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 autoAdjust="0"/>
  </p:normalViewPr>
  <p:slideViewPr>
    <p:cSldViewPr snapToGrid="0">
      <p:cViewPr varScale="1">
        <p:scale>
          <a:sx n="75" d="100"/>
          <a:sy n="75" d="100"/>
        </p:scale>
        <p:origin x="-336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11-Dec-17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11-Dec-17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675" y="2599717"/>
            <a:ext cx="10364451" cy="1596177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lgerian" pitchFamily="82" charset="0"/>
              </a:rPr>
              <a:t>welcome to </a:t>
            </a:r>
            <a:br>
              <a:rPr lang="en-US" sz="6000" dirty="0" smtClean="0">
                <a:latin typeface="Algerian" pitchFamily="82" charset="0"/>
              </a:rPr>
            </a:br>
            <a:r>
              <a:rPr lang="en-US" sz="6000" dirty="0" smtClean="0">
                <a:latin typeface="Algerian" pitchFamily="82" charset="0"/>
              </a:rPr>
              <a:t>My </a:t>
            </a:r>
            <a:r>
              <a:rPr lang="en-US" sz="6000" dirty="0" smtClean="0">
                <a:latin typeface="Algerian" pitchFamily="82" charset="0"/>
              </a:rPr>
              <a:t>Presentation</a:t>
            </a:r>
            <a:br>
              <a:rPr lang="en-US" sz="6000" dirty="0" smtClean="0">
                <a:latin typeface="Algerian" pitchFamily="82" charset="0"/>
              </a:rPr>
            </a:br>
            <a:r>
              <a:rPr lang="en-US" sz="6000" dirty="0" smtClean="0">
                <a:latin typeface="Algerian" pitchFamily="82" charset="0"/>
              </a:rPr>
              <a:t/>
            </a:r>
            <a:br>
              <a:rPr lang="en-US" sz="6000" dirty="0" smtClean="0">
                <a:latin typeface="Algerian" pitchFamily="82" charset="0"/>
              </a:rPr>
            </a:br>
            <a:r>
              <a:rPr lang="en-US" sz="6000" dirty="0" smtClean="0">
                <a:latin typeface="Algerian" pitchFamily="82" charset="0"/>
              </a:rPr>
              <a:t/>
            </a:r>
            <a:br>
              <a:rPr lang="en-US" sz="6000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Name:  </a:t>
            </a:r>
            <a:r>
              <a:rPr lang="en-US" dirty="0" err="1" smtClean="0">
                <a:latin typeface="Algerian" pitchFamily="82" charset="0"/>
              </a:rPr>
              <a:t>Saiful</a:t>
            </a:r>
            <a:r>
              <a:rPr lang="en-US" dirty="0" smtClean="0">
                <a:latin typeface="Algerian" pitchFamily="82" charset="0"/>
              </a:rPr>
              <a:t> </a:t>
            </a:r>
            <a:r>
              <a:rPr lang="en-US" dirty="0" err="1" smtClean="0">
                <a:latin typeface="Algerian" pitchFamily="82" charset="0"/>
              </a:rPr>
              <a:t>islam</a:t>
            </a:r>
            <a:r>
              <a:rPr lang="en-US" dirty="0" smtClean="0">
                <a:latin typeface="Algerian" pitchFamily="82" charset="0"/>
              </a:rPr>
              <a:t> </a:t>
            </a:r>
            <a:r>
              <a:rPr lang="en-US" dirty="0" err="1" smtClean="0">
                <a:latin typeface="Algerian" pitchFamily="82" charset="0"/>
              </a:rPr>
              <a:t>shihab</a:t>
            </a: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student id:  171-35-1970</a:t>
            </a:r>
            <a:endParaRPr lang="en-US" sz="5400" dirty="0">
              <a:latin typeface="Algerian" pitchFamily="82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65023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hlinkClick r:id="rId2" action="ppaction://hlinksldjump"/>
              </a:rPr>
              <a:t>back</a:t>
            </a:r>
            <a:endParaRPr lang="en-US" sz="2800" dirty="0"/>
          </a:p>
        </p:txBody>
      </p:sp>
      <p:pic>
        <p:nvPicPr>
          <p:cNvPr id="3" name="Picture 2" descr="reserv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0"/>
            <a:ext cx="100584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675" y="2701317"/>
            <a:ext cx="10364451" cy="1596177"/>
          </a:xfrm>
        </p:spPr>
        <p:txBody>
          <a:bodyPr>
            <a:noAutofit/>
          </a:bodyPr>
          <a:lstStyle/>
          <a:p>
            <a:r>
              <a:rPr lang="en-US" sz="11500" b="1" dirty="0" smtClean="0"/>
              <a:t>Thank you</a:t>
            </a:r>
            <a:endParaRPr lang="en-US" sz="115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2405685"/>
            <a:ext cx="8689976" cy="2509213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latin typeface="Algerian" pitchFamily="82" charset="0"/>
              </a:rPr>
              <a:t/>
            </a:r>
            <a:br>
              <a:rPr lang="en-US" sz="5400" dirty="0" smtClean="0">
                <a:latin typeface="Algerian" pitchFamily="82" charset="0"/>
              </a:rPr>
            </a:br>
            <a:r>
              <a:rPr lang="en-US" sz="5400" dirty="0" smtClean="0">
                <a:latin typeface="Algerian" pitchFamily="82" charset="0"/>
              </a:rPr>
              <a:t>C programming </a:t>
            </a:r>
            <a:r>
              <a:rPr lang="en-US" sz="4000" dirty="0" smtClean="0">
                <a:latin typeface="Algerian" pitchFamily="82" charset="0"/>
              </a:rPr>
              <a:t>project on</a:t>
            </a:r>
            <a:br>
              <a:rPr lang="en-US" sz="4000" dirty="0" smtClean="0">
                <a:latin typeface="Algerian" pitchFamily="82" charset="0"/>
              </a:rPr>
            </a:br>
            <a:r>
              <a:rPr lang="en-US" sz="4000" dirty="0" smtClean="0">
                <a:latin typeface="Algerian" pitchFamily="82" charset="0"/>
              </a:rPr>
              <a:t/>
            </a:r>
            <a:br>
              <a:rPr lang="en-US" sz="4000" dirty="0" smtClean="0">
                <a:latin typeface="Algerian" pitchFamily="82" charset="0"/>
              </a:rPr>
            </a:br>
            <a:r>
              <a:rPr lang="en-US" sz="5400" dirty="0" smtClean="0">
                <a:latin typeface="Algerian" pitchFamily="82" charset="0"/>
              </a:rPr>
              <a:t/>
            </a:r>
            <a:br>
              <a:rPr lang="en-US" sz="5400" dirty="0" smtClean="0">
                <a:latin typeface="Algerian" pitchFamily="82" charset="0"/>
              </a:rPr>
            </a:br>
            <a:r>
              <a:rPr lang="en-US" sz="5400" dirty="0" smtClean="0">
                <a:latin typeface="Algerian" pitchFamily="82" charset="0"/>
              </a:rPr>
              <a:t>Vehicles </a:t>
            </a:r>
            <a:r>
              <a:rPr lang="en-US" sz="5400" dirty="0" smtClean="0">
                <a:latin typeface="Algerian" pitchFamily="82" charset="0"/>
              </a:rPr>
              <a:t>reservation system </a:t>
            </a:r>
            <a:endParaRPr lang="en-US" sz="5400" dirty="0">
              <a:latin typeface="Algerian" pitchFamily="82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474" y="1714499"/>
            <a:ext cx="10364452" cy="3427245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600" b="1" dirty="0" smtClean="0">
                <a:latin typeface="+mn-lt"/>
                <a:ea typeface="Calibri"/>
                <a:cs typeface="Adobe Arabic" pitchFamily="18" charset="-78"/>
              </a:rPr>
              <a:t>‘Vehicles Reservation System’ is a online based system that provides the transportation facility to the customer based on their requirements. This system provides different types of Cars (Luxury, SUV)  or Buses  for better travelling. </a:t>
            </a:r>
            <a:r>
              <a:rPr lang="en-US" sz="3600" b="1" dirty="0" smtClean="0">
                <a:latin typeface="Britannic Bold" pitchFamily="34" charset="0"/>
                <a:ea typeface="Calibri"/>
              </a:rPr>
              <a:t/>
            </a:r>
            <a:br>
              <a:rPr lang="en-US" sz="3600" b="1" dirty="0" smtClean="0">
                <a:latin typeface="Britannic Bold" pitchFamily="34" charset="0"/>
                <a:ea typeface="Calibri"/>
              </a:rPr>
            </a:br>
            <a:endParaRPr lang="en-US" sz="3600" b="1" dirty="0">
              <a:latin typeface="Britannic Bold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9648" y="1209563"/>
            <a:ext cx="10351752" cy="2736819"/>
          </a:xfrm>
        </p:spPr>
        <p:txBody>
          <a:bodyPr/>
          <a:lstStyle/>
          <a:p>
            <a:pPr algn="l"/>
            <a:r>
              <a:rPr lang="en-US" b="1" dirty="0" smtClean="0">
                <a:hlinkClick r:id="rId2" action="ppaction://hlinksldjump"/>
              </a:rPr>
              <a:t>1</a:t>
            </a:r>
            <a:r>
              <a:rPr lang="en-US" b="1" dirty="0" smtClean="0"/>
              <a:t>. Admin portal</a:t>
            </a:r>
            <a:br>
              <a:rPr lang="en-US" b="1" dirty="0" smtClean="0"/>
            </a:b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>
                <a:hlinkClick r:id="rId3" action="ppaction://hlinksldjump"/>
              </a:rPr>
              <a:t>2</a:t>
            </a:r>
            <a:r>
              <a:rPr lang="en-US" b="1" dirty="0" smtClean="0"/>
              <a:t>. User portal</a:t>
            </a:r>
            <a:endParaRPr lang="en-US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62974" y="1058992"/>
            <a:ext cx="10363826" cy="342410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/>
              <a:t>Adding project information</a:t>
            </a:r>
          </a:p>
          <a:p>
            <a:pPr>
              <a:buNone/>
            </a:pPr>
            <a:endParaRPr lang="en-US" sz="2800" b="1" dirty="0" smtClean="0"/>
          </a:p>
          <a:p>
            <a:pPr marL="457200" indent="-457200">
              <a:buAutoNum type="arabicPeriod"/>
            </a:pPr>
            <a:r>
              <a:rPr lang="en-US" sz="2800" b="1" dirty="0" smtClean="0"/>
              <a:t>Available routes</a:t>
            </a:r>
          </a:p>
          <a:p>
            <a:pPr marL="457200" indent="-457200">
              <a:buAutoNum type="arabicPeriod"/>
            </a:pPr>
            <a:r>
              <a:rPr lang="en-US" sz="2800" b="1" dirty="0" smtClean="0"/>
              <a:t>Driver information</a:t>
            </a:r>
          </a:p>
          <a:p>
            <a:pPr marL="457200" indent="-457200">
              <a:buAutoNum type="arabicPeriod"/>
            </a:pPr>
            <a:r>
              <a:rPr lang="en-US" sz="2800" b="1" dirty="0" smtClean="0"/>
              <a:t>Vehicles information</a:t>
            </a:r>
          </a:p>
          <a:p>
            <a:pPr marL="457200" indent="-457200">
              <a:buAutoNum type="arabicPeriod"/>
            </a:pPr>
            <a:r>
              <a:rPr lang="en-US" sz="2800" b="1" dirty="0" smtClean="0"/>
              <a:t>Rent</a:t>
            </a:r>
          </a:p>
          <a:p>
            <a:pPr marL="457200" indent="-457200">
              <a:buNone/>
            </a:pPr>
            <a:r>
              <a:rPr lang="en-US" sz="2800" b="1" dirty="0" smtClean="0">
                <a:hlinkClick r:id="rId2" action="ppaction://hlinksldjump"/>
              </a:rPr>
              <a:t>back</a:t>
            </a:r>
            <a:endParaRPr lang="en-US" sz="2800" b="1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62974" y="1058992"/>
            <a:ext cx="10363826" cy="342410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/>
              <a:t>Display project information</a:t>
            </a:r>
          </a:p>
          <a:p>
            <a:pPr>
              <a:buNone/>
            </a:pPr>
            <a:endParaRPr lang="en-US" sz="2800" b="1" dirty="0" smtClean="0"/>
          </a:p>
          <a:p>
            <a:pPr marL="457200" indent="-457200">
              <a:buAutoNum type="arabicPeriod"/>
            </a:pPr>
            <a:r>
              <a:rPr lang="en-US" sz="2800" b="1" dirty="0" smtClean="0"/>
              <a:t>registration</a:t>
            </a:r>
          </a:p>
          <a:p>
            <a:pPr marL="457200" indent="-457200">
              <a:buNone/>
            </a:pPr>
            <a:r>
              <a:rPr lang="en-US" sz="2800" b="1" dirty="0" smtClean="0">
                <a:hlinkClick r:id="rId2" action="ppaction://hlinksldjump"/>
              </a:rPr>
              <a:t>2</a:t>
            </a:r>
            <a:r>
              <a:rPr lang="en-US" sz="2800" b="1" dirty="0" smtClean="0"/>
              <a:t>.  inquiry</a:t>
            </a:r>
          </a:p>
          <a:p>
            <a:pPr marL="457200" indent="-457200">
              <a:buNone/>
            </a:pPr>
            <a:r>
              <a:rPr lang="en-US" sz="2800" b="1" dirty="0" smtClean="0">
                <a:hlinkClick r:id="rId3" action="ppaction://hlinksldjump"/>
              </a:rPr>
              <a:t>3</a:t>
            </a:r>
            <a:r>
              <a:rPr lang="en-US" sz="2800" b="1" dirty="0" smtClean="0"/>
              <a:t>.  reservation</a:t>
            </a:r>
          </a:p>
          <a:p>
            <a:pPr marL="457200" indent="-457200">
              <a:buNone/>
            </a:pPr>
            <a:r>
              <a:rPr lang="en-US" sz="2800" b="1" dirty="0" smtClean="0">
                <a:hlinkClick r:id="rId4" action="ppaction://hlinksldjump"/>
              </a:rPr>
              <a:t>back</a:t>
            </a:r>
            <a:endParaRPr lang="en-US" sz="2800" b="1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62974" y="1058992"/>
            <a:ext cx="10363826" cy="3424107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800" b="1" dirty="0" smtClean="0"/>
          </a:p>
          <a:p>
            <a:pPr marL="457200" indent="-457200">
              <a:buAutoNum type="arabicPeriod"/>
            </a:pPr>
            <a:r>
              <a:rPr lang="en-US" sz="2800" b="1" dirty="0" smtClean="0"/>
              <a:t>Available routes</a:t>
            </a:r>
          </a:p>
          <a:p>
            <a:pPr marL="457200" indent="-457200">
              <a:buNone/>
            </a:pPr>
            <a:r>
              <a:rPr lang="en-US" sz="2800" b="1" dirty="0" smtClean="0">
                <a:hlinkClick r:id="rId2" action="ppaction://hlinksldjump"/>
              </a:rPr>
              <a:t>2</a:t>
            </a:r>
            <a:r>
              <a:rPr lang="en-US" sz="2800" b="1" dirty="0" smtClean="0"/>
              <a:t>.  Driver information</a:t>
            </a:r>
          </a:p>
          <a:p>
            <a:pPr marL="457200" indent="-457200">
              <a:buNone/>
            </a:pPr>
            <a:r>
              <a:rPr lang="en-US" sz="2800" b="1" dirty="0" smtClean="0">
                <a:hlinkClick r:id="rId3" action="ppaction://hlinksldjump"/>
              </a:rPr>
              <a:t>3</a:t>
            </a:r>
            <a:r>
              <a:rPr lang="en-US" sz="2800" b="1" dirty="0" smtClean="0"/>
              <a:t>.  Vehicles information</a:t>
            </a:r>
          </a:p>
          <a:p>
            <a:pPr marL="457200" indent="-457200">
              <a:buNone/>
            </a:pPr>
            <a:r>
              <a:rPr lang="en-US" sz="2800" b="1" dirty="0" smtClean="0"/>
              <a:t>4.  Rent (car hire charge &amp; bus ticket price) </a:t>
            </a:r>
          </a:p>
          <a:p>
            <a:pPr marL="457200" indent="-457200">
              <a:buNone/>
            </a:pPr>
            <a:r>
              <a:rPr lang="en-US" sz="2800" b="1" dirty="0" smtClean="0">
                <a:hlinkClick r:id="rId4" action="ppaction://hlinksldjump"/>
              </a:rPr>
              <a:t>back</a:t>
            </a:r>
            <a:endParaRPr lang="en-US" sz="2800" b="1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75" y="5265606"/>
            <a:ext cx="10287625" cy="1592394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hlinkClick r:id="rId2" action="ppaction://hlinksldjump"/>
              </a:rPr>
              <a:t>back</a:t>
            </a:r>
            <a:endParaRPr lang="en-US" sz="2800" dirty="0"/>
          </a:p>
        </p:txBody>
      </p:sp>
      <p:pic>
        <p:nvPicPr>
          <p:cNvPr id="3" name="Picture 2" descr="dri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12" y="0"/>
            <a:ext cx="4865688" cy="6866787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875" y="5261823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hlinkClick r:id="rId2" action="ppaction://hlinksldjump"/>
              </a:rPr>
              <a:t>back</a:t>
            </a:r>
            <a:endParaRPr lang="en-US" sz="2800" dirty="0"/>
          </a:p>
        </p:txBody>
      </p:sp>
      <p:pic>
        <p:nvPicPr>
          <p:cNvPr id="4" name="Picture 3" descr="bu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725" y="0"/>
            <a:ext cx="6092218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97</Words>
  <Application>Microsoft Office PowerPoint</Application>
  <PresentationFormat>Custom</PresentationFormat>
  <Paragraphs>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Droplet</vt:lpstr>
      <vt:lpstr>welcome to  My Presentation   Name:  Saiful islam shihab student id:  171-35-1970</vt:lpstr>
      <vt:lpstr> C programming project on   Vehicles reservation system </vt:lpstr>
      <vt:lpstr>‘Vehicles Reservation System’ is a online based system that provides the transportation facility to the customer based on their requirements. This system provides different types of Cars (Luxury, SUV)  or Buses  for better travelling.  </vt:lpstr>
      <vt:lpstr>1. Admin portal   2. User portal</vt:lpstr>
      <vt:lpstr>Slide 5</vt:lpstr>
      <vt:lpstr>Slide 6</vt:lpstr>
      <vt:lpstr>Slide 7</vt:lpstr>
      <vt:lpstr>back</vt:lpstr>
      <vt:lpstr>back</vt:lpstr>
      <vt:lpstr>back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Saiful Islam Shihab</dc:creator>
  <cp:lastModifiedBy>Saiful Islam Shihab</cp:lastModifiedBy>
  <cp:revision>15</cp:revision>
  <dcterms:created xsi:type="dcterms:W3CDTF">2014-09-12T17:25:11Z</dcterms:created>
  <dcterms:modified xsi:type="dcterms:W3CDTF">2017-12-11T13:09:25Z</dcterms:modified>
</cp:coreProperties>
</file>