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089A-4484-4234-9939-35FA039206A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7DF6-4F6B-4B16-9EC1-029CA3B75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STRATEGI OPERASI </a:t>
            </a:r>
            <a:r>
              <a:rPr lang="en-US" dirty="0" err="1" smtClean="0"/>
              <a:t>di</a:t>
            </a:r>
            <a:r>
              <a:rPr lang="en-US" dirty="0" smtClean="0"/>
              <a:t> LINGKUNGAN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TIK 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: </a:t>
            </a:r>
            <a:r>
              <a:rPr lang="en-US" dirty="0" err="1" smtClean="0"/>
              <a:t>Profil</a:t>
            </a:r>
            <a:r>
              <a:rPr lang="en-US" dirty="0" smtClean="0"/>
              <a:t> Perusahaan global Boeing, </a:t>
            </a:r>
            <a:r>
              <a:rPr lang="en-US" dirty="0" err="1" smtClean="0"/>
              <a:t>pandangan</a:t>
            </a:r>
            <a:r>
              <a:rPr lang="en-US" dirty="0" smtClean="0"/>
              <a:t> global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operasi,misi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sepuluh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MO,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pilihan-pilihan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global.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3"/>
            </a:pPr>
            <a:r>
              <a:rPr lang="en-US" dirty="0" err="1" smtClean="0"/>
              <a:t>Strategi</a:t>
            </a:r>
            <a:r>
              <a:rPr lang="en-US" dirty="0" smtClean="0"/>
              <a:t> Global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mengkoordinasikan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pembelanjaran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4.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Transnasional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yang   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efesiensi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lokal.strategi</a:t>
            </a:r>
            <a:r>
              <a:rPr lang="en-US" dirty="0" smtClean="0"/>
              <a:t> </a:t>
            </a:r>
            <a:r>
              <a:rPr lang="en-US" dirty="0" err="1" smtClean="0"/>
              <a:t>inimampu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operasi.Aktiitas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perusahan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 </a:t>
            </a:r>
            <a:r>
              <a:rPr lang="en-US" dirty="0" err="1" smtClean="0"/>
              <a:t>sendiri,tetapi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efesien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terkain,contoh</a:t>
            </a:r>
            <a:r>
              <a:rPr lang="en-US" dirty="0" smtClean="0"/>
              <a:t> </a:t>
            </a:r>
            <a:r>
              <a:rPr lang="en-US" dirty="0" err="1" smtClean="0"/>
              <a:t>Nestle,secara</a:t>
            </a:r>
            <a:r>
              <a:rPr lang="en-US" dirty="0" smtClean="0"/>
              <a:t> legal </a:t>
            </a:r>
            <a:r>
              <a:rPr lang="en-US" dirty="0" err="1" smtClean="0"/>
              <a:t>aada</a:t>
            </a:r>
            <a:r>
              <a:rPr lang="en-US" dirty="0" smtClean="0"/>
              <a:t> </a:t>
            </a:r>
            <a:r>
              <a:rPr lang="en-US" dirty="0" err="1" smtClean="0"/>
              <a:t>diswiss,tetapi</a:t>
            </a:r>
            <a:r>
              <a:rPr lang="en-US" dirty="0" smtClean="0"/>
              <a:t> 95% </a:t>
            </a:r>
            <a:r>
              <a:rPr lang="en-US" dirty="0" err="1" smtClean="0"/>
              <a:t>asetnya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98% </a:t>
            </a:r>
            <a:r>
              <a:rPr lang="en-US" dirty="0" err="1" smtClean="0"/>
              <a:t>penjualannya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negri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Profil</a:t>
            </a:r>
            <a:r>
              <a:rPr lang="en-US" dirty="0" smtClean="0"/>
              <a:t> Perusahaan Global : Boeing</a:t>
            </a:r>
          </a:p>
          <a:p>
            <a:pPr marL="514350" indent="-514350" algn="just">
              <a:buFontTx/>
              <a:buChar char="-"/>
            </a:pP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= </a:t>
            </a:r>
            <a:r>
              <a:rPr lang="en-US" dirty="0" err="1" smtClean="0"/>
              <a:t>resiko</a:t>
            </a:r>
            <a:r>
              <a:rPr lang="en-US" dirty="0" smtClean="0"/>
              <a:t>,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pangsa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.</a:t>
            </a:r>
          </a:p>
          <a:p>
            <a:pPr marL="514350" indent="-514350"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Pandangan</a:t>
            </a:r>
            <a:r>
              <a:rPr lang="en-US" dirty="0" smtClean="0"/>
              <a:t> Global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</a:p>
          <a:p>
            <a:pPr marL="514350" indent="-514350" algn="just">
              <a:buNone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global :</a:t>
            </a:r>
          </a:p>
          <a:p>
            <a:pPr marL="514350" indent="-514350" algn="just">
              <a:buFontTx/>
              <a:buChar char="-"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,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pasokan</a:t>
            </a:r>
            <a:r>
              <a:rPr lang="en-US" dirty="0" smtClean="0"/>
              <a:t>,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pangsa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baru,memperbaiki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bakat</a:t>
            </a:r>
            <a:r>
              <a:rPr lang="en-US" dirty="0" smtClean="0"/>
              <a:t> global.</a:t>
            </a:r>
          </a:p>
          <a:p>
            <a:pPr marL="514350" indent="-514350" algn="just">
              <a:buFontTx/>
              <a:buChar char="-"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diferensiasi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budaya.misalnya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global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lingkungan,mempekerjakan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suap</a:t>
            </a:r>
            <a:r>
              <a:rPr lang="en-US" dirty="0" smtClean="0"/>
              <a:t>,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cipta,dll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Misi</a:t>
            </a:r>
            <a:r>
              <a:rPr lang="en-US" dirty="0" smtClean="0"/>
              <a:t> =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bertahan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bersaing,dll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Strategi</a:t>
            </a:r>
            <a:r>
              <a:rPr lang="en-US" dirty="0" smtClean="0"/>
              <a:t> =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mengharapkan</a:t>
            </a:r>
            <a:r>
              <a:rPr lang="en-US" dirty="0" smtClean="0"/>
              <a:t> </a:t>
            </a:r>
            <a:r>
              <a:rPr lang="en-US" dirty="0" err="1" smtClean="0"/>
              <a:t>tercapainya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Perusahaan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misinya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: 1.pembedaan,2.kepemimpinan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3.respon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pesaing</a:t>
            </a:r>
            <a:r>
              <a:rPr lang="en-US" dirty="0" smtClean="0"/>
              <a:t> lain,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efesien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pembedaan</a:t>
            </a:r>
            <a:r>
              <a:rPr lang="en-US" dirty="0" smtClean="0"/>
              <a:t> (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ditawarkan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mengangapnya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biaya,kepemimpinan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, </a:t>
            </a:r>
            <a:r>
              <a:rPr lang="en-US" dirty="0" err="1" smtClean="0"/>
              <a:t>fleksibel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diandalkan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Sepuluh</a:t>
            </a:r>
            <a:r>
              <a:rPr lang="en-US" dirty="0" smtClean="0"/>
              <a:t> 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MO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jasa,menetapkan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terendah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Mutu,penetapan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dibakukan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,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tehnologi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SDM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modal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,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baku,kapasitas</a:t>
            </a:r>
            <a:r>
              <a:rPr lang="en-US" dirty="0" smtClean="0"/>
              <a:t>, </a:t>
            </a:r>
            <a:r>
              <a:rPr lang="en-US" dirty="0" err="1" smtClean="0"/>
              <a:t>SDM,tehnologi,persediaan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integral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bakat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upah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pasokan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disewa,pertimbangan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, </a:t>
            </a:r>
            <a:r>
              <a:rPr lang="en-US" dirty="0" err="1" smtClean="0"/>
              <a:t>pengiriman,inovasi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</a:t>
            </a:r>
            <a:r>
              <a:rPr lang="en-US" dirty="0" err="1" smtClean="0"/>
              <a:t>memuaskan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8. </a:t>
            </a:r>
            <a:r>
              <a:rPr lang="en-US" dirty="0" err="1" smtClean="0"/>
              <a:t>Persediaan,tergantung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pelanggan,perencanaan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err="1" smtClean="0"/>
              <a:t>Penjadwalan,harus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efesien,pengunaan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diawasi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10. </a:t>
            </a:r>
            <a:r>
              <a:rPr lang="en-US" dirty="0" err="1" smtClean="0"/>
              <a:t>Pemeliharaan,keputusan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kestabilan</a:t>
            </a:r>
            <a:r>
              <a:rPr lang="en-US" dirty="0" smtClean="0"/>
              <a:t> yang </a:t>
            </a:r>
            <a:r>
              <a:rPr lang="en-US" dirty="0" err="1" smtClean="0"/>
              <a:t>diinginkan,sistem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kestabilan</a:t>
            </a:r>
            <a:r>
              <a:rPr lang="en-US" dirty="0" smtClean="0"/>
              <a:t> </a:t>
            </a:r>
            <a:r>
              <a:rPr lang="en-US" dirty="0" err="1" smtClean="0"/>
              <a:t>tresebut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Penelitian</a:t>
            </a:r>
            <a:r>
              <a:rPr lang="en-US" dirty="0" smtClean="0"/>
              <a:t> ,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Mo yang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dilakukan.mis </a:t>
            </a:r>
            <a:r>
              <a:rPr lang="en-US" dirty="0" err="1" smtClean="0"/>
              <a:t>PiMS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modal yang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B.  </a:t>
            </a:r>
            <a:r>
              <a:rPr lang="en-US" dirty="0" err="1" smtClean="0"/>
              <a:t>Prasyarat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pelaksanaanya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, 1.analisa 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pesaing,perjanjian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lingkungan,tehnoliogi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Penyatuan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MO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C.  </a:t>
            </a:r>
            <a:r>
              <a:rPr lang="en-US" dirty="0" err="1" smtClean="0"/>
              <a:t>Dinamis</a:t>
            </a:r>
            <a:r>
              <a:rPr lang="en-US" dirty="0" smtClean="0"/>
              <a:t> ,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Pengembangan</a:t>
            </a:r>
            <a:r>
              <a:rPr lang="en-US" dirty="0" smtClean="0"/>
              <a:t> Dan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ada.untuk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SWOT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keberhasilan.mengidentifikasikan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,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gagal,dan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manajemen,mengenai</a:t>
            </a:r>
            <a:r>
              <a:rPr lang="en-US" dirty="0" smtClean="0"/>
              <a:t> </a:t>
            </a:r>
            <a:r>
              <a:rPr lang="en-US" dirty="0" err="1" smtClean="0"/>
              <a:t>keuangan,tehnologi</a:t>
            </a:r>
            <a:r>
              <a:rPr lang="en-US" dirty="0" smtClean="0"/>
              <a:t> </a:t>
            </a:r>
            <a:r>
              <a:rPr lang="en-US" dirty="0" err="1" smtClean="0"/>
              <a:t>sdm,dll</a:t>
            </a:r>
            <a:r>
              <a:rPr lang="en-US" dirty="0" smtClean="0"/>
              <a:t>. </a:t>
            </a:r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aktiitas,hubungan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bersaing,faktor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.</a:t>
            </a:r>
          </a:p>
          <a:p>
            <a:pPr marL="514350" indent="-514350">
              <a:buAutoNum type="alphaLcPeriod" startAt="3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aktiitas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 marL="514350" indent="-514350">
              <a:buAutoNum type="alphaLcPeriod" startAt="3"/>
            </a:pPr>
            <a:r>
              <a:rPr lang="en-US" dirty="0" err="1" smtClean="0"/>
              <a:t>Memadukan</a:t>
            </a:r>
            <a:r>
              <a:rPr lang="en-US" dirty="0" smtClean="0"/>
              <a:t> MO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Aktiitas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,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sdm.dengan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lingkungan,menetapkan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Global</a:t>
            </a:r>
          </a:p>
          <a:p>
            <a:pPr>
              <a:buNone/>
            </a:pPr>
            <a:r>
              <a:rPr lang="en-US" dirty="0" smtClean="0"/>
              <a:t>-  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Perusahaan </a:t>
            </a:r>
            <a:r>
              <a:rPr lang="en-US" dirty="0" err="1" smtClean="0"/>
              <a:t>Multinasional</a:t>
            </a:r>
            <a:r>
              <a:rPr lang="en-US" dirty="0" smtClean="0"/>
              <a:t>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dilebih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ekspor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lisensi.strategi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menguntungkan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tinggkat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berjarak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Multidomestik</a:t>
            </a:r>
            <a:r>
              <a:rPr lang="en-US" dirty="0" smtClean="0"/>
              <a:t>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penanggapan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,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waralaba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perusahan</a:t>
            </a:r>
            <a:r>
              <a:rPr lang="en-US" dirty="0" smtClean="0"/>
              <a:t> </a:t>
            </a:r>
            <a:r>
              <a:rPr lang="en-US" dirty="0" err="1" smtClean="0"/>
              <a:t>patungan</a:t>
            </a:r>
            <a:r>
              <a:rPr lang="en-US" dirty="0" smtClean="0"/>
              <a:t> yang </a:t>
            </a:r>
            <a:r>
              <a:rPr lang="en-US" dirty="0" err="1" smtClean="0"/>
              <a:t>mandiri,keuntungan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, </a:t>
            </a:r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Kita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dinegeri</a:t>
            </a:r>
            <a:r>
              <a:rPr lang="en-US" dirty="0" smtClean="0"/>
              <a:t> </a:t>
            </a:r>
            <a:r>
              <a:rPr lang="en-US" dirty="0" err="1" smtClean="0"/>
              <a:t>sendiri,mari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eksport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manajemen,tidak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lain.contohnya</a:t>
            </a:r>
            <a:r>
              <a:rPr lang="en-US" dirty="0" smtClean="0"/>
              <a:t> McDonald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2. STRATEGI OPERASI di LINGKUNGAN GLOBAL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STRATEGI OPERASI di LINGKUNGAN GLOBAL</dc:title>
  <dc:creator>karno</dc:creator>
  <cp:lastModifiedBy>karno</cp:lastModifiedBy>
  <cp:revision>16</cp:revision>
  <dcterms:created xsi:type="dcterms:W3CDTF">2016-10-02T16:01:09Z</dcterms:created>
  <dcterms:modified xsi:type="dcterms:W3CDTF">2016-10-02T18:12:01Z</dcterms:modified>
</cp:coreProperties>
</file>