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E6C88-104F-4647-BA7F-C0C000870BB7}" type="datetimeFigureOut">
              <a:rPr lang="en-US" smtClean="0"/>
              <a:pPr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7D2F-394A-4F21-B2F2-28E3ABAD4A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MANAJEMEN PROYEK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TIK: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pokok</a:t>
            </a:r>
            <a:r>
              <a:rPr lang="en-US" dirty="0" smtClean="0"/>
              <a:t> </a:t>
            </a:r>
            <a:r>
              <a:rPr lang="en-US" dirty="0" err="1" smtClean="0"/>
              <a:t>bahasan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: </a:t>
            </a:r>
            <a:r>
              <a:rPr lang="en-US" dirty="0" err="1" smtClean="0"/>
              <a:t>menjelaskan</a:t>
            </a:r>
            <a:r>
              <a:rPr lang="en-US" dirty="0" smtClean="0"/>
              <a:t>,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, </a:t>
            </a:r>
            <a:r>
              <a:rPr lang="en-US" dirty="0" err="1" smtClean="0"/>
              <a:t>profil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global”Bechtel</a:t>
            </a:r>
            <a:r>
              <a:rPr lang="en-US" dirty="0" smtClean="0"/>
              <a:t> </a:t>
            </a:r>
            <a:r>
              <a:rPr lang="en-US" dirty="0" err="1" smtClean="0"/>
              <a:t>Group”,pentingnya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proyek,perencanaan</a:t>
            </a:r>
            <a:r>
              <a:rPr lang="en-US" dirty="0" smtClean="0"/>
              <a:t> </a:t>
            </a:r>
            <a:r>
              <a:rPr lang="en-US" dirty="0" err="1" smtClean="0"/>
              <a:t>proyek,penjadwalan</a:t>
            </a:r>
            <a:r>
              <a:rPr lang="en-US" dirty="0" smtClean="0"/>
              <a:t> </a:t>
            </a:r>
            <a:r>
              <a:rPr lang="en-US" dirty="0" err="1" smtClean="0"/>
              <a:t>proyek,pengendalian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tehnik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tehnik</a:t>
            </a:r>
            <a:r>
              <a:rPr lang="en-US" dirty="0" smtClean="0"/>
              <a:t> PERT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CPM,menentukan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proyek,Varibilitas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kritik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PERT </a:t>
            </a:r>
            <a:r>
              <a:rPr lang="en-US" dirty="0" err="1" smtClean="0"/>
              <a:t>dan</a:t>
            </a:r>
            <a:r>
              <a:rPr lang="en-US" dirty="0" smtClean="0"/>
              <a:t> CPM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Diagram </a:t>
            </a:r>
            <a:r>
              <a:rPr lang="en-US" dirty="0" err="1" smtClean="0"/>
              <a:t>Jaringan</a:t>
            </a:r>
            <a:r>
              <a:rPr lang="en-US" dirty="0" smtClean="0"/>
              <a:t> Dan </a:t>
            </a:r>
            <a:r>
              <a:rPr lang="en-US" dirty="0" err="1" smtClean="0"/>
              <a:t>Pendekatan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PERT </a:t>
            </a:r>
            <a:r>
              <a:rPr lang="en-US" dirty="0" err="1" smtClean="0"/>
              <a:t>dan</a:t>
            </a:r>
            <a:r>
              <a:rPr lang="en-US" dirty="0" smtClean="0"/>
              <a:t> CPM 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(AON </a:t>
            </a:r>
            <a:r>
              <a:rPr lang="en-US" dirty="0" err="1" smtClean="0"/>
              <a:t>atau</a:t>
            </a:r>
            <a:r>
              <a:rPr lang="en-US" dirty="0" smtClean="0"/>
              <a:t> activity-on-node)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panah</a:t>
            </a:r>
            <a:r>
              <a:rPr lang="en-US" dirty="0" smtClean="0"/>
              <a:t> (AOA </a:t>
            </a:r>
            <a:r>
              <a:rPr lang="en-US" dirty="0" err="1" smtClean="0"/>
              <a:t>atau</a:t>
            </a:r>
            <a:r>
              <a:rPr lang="en-US" dirty="0" smtClean="0"/>
              <a:t> activity on </a:t>
            </a:r>
            <a:r>
              <a:rPr lang="en-US" dirty="0" err="1" smtClean="0"/>
              <a:t>arraw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AOA </a:t>
            </a:r>
            <a:r>
              <a:rPr lang="en-US" dirty="0" err="1" smtClean="0"/>
              <a:t>panah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Kegiatan</a:t>
            </a:r>
            <a:r>
              <a:rPr lang="en-US" dirty="0" smtClean="0"/>
              <a:t> dummy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,yang </a:t>
            </a:r>
            <a:r>
              <a:rPr lang="en-US" dirty="0" err="1" smtClean="0"/>
              <a:t>diselipkan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jaringan.lihat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7.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sbb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terdahulu</a:t>
            </a:r>
            <a:r>
              <a:rPr lang="en-US" dirty="0" smtClean="0"/>
              <a:t>( earliest start-ES)=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terdahulu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dimulai,dengan</a:t>
            </a:r>
            <a:r>
              <a:rPr lang="en-US" dirty="0" smtClean="0"/>
              <a:t> </a:t>
            </a:r>
            <a:r>
              <a:rPr lang="en-US" dirty="0" err="1" smtClean="0"/>
              <a:t>asumsi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pendahulu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terdahulu</a:t>
            </a:r>
            <a:r>
              <a:rPr lang="en-US" dirty="0" smtClean="0"/>
              <a:t> (</a:t>
            </a:r>
            <a:r>
              <a:rPr lang="en-US" dirty="0" err="1" smtClean="0"/>
              <a:t>ealiest</a:t>
            </a:r>
            <a:r>
              <a:rPr lang="en-US" dirty="0" smtClean="0"/>
              <a:t> finish-EF)=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terdahulu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(latest start-LS)=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menunda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(Latest finish-LF)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menunda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akan</a:t>
            </a:r>
            <a:r>
              <a:rPr lang="en-US" dirty="0" smtClean="0"/>
              <a:t> 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two-pass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jadwal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 :</a:t>
            </a:r>
          </a:p>
          <a:p>
            <a:pPr marL="514350" indent="-514350">
              <a:buAutoNum type="arabicPeriod"/>
            </a:pPr>
            <a:r>
              <a:rPr lang="en-US" dirty="0" smtClean="0"/>
              <a:t>Forward Pass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waktu-waktu</a:t>
            </a:r>
            <a:r>
              <a:rPr lang="en-US" dirty="0" smtClean="0"/>
              <a:t> </a:t>
            </a:r>
            <a:r>
              <a:rPr lang="en-US" dirty="0" err="1" smtClean="0"/>
              <a:t>terdahulu.aturan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mulai</a:t>
            </a:r>
            <a:r>
              <a:rPr lang="en-US" dirty="0" smtClean="0"/>
              <a:t> </a:t>
            </a:r>
            <a:r>
              <a:rPr lang="en-US" dirty="0" err="1" smtClean="0"/>
              <a:t>terdahulu,sebelum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dimulai</a:t>
            </a:r>
            <a:r>
              <a:rPr lang="en-US" dirty="0" smtClean="0"/>
              <a:t>,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pendahulu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.</a:t>
            </a:r>
          </a:p>
          <a:p>
            <a:pPr marL="514350" indent="-514350">
              <a:buFontTx/>
              <a:buChar char="-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pendahulu</a:t>
            </a:r>
            <a:r>
              <a:rPr lang="en-US" dirty="0" smtClean="0"/>
              <a:t> </a:t>
            </a:r>
            <a:r>
              <a:rPr lang="en-US" dirty="0" err="1" smtClean="0"/>
              <a:t>lansung,ES-nya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EF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pendahulunya</a:t>
            </a:r>
            <a:r>
              <a:rPr lang="en-US" dirty="0" smtClean="0"/>
              <a:t>.</a:t>
            </a:r>
          </a:p>
          <a:p>
            <a:pPr marL="514350" indent="-514350">
              <a:buFontTx/>
              <a:buChar char="-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</a:t>
            </a:r>
            <a:r>
              <a:rPr lang="en-US" dirty="0" smtClean="0"/>
              <a:t> 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pendahulu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,ES-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EF </a:t>
            </a:r>
            <a:r>
              <a:rPr lang="en-US" dirty="0" err="1" smtClean="0"/>
              <a:t>pendahulunya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bersaing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Bechtel</a:t>
            </a:r>
          </a:p>
          <a:p>
            <a:pPr marL="514350" indent="-514350">
              <a:buFontTx/>
              <a:buChar char="-"/>
            </a:pPr>
            <a:r>
              <a:rPr lang="en-US" dirty="0" smtClean="0"/>
              <a:t>Bechtel (San Francisco)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global (</a:t>
            </a:r>
            <a:r>
              <a:rPr lang="en-US" dirty="0" err="1" smtClean="0"/>
              <a:t>bersaing</a:t>
            </a:r>
            <a:r>
              <a:rPr lang="en-US" dirty="0" smtClean="0"/>
              <a:t>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perbaikan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yang </a:t>
            </a:r>
            <a:r>
              <a:rPr lang="en-US" dirty="0" err="1" smtClean="0"/>
              <a:t>terrus</a:t>
            </a:r>
            <a:r>
              <a:rPr lang="en-US" dirty="0" smtClean="0"/>
              <a:t> </a:t>
            </a:r>
            <a:r>
              <a:rPr lang="en-US" dirty="0" err="1" smtClean="0"/>
              <a:t>menerus</a:t>
            </a:r>
            <a:r>
              <a:rPr lang="en-US" dirty="0" smtClean="0"/>
              <a:t>=  </a:t>
            </a:r>
            <a:r>
              <a:rPr lang="en-US" dirty="0" err="1" smtClean="0"/>
              <a:t>pengelola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kontruksi</a:t>
            </a:r>
            <a:r>
              <a:rPr lang="en-US" dirty="0" smtClean="0"/>
              <a:t> yang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r>
              <a:rPr lang="en-US" dirty="0"/>
              <a:t> </a:t>
            </a:r>
            <a:r>
              <a:rPr lang="en-US" dirty="0" err="1" smtClean="0"/>
              <a:t>mis.pembangunan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kereta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 London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terowongan</a:t>
            </a:r>
            <a:r>
              <a:rPr lang="en-US" dirty="0" smtClean="0"/>
              <a:t> Channel $4,6 </a:t>
            </a:r>
            <a:r>
              <a:rPr lang="en-US" dirty="0" err="1" smtClean="0"/>
              <a:t>milyar</a:t>
            </a:r>
            <a:endParaRPr lang="en-US" dirty="0" smtClean="0"/>
          </a:p>
          <a:p>
            <a:pPr marL="514350" indent="-514350">
              <a:buFontTx/>
              <a:buChar char="-"/>
            </a:pPr>
            <a:r>
              <a:rPr lang="en-US" dirty="0" smtClean="0"/>
              <a:t>Program </a:t>
            </a:r>
            <a:r>
              <a:rPr lang="en-US" dirty="0" err="1" smtClean="0"/>
              <a:t>pengadaan</a:t>
            </a:r>
            <a:r>
              <a:rPr lang="en-US" dirty="0" smtClean="0"/>
              <a:t> Global (</a:t>
            </a:r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pemasok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40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lima </a:t>
            </a:r>
            <a:r>
              <a:rPr lang="en-US" dirty="0" err="1" smtClean="0"/>
              <a:t>benua</a:t>
            </a:r>
            <a:r>
              <a:rPr lang="en-US" dirty="0" smtClean="0"/>
              <a:t>.</a:t>
            </a:r>
          </a:p>
          <a:p>
            <a:pPr marL="514350" indent="-514350">
              <a:buFontTx/>
              <a:buChar char="-"/>
            </a:pP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bersaingnya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Tx/>
              <a:buChar char="-"/>
            </a:pPr>
            <a:endParaRPr lang="en-US" dirty="0" smtClean="0"/>
          </a:p>
          <a:p>
            <a:pPr marL="514350" indent="-514350">
              <a:buFontTx/>
              <a:buChar char="-"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 startAt="2"/>
            </a:pP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 marL="514350" indent="-514350">
              <a:buFontTx/>
              <a:buChar char="-"/>
            </a:pPr>
            <a:r>
              <a:rPr lang="en-US" dirty="0" err="1" smtClean="0"/>
              <a:t>Proyek</a:t>
            </a:r>
            <a:r>
              <a:rPr lang="en-US" dirty="0" smtClean="0"/>
              <a:t> =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/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sederetan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smtClean="0"/>
              <a:t> </a:t>
            </a:r>
            <a:r>
              <a:rPr lang="en-US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diarahkan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</a:t>
            </a:r>
          </a:p>
          <a:p>
            <a:pPr marL="514350" indent="-514350">
              <a:buFontTx/>
              <a:buChar char="-"/>
            </a:pP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= </a:t>
            </a:r>
            <a:r>
              <a:rPr lang="en-US" dirty="0" err="1" smtClean="0"/>
              <a:t>organisasi</a:t>
            </a:r>
            <a:r>
              <a:rPr lang="en-US" dirty="0" smtClean="0"/>
              <a:t> yang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perhatian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yang </a:t>
            </a:r>
            <a:r>
              <a:rPr lang="en-US" dirty="0" err="1" smtClean="0"/>
              <a:t>semestinya</a:t>
            </a:r>
            <a:endParaRPr lang="en-US" dirty="0" smtClean="0"/>
          </a:p>
          <a:p>
            <a:pPr marL="514350" indent="-514350">
              <a:buFontTx/>
              <a:buChar char="-"/>
            </a:pP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: 1. Perencanaan,2. penjadwalan,3. </a:t>
            </a:r>
            <a:r>
              <a:rPr lang="en-US" dirty="0" err="1" smtClean="0"/>
              <a:t>Pengendalian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Perencanaan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bila</a:t>
            </a:r>
            <a:r>
              <a:rPr lang="en-US" dirty="0" smtClean="0"/>
              <a:t>: 1.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didefinisikan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target </a:t>
            </a:r>
            <a:r>
              <a:rPr lang="en-US" dirty="0" err="1" smtClean="0"/>
              <a:t>waktu</a:t>
            </a:r>
            <a:r>
              <a:rPr lang="en-US" dirty="0" smtClean="0"/>
              <a:t> khusus.2. </a:t>
            </a:r>
            <a:r>
              <a:rPr lang="en-US" dirty="0" err="1" smtClean="0"/>
              <a:t>pekerjaan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organisai.3.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kompleks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. 4.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seentara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 5.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meliputi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lini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.</a:t>
            </a:r>
          </a:p>
          <a:p>
            <a:pPr marL="514350" indent="-514350">
              <a:buAutoNum type="alphaUcPeriod"/>
            </a:pPr>
            <a:r>
              <a:rPr lang="en-US" dirty="0" err="1" smtClean="0"/>
              <a:t>ManajerProyek</a:t>
            </a:r>
            <a:r>
              <a:rPr lang="en-US" dirty="0" smtClean="0"/>
              <a:t> = </a:t>
            </a:r>
            <a:r>
              <a:rPr lang="en-US" dirty="0" err="1" smtClean="0"/>
              <a:t>bertanggung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: 1.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yangtepat.2.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anggaran.3.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sasaran</a:t>
            </a:r>
            <a:r>
              <a:rPr lang="en-US" dirty="0" smtClean="0"/>
              <a:t> kualitas.4.SDM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arahan</a:t>
            </a:r>
            <a:r>
              <a:rPr lang="en-US" dirty="0" smtClean="0"/>
              <a:t>, </a:t>
            </a:r>
            <a:r>
              <a:rPr lang="en-US" dirty="0" err="1" smtClean="0"/>
              <a:t>motivasi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memecah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bagaian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dikelola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=</a:t>
            </a: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detai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= </a:t>
            </a:r>
            <a:r>
              <a:rPr lang="en-US" dirty="0" err="1" smtClean="0"/>
              <a:t>pengurutan</a:t>
            </a:r>
            <a:r>
              <a:rPr lang="en-US" dirty="0" smtClean="0"/>
              <a:t>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(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,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didahulukan</a:t>
            </a:r>
            <a:r>
              <a:rPr lang="en-US" dirty="0" smtClean="0"/>
              <a:t> 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, </a:t>
            </a:r>
            <a:r>
              <a:rPr lang="en-US" dirty="0" err="1" smtClean="0"/>
              <a:t>menujukkan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biaya,membantu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</a:t>
            </a:r>
            <a:r>
              <a:rPr lang="en-US" dirty="0" err="1" smtClean="0"/>
              <a:t>orang.uang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mengidentifikasikan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@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menghambat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lama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Membuat</a:t>
            </a:r>
            <a:r>
              <a:rPr lang="en-US" dirty="0" smtClean="0"/>
              <a:t> diagram </a:t>
            </a: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personel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keterampilan</a:t>
            </a:r>
            <a:r>
              <a:rPr lang="en-US" dirty="0" smtClean="0"/>
              <a:t> ( </a:t>
            </a:r>
            <a:r>
              <a:rPr lang="en-US" dirty="0" err="1" smtClean="0"/>
              <a:t>manajemen,tehnisi</a:t>
            </a:r>
            <a:r>
              <a:rPr lang="en-US" dirty="0" smtClean="0"/>
              <a:t>) </a:t>
            </a:r>
            <a:r>
              <a:rPr lang="en-US" dirty="0" err="1" smtClean="0"/>
              <a:t>contohnya</a:t>
            </a:r>
            <a:r>
              <a:rPr lang="en-US" dirty="0" smtClean="0"/>
              <a:t>: Diagram Gantt </a:t>
            </a:r>
            <a:r>
              <a:rPr lang="en-US" dirty="0" err="1" smtClean="0"/>
              <a:t>adalah</a:t>
            </a:r>
            <a:r>
              <a:rPr lang="en-US" dirty="0" smtClean="0"/>
              <a:t> diagram </a:t>
            </a:r>
            <a:r>
              <a:rPr lang="en-US" dirty="0" err="1" smtClean="0"/>
              <a:t>perencanaan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penjadwalan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Diagram Gantt </a:t>
            </a:r>
            <a:r>
              <a:rPr lang="en-US" dirty="0" err="1" smtClean="0"/>
              <a:t>memastikan</a:t>
            </a:r>
            <a:r>
              <a:rPr lang="en-US" dirty="0" smtClean="0"/>
              <a:t> :1.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direncanakan.2.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diperhitungkan.3.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tercatat.4.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PERT </a:t>
            </a:r>
            <a:r>
              <a:rPr lang="en-US" dirty="0" err="1" smtClean="0"/>
              <a:t>dan</a:t>
            </a:r>
            <a:r>
              <a:rPr lang="en-US" dirty="0" smtClean="0"/>
              <a:t> CPM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tehnik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mempertimbangkan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ketergantungan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yang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kompleks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 startAt="5"/>
            </a:pP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Pengendalian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, </a:t>
            </a:r>
            <a:r>
              <a:rPr lang="en-US" dirty="0" err="1" smtClean="0"/>
              <a:t>melibatkan</a:t>
            </a:r>
            <a:r>
              <a:rPr lang="en-US" dirty="0" smtClean="0"/>
              <a:t>   </a:t>
            </a:r>
            <a:r>
              <a:rPr lang="en-US" dirty="0" err="1" smtClean="0"/>
              <a:t>pengawasan</a:t>
            </a:r>
            <a:r>
              <a:rPr lang="en-US" dirty="0" smtClean="0"/>
              <a:t> </a:t>
            </a:r>
            <a:r>
              <a:rPr lang="en-US" dirty="0" err="1" smtClean="0"/>
              <a:t>ketat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, </a:t>
            </a:r>
            <a:r>
              <a:rPr lang="en-US" dirty="0" err="1" smtClean="0"/>
              <a:t>biaya,kualitas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merevisi</a:t>
            </a:r>
            <a:r>
              <a:rPr lang="en-US" dirty="0" smtClean="0"/>
              <a:t> </a:t>
            </a:r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kemana</a:t>
            </a:r>
            <a:r>
              <a:rPr lang="en-US" dirty="0" smtClean="0"/>
              <a:t> yang paling </a:t>
            </a:r>
            <a:r>
              <a:rPr lang="en-US" dirty="0" err="1" smtClean="0"/>
              <a:t>diperlukan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Tehnik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: PERT </a:t>
            </a:r>
            <a:r>
              <a:rPr lang="en-US" dirty="0" err="1" smtClean="0"/>
              <a:t>dan</a:t>
            </a:r>
            <a:r>
              <a:rPr lang="en-US" dirty="0" smtClean="0"/>
              <a:t> CPM</a:t>
            </a:r>
          </a:p>
          <a:p>
            <a:pPr>
              <a:buFontTx/>
              <a:buChar char="-"/>
            </a:pPr>
            <a:r>
              <a:rPr lang="en-US" dirty="0" smtClean="0"/>
              <a:t>PERT( program evaluation and review </a:t>
            </a:r>
            <a:r>
              <a:rPr lang="en-US" dirty="0" err="1" smtClean="0"/>
              <a:t>tehnique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tehnik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ulasan</a:t>
            </a:r>
            <a:r>
              <a:rPr lang="en-US" dirty="0" smtClean="0"/>
              <a:t> program =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tehnik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CPM( critical path method)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 =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tehnik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perkegiatan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terpanjang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pikiran</a:t>
            </a:r>
            <a:r>
              <a:rPr lang="en-US" dirty="0" smtClean="0"/>
              <a:t> PERT </a:t>
            </a:r>
            <a:r>
              <a:rPr lang="en-US" dirty="0" err="1" smtClean="0"/>
              <a:t>dan</a:t>
            </a:r>
            <a:r>
              <a:rPr lang="en-US" dirty="0" smtClean="0"/>
              <a:t> CPM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menyiapkan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,</a:t>
            </a:r>
            <a:r>
              <a:rPr lang="en-US" dirty="0" err="1" smtClean="0"/>
              <a:t>memutuskan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dulu</a:t>
            </a:r>
            <a:r>
              <a:rPr lang="en-US" dirty="0" smtClean="0"/>
              <a:t>,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mengikuti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terpanjang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perencanaan</a:t>
            </a:r>
            <a:r>
              <a:rPr lang="en-US" dirty="0" smtClean="0"/>
              <a:t>, </a:t>
            </a:r>
            <a:r>
              <a:rPr lang="en-US" dirty="0" err="1" smtClean="0"/>
              <a:t>penjadwalan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pengendalianproyek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PERT </a:t>
            </a:r>
            <a:r>
              <a:rPr lang="en-US" dirty="0" err="1" smtClean="0"/>
              <a:t>dan</a:t>
            </a:r>
            <a:r>
              <a:rPr lang="en-US" dirty="0" smtClean="0"/>
              <a:t> CPM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mana</a:t>
            </a:r>
            <a:r>
              <a:rPr lang="en-US" dirty="0" smtClean="0"/>
              <a:t> yang paling </a:t>
            </a:r>
            <a:r>
              <a:rPr lang="en-US" dirty="0" err="1" smtClean="0"/>
              <a:t>penting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tertunda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smtClean="0"/>
              <a:t>Yang </a:t>
            </a:r>
            <a:r>
              <a:rPr lang="en-US" dirty="0" err="1" smtClean="0"/>
              <a:t>mana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kritis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proyrk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jadwal,lambat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 </a:t>
            </a:r>
            <a:r>
              <a:rPr lang="en-US" dirty="0" err="1" smtClean="0"/>
              <a:t>anggaran</a:t>
            </a:r>
            <a:r>
              <a:rPr lang="en-US" dirty="0" smtClean="0"/>
              <a:t> </a:t>
            </a:r>
            <a:r>
              <a:rPr lang="en-US" dirty="0" err="1" smtClean="0"/>
              <a:t>seidkit,sama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anggaran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anggarantepat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waktunya</a:t>
            </a:r>
            <a:r>
              <a:rPr lang="en-US" dirty="0" smtClean="0"/>
              <a:t>?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diselesaikan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dipersingkat</a:t>
            </a:r>
            <a:r>
              <a:rPr lang="en-US" dirty="0" smtClean="0"/>
              <a:t>,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yang </a:t>
            </a:r>
            <a:r>
              <a:rPr lang="en-US" dirty="0" err="1" smtClean="0"/>
              <a:t>seminimal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949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3. MANAJEMEN PROYEK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MANAJEMEN PROYEK</dc:title>
  <dc:creator>karno</dc:creator>
  <cp:lastModifiedBy>karno</cp:lastModifiedBy>
  <cp:revision>16</cp:revision>
  <dcterms:created xsi:type="dcterms:W3CDTF">2016-10-16T11:49:58Z</dcterms:created>
  <dcterms:modified xsi:type="dcterms:W3CDTF">2016-10-16T20:14:41Z</dcterms:modified>
</cp:coreProperties>
</file>