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0F1041-88CB-4777-A5A1-025BD9B0BF9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3C0D42-D839-4E6F-BAFA-A3FF3DAE63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BAGIAN I PENDAHULUAN</a:t>
            </a:r>
            <a:br>
              <a:rPr lang="en-US" b="1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61999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781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BAGIAN I PENDAHULUAN</a:t>
            </a:r>
            <a:br>
              <a:rPr lang="en-US" b="1" dirty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579563"/>
            <a:ext cx="73818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633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BAGIAN I PENDAHULUAN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236663"/>
            <a:ext cx="74199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1881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BAGIAN I PENDAHULUAN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74750"/>
            <a:ext cx="7848599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384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762000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i.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pendahuluan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Sifat-sifat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matematika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ekonomi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bisnis</a:t>
            </a:r>
            <a:endParaRPr lang="en-US" sz="28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eaLnBrk="1" hangingPunct="1"/>
            <a:r>
              <a:rPr lang="en-US" sz="2600" dirty="0" err="1">
                <a:latin typeface="Arial" charset="0"/>
                <a:cs typeface="Arial" charset="0"/>
              </a:rPr>
              <a:t>Matematika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murni</a:t>
            </a:r>
            <a:r>
              <a:rPr lang="en-US" sz="2600" dirty="0">
                <a:latin typeface="Arial" charset="0"/>
                <a:cs typeface="Arial" charset="0"/>
              </a:rPr>
              <a:t> :  </a:t>
            </a:r>
            <a:r>
              <a:rPr lang="en-US" sz="2600" dirty="0" err="1" smtClean="0">
                <a:latin typeface="Arial" charset="0"/>
                <a:cs typeface="Arial" charset="0"/>
              </a:rPr>
              <a:t>suatu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cabang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logika</a:t>
            </a:r>
            <a:r>
              <a:rPr lang="en-US" sz="2600" dirty="0">
                <a:latin typeface="Arial" charset="0"/>
                <a:cs typeface="Arial" charset="0"/>
              </a:rPr>
              <a:t> dg </a:t>
            </a:r>
            <a:r>
              <a:rPr lang="en-US" sz="2600" dirty="0" err="1" smtClean="0">
                <a:latin typeface="Arial" charset="0"/>
                <a:cs typeface="Arial" charset="0"/>
              </a:rPr>
              <a:t>kerangka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sistematis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utk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mempelajari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hubungan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kuantitatif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antar</a:t>
            </a:r>
            <a:r>
              <a:rPr lang="en-US" sz="2600" dirty="0">
                <a:latin typeface="Arial" charset="0"/>
                <a:cs typeface="Arial" charset="0"/>
              </a:rPr>
              <a:t> </a:t>
            </a:r>
            <a:r>
              <a:rPr lang="en-US" sz="2600" dirty="0" err="1">
                <a:latin typeface="Arial" charset="0"/>
                <a:cs typeface="Arial" charset="0"/>
              </a:rPr>
              <a:t>peubah</a:t>
            </a:r>
            <a:r>
              <a:rPr lang="en-US" sz="2600" dirty="0">
                <a:latin typeface="Arial" charset="0"/>
                <a:cs typeface="Arial" charset="0"/>
              </a:rPr>
              <a:t> (</a:t>
            </a:r>
            <a:r>
              <a:rPr lang="en-US" sz="2600" dirty="0" err="1">
                <a:latin typeface="Arial" charset="0"/>
                <a:cs typeface="Arial" charset="0"/>
              </a:rPr>
              <a:t>variabel</a:t>
            </a:r>
            <a:r>
              <a:rPr lang="en-US" sz="2600" dirty="0">
                <a:latin typeface="Arial" charset="0"/>
                <a:cs typeface="Arial" charset="0"/>
              </a:rPr>
              <a:t>)</a:t>
            </a:r>
          </a:p>
          <a:p>
            <a:pPr eaLnBrk="1" hangingPunct="1"/>
            <a:r>
              <a:rPr lang="en-US" sz="2600" dirty="0" err="1" smtClean="0">
                <a:latin typeface="Arial" charset="0"/>
                <a:cs typeface="Arial" charset="0"/>
              </a:rPr>
              <a:t>Matematika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terapan</a:t>
            </a:r>
            <a:r>
              <a:rPr lang="en-US" sz="2600" dirty="0" smtClean="0">
                <a:latin typeface="Arial" charset="0"/>
                <a:cs typeface="Arial" charset="0"/>
              </a:rPr>
              <a:t> : </a:t>
            </a:r>
          </a:p>
          <a:p>
            <a:pPr marL="457200" indent="-457200" eaLnBrk="1" hangingPunct="1">
              <a:buAutoNum type="arabicPeriod"/>
            </a:pPr>
            <a:r>
              <a:rPr lang="en-US" sz="2600" dirty="0" err="1" smtClean="0">
                <a:latin typeface="Arial" charset="0"/>
                <a:cs typeface="Arial" charset="0"/>
              </a:rPr>
              <a:t>ekonomi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dan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bisnis</a:t>
            </a:r>
            <a:r>
              <a:rPr lang="en-US" sz="2600" dirty="0" smtClean="0">
                <a:latin typeface="Arial" charset="0"/>
                <a:cs typeface="Arial" charset="0"/>
              </a:rPr>
              <a:t> (</a:t>
            </a:r>
            <a:r>
              <a:rPr lang="en-US" sz="2600" dirty="0" err="1" smtClean="0">
                <a:latin typeface="Arial" charset="0"/>
                <a:cs typeface="Arial" charset="0"/>
              </a:rPr>
              <a:t>matematika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ekonomi</a:t>
            </a:r>
            <a:r>
              <a:rPr lang="en-US" sz="2600" dirty="0" smtClean="0"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latin typeface="Arial" charset="0"/>
                <a:cs typeface="Arial" charset="0"/>
              </a:rPr>
              <a:t>bisnis</a:t>
            </a:r>
            <a:r>
              <a:rPr lang="en-US" sz="2600" dirty="0" smtClean="0">
                <a:latin typeface="Arial" charset="0"/>
                <a:cs typeface="Arial" charset="0"/>
              </a:rPr>
              <a:t>)</a:t>
            </a:r>
          </a:p>
          <a:p>
            <a:pPr marL="457200" indent="-457200" eaLnBrk="1" hangingPunct="1">
              <a:buAutoNum type="arabicPeriod"/>
            </a:pPr>
            <a:r>
              <a:rPr lang="en-US" sz="2600" dirty="0" err="1" smtClean="0">
                <a:latin typeface="Arial" charset="0"/>
                <a:cs typeface="Arial" charset="0"/>
              </a:rPr>
              <a:t>Biologi</a:t>
            </a:r>
            <a:r>
              <a:rPr lang="en-US" sz="2600" dirty="0" smtClean="0">
                <a:latin typeface="Arial" charset="0"/>
                <a:cs typeface="Arial" charset="0"/>
              </a:rPr>
              <a:t> (</a:t>
            </a:r>
            <a:r>
              <a:rPr lang="en-US" sz="2600" dirty="0" err="1" smtClean="0">
                <a:latin typeface="Arial" charset="0"/>
                <a:cs typeface="Arial" charset="0"/>
              </a:rPr>
              <a:t>epidemiologi</a:t>
            </a:r>
            <a:r>
              <a:rPr lang="en-US" sz="2600" dirty="0" smtClean="0">
                <a:latin typeface="Arial" charset="0"/>
                <a:cs typeface="Arial" charset="0"/>
              </a:rPr>
              <a:t>, </a:t>
            </a:r>
          </a:p>
          <a:p>
            <a:pPr marL="457200" indent="-457200" eaLnBrk="1" hangingPunct="1">
              <a:buAutoNum type="arabicPeriod"/>
            </a:pPr>
            <a:r>
              <a:rPr lang="en-US" sz="2600" dirty="0" err="1" smtClean="0">
                <a:latin typeface="Arial" charset="0"/>
                <a:cs typeface="Arial" charset="0"/>
              </a:rPr>
              <a:t>Fisika</a:t>
            </a:r>
            <a:endParaRPr lang="en-US" sz="2600" dirty="0" smtClean="0">
              <a:latin typeface="Arial" charset="0"/>
              <a:cs typeface="Arial" charset="0"/>
            </a:endParaRPr>
          </a:p>
          <a:p>
            <a:pPr marL="457200" indent="-457200" eaLnBrk="1" hangingPunct="1">
              <a:buAutoNum type="arabicPeriod"/>
            </a:pPr>
            <a:r>
              <a:rPr lang="en-US" sz="2600" dirty="0" smtClean="0">
                <a:latin typeface="Arial" charset="0"/>
                <a:cs typeface="Arial" charset="0"/>
              </a:rPr>
              <a:t>Kimia </a:t>
            </a:r>
            <a:r>
              <a:rPr lang="en-US" sz="2600" dirty="0" err="1" smtClean="0">
                <a:latin typeface="Arial" charset="0"/>
                <a:cs typeface="Arial" charset="0"/>
              </a:rPr>
              <a:t>dll</a:t>
            </a:r>
            <a:endParaRPr lang="en-US" sz="2600" dirty="0" smtClean="0">
              <a:latin typeface="Arial" charset="0"/>
              <a:cs typeface="Arial" charset="0"/>
            </a:endParaRPr>
          </a:p>
          <a:p>
            <a:pPr marL="0" indent="0" algn="ctr" eaLnBrk="1" hangingPunct="1">
              <a:buNone/>
            </a:pPr>
            <a:endParaRPr lang="en-US" sz="26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 algn="ctr" eaLnBrk="1" hangingPunct="1">
              <a:buNone/>
            </a:pP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Perbedaan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matematika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murni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dan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matematika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ekonomi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bisnis</a:t>
            </a:r>
            <a:r>
              <a:rPr lang="en-US" sz="2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???</a:t>
            </a:r>
          </a:p>
        </p:txBody>
      </p:sp>
    </p:spTree>
    <p:extLst>
      <p:ext uri="{BB962C8B-B14F-4D97-AF65-F5344CB8AC3E}">
        <p14:creationId xmlns="" xmlns:p14="http://schemas.microsoft.com/office/powerpoint/2010/main" val="17459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762000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i.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pendahuluan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Sifat-sifat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matematika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ekonomi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bisnis</a:t>
            </a:r>
            <a:endParaRPr lang="en-US" sz="28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68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Matematika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Murni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lambang2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digunakan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konsep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abstrak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nilainya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definisinya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mis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 - 5 &lt; X &lt; 12)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Matematika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 err="1" smtClean="0">
                <a:latin typeface="Arial" pitchFamily="34" charset="0"/>
                <a:cs typeface="Arial" pitchFamily="34" charset="0"/>
              </a:rPr>
              <a:t>Terapan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: lambang2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dipakai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peubah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yg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nilainya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dunia</a:t>
            </a:r>
            <a:r>
              <a:rPr lang="en-US" sz="2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nyata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mis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P =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P 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 0</a:t>
            </a: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Matematika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murni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sebagai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dasar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untuk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Matematika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Terapan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: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Matematika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ekonomi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bisnis</a:t>
            </a:r>
            <a:endParaRPr lang="en-US" sz="2600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Topik-topik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matematika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murni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yang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sering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digunakan</a:t>
            </a:r>
            <a:r>
              <a:rPr lang="en-US" sz="26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dalam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penerapan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ekonomi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dan</a:t>
            </a:r>
            <a:r>
              <a:rPr 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bisnis</a:t>
            </a:r>
            <a:endParaRPr lang="en-US" sz="2600" dirty="0" smtClean="0">
              <a:solidFill>
                <a:schemeClr val="tx2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 2"/>
              <a:buChar char=""/>
              <a:defRPr/>
            </a:pPr>
            <a:r>
              <a:rPr lang="en-US" sz="2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Fungsi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Kalkulus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Deret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dan</a:t>
            </a:r>
            <a:r>
              <a:rPr lang="en-US" sz="2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600" b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Matriks</a:t>
            </a:r>
            <a:r>
              <a:rPr lang="en-US" sz="2600" b="1" dirty="0" smtClean="0">
                <a:solidFill>
                  <a:schemeClr val="tx2"/>
                </a:solidFill>
                <a:latin typeface="Arial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53155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762000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i.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pendahuluan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Sifat-sifat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matematika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ekonomi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bisnis</a:t>
            </a:r>
            <a:endParaRPr lang="en-US" sz="28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12837"/>
            <a:ext cx="8382000" cy="4525963"/>
          </a:xfrm>
        </p:spPr>
        <p:txBody>
          <a:bodyPr>
            <a:normAutofit lnSpcReduction="10000"/>
          </a:bodyPr>
          <a:lstStyle/>
          <a:p>
            <a:pPr marL="533400" indent="-533400" algn="just">
              <a:lnSpc>
                <a:spcPct val="90000"/>
              </a:lnSpc>
            </a:pPr>
            <a:r>
              <a:rPr lang="en-US" sz="2800" dirty="0" err="1"/>
              <a:t>Matematika</a:t>
            </a:r>
            <a:r>
              <a:rPr lang="en-US" sz="2800" dirty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Bisnis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matematika</a:t>
            </a:r>
            <a:r>
              <a:rPr lang="en-US" sz="2800" dirty="0"/>
              <a:t> </a:t>
            </a:r>
            <a:r>
              <a:rPr lang="en-US" sz="2800" dirty="0" err="1"/>
              <a:t>terapan</a:t>
            </a:r>
            <a:endParaRPr lang="en-US" sz="2800" dirty="0"/>
          </a:p>
          <a:p>
            <a:pPr marL="533400" indent="-533400" algn="just">
              <a:lnSpc>
                <a:spcPct val="90000"/>
              </a:lnSpc>
            </a:pPr>
            <a:r>
              <a:rPr lang="en-US" sz="2800" dirty="0" err="1"/>
              <a:t>Ilmu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fokus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konsep</a:t>
            </a:r>
            <a:r>
              <a:rPr lang="en-US" sz="2800" dirty="0"/>
              <a:t> </a:t>
            </a:r>
            <a:r>
              <a:rPr lang="en-US" sz="2800" dirty="0" err="1"/>
              <a:t>kuantitatif</a:t>
            </a:r>
            <a:r>
              <a:rPr lang="en-US" sz="2800" dirty="0"/>
              <a:t>,  </a:t>
            </a:r>
            <a:r>
              <a:rPr lang="en-US" sz="2800" dirty="0" err="1"/>
              <a:t>menyangkut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, </a:t>
            </a:r>
            <a:r>
              <a:rPr lang="en-US" sz="2800" dirty="0" err="1"/>
              <a:t>harga</a:t>
            </a:r>
            <a:r>
              <a:rPr lang="en-US" sz="2800" dirty="0"/>
              <a:t>, </a:t>
            </a:r>
            <a:r>
              <a:rPr lang="en-US" sz="2800" dirty="0" err="1"/>
              <a:t>upah</a:t>
            </a:r>
            <a:r>
              <a:rPr lang="en-US" sz="2800" dirty="0"/>
              <a:t>, </a:t>
            </a:r>
            <a:r>
              <a:rPr lang="en-US" sz="2800" dirty="0" err="1"/>
              <a:t>permintaan-penawaran</a:t>
            </a:r>
            <a:r>
              <a:rPr lang="en-US" sz="2800" dirty="0"/>
              <a:t>, </a:t>
            </a:r>
            <a:r>
              <a:rPr lang="en-US" sz="2800" dirty="0" err="1" smtClean="0"/>
              <a:t>penerimaan-biaya-laba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analisis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 </a:t>
            </a:r>
            <a:r>
              <a:rPr lang="en-US" sz="2800" dirty="0" err="1"/>
              <a:t>terapan</a:t>
            </a:r>
            <a:endParaRPr lang="en-US" sz="2800" dirty="0"/>
          </a:p>
          <a:p>
            <a:pPr marL="533400" indent="-533400" algn="just">
              <a:lnSpc>
                <a:spcPct val="90000"/>
              </a:lnSpc>
            </a:pP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kuantitatif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</a:t>
            </a:r>
            <a:r>
              <a:rPr lang="en-US" sz="2800" dirty="0" err="1"/>
              <a:t>variabel</a:t>
            </a:r>
            <a:r>
              <a:rPr lang="en-US" sz="2800" dirty="0"/>
              <a:t> </a:t>
            </a:r>
            <a:r>
              <a:rPr lang="en-US" sz="2800" dirty="0" err="1"/>
              <a:t>ekonomi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empiris</a:t>
            </a:r>
            <a:r>
              <a:rPr lang="en-US" sz="2800" dirty="0"/>
              <a:t>=&gt;model </a:t>
            </a:r>
            <a:r>
              <a:rPr lang="en-US" sz="2800" dirty="0" err="1"/>
              <a:t>matematis</a:t>
            </a:r>
            <a:endParaRPr lang="en-US" sz="2800" dirty="0"/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Konsumsi</a:t>
            </a:r>
            <a:r>
              <a:rPr lang="en-US" sz="2400" dirty="0"/>
              <a:t> dg </a:t>
            </a:r>
            <a:r>
              <a:rPr lang="en-US" sz="2400" dirty="0" err="1"/>
              <a:t>Pendapatan</a:t>
            </a:r>
            <a:endParaRPr lang="en-US" sz="2400" dirty="0"/>
          </a:p>
          <a:p>
            <a:pPr marL="914400" lvl="1" indent="-457200">
              <a:lnSpc>
                <a:spcPct val="90000"/>
              </a:lnSpc>
              <a:buFontTx/>
              <a:buAutoNum type="arabicPeriod"/>
            </a:pPr>
            <a:r>
              <a:rPr lang="en-US" sz="2400" dirty="0" err="1"/>
              <a:t>Permintaan</a:t>
            </a:r>
            <a:r>
              <a:rPr lang="en-US" sz="2400" dirty="0"/>
              <a:t> (demand) dg </a:t>
            </a:r>
            <a:r>
              <a:rPr lang="en-US" sz="2400" dirty="0" err="1"/>
              <a:t>Harga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74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05800" cy="762000"/>
          </a:xfrm>
          <a:ln w="190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Bagian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i.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pendahuluan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Sifat-sifat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matematika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ekonomi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dan</a:t>
            </a:r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bisnis</a:t>
            </a:r>
            <a:endParaRPr lang="en-US" sz="2800" b="1" dirty="0" smtClean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1"/>
            <a:ext cx="8382000" cy="27432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ekonomi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berbentuk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kualitatif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mengenai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hubungan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diantara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variabel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Mis.jumlah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permintaan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akibat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adanya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perubahan</a:t>
            </a:r>
            <a:r>
              <a:rPr lang="en-US" sz="1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barang</a:t>
            </a:r>
            <a:endParaRPr lang="en-US" sz="1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Teori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ekonomi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kualitatif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matematis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kuantitatif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ungsi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permintaan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Harga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barang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Fungsi</a:t>
            </a:r>
            <a:r>
              <a:rPr lang="en-US" dirty="0">
                <a:latin typeface="Arial" pitchFamily="34" charset="0"/>
                <a:cs typeface="Arial" pitchFamily="34" charset="0"/>
              </a:rPr>
              <a:t> Q=f(P)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dirty="0">
                <a:latin typeface="Arial" pitchFamily="34" charset="0"/>
                <a:cs typeface="Arial" pitchFamily="34" charset="0"/>
              </a:rPr>
              <a:t> Q=a-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bP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3657600"/>
            <a:ext cx="8382000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Besaran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b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diperkirakan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/estimated –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ditaksir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ahli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ekonometrika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berdasar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teori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ekonomi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tsb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menggunakan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operasi2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aturan2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mat.ekonomi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Ekonometrika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memerlukan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data-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statistika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ekonomi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kumpul,proses,saji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data)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tabel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ataupun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grafik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endParaRPr lang="en-US" sz="26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33400" indent="-533400">
              <a:lnSpc>
                <a:spcPct val="90000"/>
              </a:lnSpc>
            </a:pP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3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BAGIAN I PENDAHULUAN </vt:lpstr>
      <vt:lpstr>BAGIAN I PENDAHULUAN </vt:lpstr>
      <vt:lpstr>BAGIAN I PENDAHULUAN </vt:lpstr>
      <vt:lpstr>BAGIAN I PENDAHULUAN </vt:lpstr>
      <vt:lpstr>Bagian i. pendahuluan Sifat-sifat matematika ekonomi dan bisnis</vt:lpstr>
      <vt:lpstr>Bagian i. pendahuluan Sifat-sifat matematika ekonomi dan bisnis</vt:lpstr>
      <vt:lpstr>Bagian i. pendahuluan Sifat-sifat matematika ekonomi dan bisnis</vt:lpstr>
      <vt:lpstr>Bagian i. pendahuluan Sifat-sifat matematika ekonomi dan bisnis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BAGIAN I PENDAHULUAN </dc:title>
  <dc:creator>ACER</dc:creator>
  <cp:lastModifiedBy>ACER</cp:lastModifiedBy>
  <cp:revision>1</cp:revision>
  <dcterms:created xsi:type="dcterms:W3CDTF">2019-10-21T09:48:39Z</dcterms:created>
  <dcterms:modified xsi:type="dcterms:W3CDTF">2019-10-21T09:51:47Z</dcterms:modified>
</cp:coreProperties>
</file>