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94660" autoAdjust="0"/>
  </p:normalViewPr>
  <p:slideViewPr>
    <p:cSldViewPr>
      <p:cViewPr>
        <p:scale>
          <a:sx n="77" d="100"/>
          <a:sy n="77" d="100"/>
        </p:scale>
        <p:origin x="-1086" y="30"/>
      </p:cViewPr>
      <p:guideLst>
        <p:guide orient="horz" pos="2160"/>
        <p:guide pos="2880"/>
      </p:guideLst>
    </p:cSldViewPr>
  </p:slideViewPr>
  <p:outlineViewPr>
    <p:cViewPr>
      <p:scale>
        <a:sx n="33" d="100"/>
        <a:sy n="33" d="100"/>
      </p:scale>
      <p:origin x="48" y="245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D56690-5728-4787-90FC-7F200EFB1893}" type="datetimeFigureOut">
              <a:rPr lang="en-US" smtClean="0"/>
              <a:t>10/6/2019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7576AD-9233-4EED-AD0A-FA60E470262C}" type="slidenum">
              <a:rPr lang="en-US" smtClean="0"/>
              <a:t>‹#›</a:t>
            </a:fld>
            <a:endParaRPr lang="en-US"/>
          </a:p>
        </p:txBody>
      </p:sp>
    </p:spTree>
    <p:extLst>
      <p:ext uri="{BB962C8B-B14F-4D97-AF65-F5344CB8AC3E}">
        <p14:creationId xmlns:p14="http://schemas.microsoft.com/office/powerpoint/2010/main" val="1368117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576AD-9233-4EED-AD0A-FA60E470262C}" type="slidenum">
              <a:rPr lang="en-US" smtClean="0"/>
              <a:t>9</a:t>
            </a:fld>
            <a:endParaRPr lang="en-US"/>
          </a:p>
        </p:txBody>
      </p:sp>
    </p:spTree>
    <p:extLst>
      <p:ext uri="{BB962C8B-B14F-4D97-AF65-F5344CB8AC3E}">
        <p14:creationId xmlns:p14="http://schemas.microsoft.com/office/powerpoint/2010/main" val="2532102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B61F7D5-FDE5-4F2A-ADA8-28ACFD96882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624E-D2C9-4E20-BC85-1F2491645C52}"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1F7D5-FDE5-4F2A-ADA8-28ACFD96882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624E-D2C9-4E20-BC85-1F2491645C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1F7D5-FDE5-4F2A-ADA8-28ACFD96882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624E-D2C9-4E20-BC85-1F2491645C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B61F7D5-FDE5-4F2A-ADA8-28ACFD96882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624E-D2C9-4E20-BC85-1F2491645C52}"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61F7D5-FDE5-4F2A-ADA8-28ACFD96882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624E-D2C9-4E20-BC85-1F2491645C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B61F7D5-FDE5-4F2A-ADA8-28ACFD968827}"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B624E-D2C9-4E20-BC85-1F2491645C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B61F7D5-FDE5-4F2A-ADA8-28ACFD968827}" type="datetimeFigureOut">
              <a:rPr lang="en-US" smtClean="0"/>
              <a:t>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B624E-D2C9-4E20-BC85-1F2491645C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61F7D5-FDE5-4F2A-ADA8-28ACFD968827}" type="datetimeFigureOut">
              <a:rPr lang="en-US" smtClean="0"/>
              <a:t>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B624E-D2C9-4E20-BC85-1F2491645C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1F7D5-FDE5-4F2A-ADA8-28ACFD968827}" type="datetimeFigureOut">
              <a:rPr lang="en-US" smtClean="0"/>
              <a:t>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B624E-D2C9-4E20-BC85-1F2491645C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1F7D5-FDE5-4F2A-ADA8-28ACFD968827}"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B624E-D2C9-4E20-BC85-1F2491645C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1F7D5-FDE5-4F2A-ADA8-28ACFD968827}"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B624E-D2C9-4E20-BC85-1F2491645C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B61F7D5-FDE5-4F2A-ADA8-28ACFD968827}" type="datetimeFigureOut">
              <a:rPr lang="en-US" smtClean="0"/>
              <a:t>10/6/2019</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87B624E-D2C9-4E20-BC85-1F2491645C5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d.wikipedia.org/wiki/Manusia" TargetMode="External"/><Relationship Id="rId2" Type="http://schemas.openxmlformats.org/officeDocument/2006/relationships/hyperlink" Target="https://id.wikipedia.org/wiki/Jas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86200"/>
            <a:ext cx="8153400" cy="2667000"/>
          </a:xfrm>
        </p:spPr>
        <p:txBody>
          <a:bodyPr>
            <a:normAutofit/>
          </a:bodyPr>
          <a:lstStyle/>
          <a:p>
            <a:r>
              <a:rPr lang="en-US" b="1" dirty="0"/>
              <a:t>KELOMPOK 5</a:t>
            </a:r>
            <a:endParaRPr lang="en-US" dirty="0"/>
          </a:p>
          <a:p>
            <a:r>
              <a:rPr lang="en-US" dirty="0"/>
              <a:t>DISUSUN OLEH:</a:t>
            </a:r>
          </a:p>
          <a:p>
            <a:pPr lvl="0"/>
            <a:r>
              <a:rPr lang="en-US" dirty="0"/>
              <a:t>AZIZZAH FAUZIYAH</a:t>
            </a:r>
          </a:p>
          <a:p>
            <a:pPr lvl="0"/>
            <a:r>
              <a:rPr lang="en-US" dirty="0" smtClean="0"/>
              <a:t>GRACIA FLORENTINA </a:t>
            </a:r>
            <a:r>
              <a:rPr lang="en-US" dirty="0" smtClean="0"/>
              <a:t>PULUMBARA</a:t>
            </a:r>
            <a:endParaRPr lang="en-US" dirty="0" smtClean="0"/>
          </a:p>
          <a:p>
            <a:pPr lvl="0"/>
            <a:r>
              <a:rPr lang="en-US" dirty="0" smtClean="0"/>
              <a:t>MUH. WAHYU RAMADHAN</a:t>
            </a:r>
          </a:p>
          <a:p>
            <a:pPr lvl="0"/>
            <a:r>
              <a:rPr lang="en-US" dirty="0" smtClean="0"/>
              <a:t>WIRA </a:t>
            </a:r>
            <a:r>
              <a:rPr lang="en-US" dirty="0"/>
              <a:t>CAKRA MANGGALA, </a:t>
            </a:r>
            <a:r>
              <a:rPr lang="en-US" dirty="0" err="1"/>
              <a:t>A.MD.Par</a:t>
            </a:r>
            <a:endParaRPr lang="en-US" dirty="0"/>
          </a:p>
          <a:p>
            <a:endParaRPr lang="en-US" dirty="0"/>
          </a:p>
          <a:p>
            <a:endParaRPr lang="en-US" dirty="0"/>
          </a:p>
        </p:txBody>
      </p:sp>
      <p:sp>
        <p:nvSpPr>
          <p:cNvPr id="2" name="Title 1"/>
          <p:cNvSpPr>
            <a:spLocks noGrp="1"/>
          </p:cNvSpPr>
          <p:nvPr>
            <p:ph type="ctrTitle"/>
          </p:nvPr>
        </p:nvSpPr>
        <p:spPr>
          <a:xfrm>
            <a:off x="685800" y="1752600"/>
            <a:ext cx="7772400" cy="1470025"/>
          </a:xfrm>
        </p:spPr>
        <p:txBody>
          <a:bodyPr/>
          <a:lstStyle/>
          <a:p>
            <a:r>
              <a:rPr lang="en-US" b="1" dirty="0"/>
              <a:t>MANAJEMEN PRODUKSI</a:t>
            </a:r>
            <a:r>
              <a:rPr lang="en-US" dirty="0"/>
              <a:t/>
            </a:r>
            <a:br>
              <a:rPr lang="en-US" dirty="0"/>
            </a:br>
            <a:endParaRPr lang="en-US" dirty="0"/>
          </a:p>
        </p:txBody>
      </p:sp>
    </p:spTree>
    <p:extLst>
      <p:ext uri="{BB962C8B-B14F-4D97-AF65-F5344CB8AC3E}">
        <p14:creationId xmlns:p14="http://schemas.microsoft.com/office/powerpoint/2010/main" val="148564695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304800"/>
            <a:ext cx="8229600" cy="5410200"/>
          </a:xfrm>
        </p:spPr>
        <p:txBody>
          <a:bodyPr/>
          <a:lstStyle/>
          <a:p>
            <a:pPr>
              <a:buFont typeface="Wingdings" pitchFamily="2" charset="2"/>
              <a:buChar char="q"/>
            </a:pPr>
            <a:r>
              <a:rPr lang="en-US" dirty="0"/>
              <a:t>	</a:t>
            </a:r>
            <a:r>
              <a:rPr lang="en-US" b="1" dirty="0"/>
              <a:t>SISTEM MANAJEMEN PRODUKSI</a:t>
            </a:r>
          </a:p>
          <a:p>
            <a:r>
              <a:rPr lang="en-US" dirty="0"/>
              <a:t>       </a:t>
            </a:r>
            <a:r>
              <a:rPr lang="en-US" dirty="0" err="1"/>
              <a:t>Seperti</a:t>
            </a:r>
            <a:r>
              <a:rPr lang="en-US" dirty="0"/>
              <a:t> yang </a:t>
            </a:r>
            <a:r>
              <a:rPr lang="en-US" dirty="0" err="1"/>
              <a:t>telah</a:t>
            </a:r>
            <a:r>
              <a:rPr lang="en-US" dirty="0"/>
              <a:t> </a:t>
            </a:r>
            <a:r>
              <a:rPr lang="en-US" dirty="0" err="1"/>
              <a:t>dikatakan</a:t>
            </a:r>
            <a:r>
              <a:rPr lang="en-US" dirty="0"/>
              <a:t> </a:t>
            </a:r>
            <a:r>
              <a:rPr lang="en-US" dirty="0" err="1"/>
              <a:t>sebelumnya</a:t>
            </a:r>
            <a:r>
              <a:rPr lang="en-US" dirty="0"/>
              <a:t> </a:t>
            </a:r>
            <a:r>
              <a:rPr lang="en-US" dirty="0" err="1"/>
              <a:t>bahwa</a:t>
            </a:r>
            <a:r>
              <a:rPr lang="en-US" dirty="0"/>
              <a:t> </a:t>
            </a:r>
            <a:r>
              <a:rPr lang="en-US" dirty="0" err="1"/>
              <a:t>produksi</a:t>
            </a:r>
            <a:r>
              <a:rPr lang="en-US" dirty="0"/>
              <a:t> </a:t>
            </a:r>
            <a:r>
              <a:rPr lang="en-US" dirty="0" err="1"/>
              <a:t>adalah</a:t>
            </a:r>
            <a:r>
              <a:rPr lang="en-US" dirty="0"/>
              <a:t> proses </a:t>
            </a:r>
            <a:r>
              <a:rPr lang="en-US" dirty="0" err="1"/>
              <a:t>konversi</a:t>
            </a:r>
            <a:r>
              <a:rPr lang="en-US" dirty="0"/>
              <a:t> </a:t>
            </a:r>
            <a:r>
              <a:rPr lang="en-US" dirty="0" err="1"/>
              <a:t>sumber-sumber</a:t>
            </a:r>
            <a:r>
              <a:rPr lang="en-US" dirty="0"/>
              <a:t> yang </a:t>
            </a:r>
            <a:r>
              <a:rPr lang="en-US" dirty="0" err="1"/>
              <a:t>ada</a:t>
            </a:r>
            <a:r>
              <a:rPr lang="en-US" dirty="0"/>
              <a:t> </a:t>
            </a:r>
            <a:r>
              <a:rPr lang="en-US" dirty="0" err="1"/>
              <a:t>dalam</a:t>
            </a:r>
            <a:r>
              <a:rPr lang="en-US" dirty="0"/>
              <a:t> </a:t>
            </a:r>
            <a:r>
              <a:rPr lang="en-US" dirty="0" err="1"/>
              <a:t>perusahaan</a:t>
            </a:r>
            <a:r>
              <a:rPr lang="en-US" dirty="0"/>
              <a:t> </a:t>
            </a:r>
            <a:r>
              <a:rPr lang="en-US" dirty="0" err="1"/>
              <a:t>menjadi</a:t>
            </a:r>
            <a:r>
              <a:rPr lang="en-US" dirty="0"/>
              <a:t> </a:t>
            </a:r>
            <a:r>
              <a:rPr lang="en-US" dirty="0" err="1"/>
              <a:t>produk</a:t>
            </a:r>
            <a:r>
              <a:rPr lang="en-US" dirty="0"/>
              <a:t> (output). </a:t>
            </a:r>
            <a:r>
              <a:rPr lang="en-US" dirty="0" err="1"/>
              <a:t>Dengan</a:t>
            </a:r>
            <a:r>
              <a:rPr lang="en-US" dirty="0"/>
              <a:t> </a:t>
            </a:r>
            <a:r>
              <a:rPr lang="en-US" dirty="0" err="1"/>
              <a:t>demikian</a:t>
            </a:r>
            <a:r>
              <a:rPr lang="en-US" dirty="0"/>
              <a:t>, system </a:t>
            </a:r>
            <a:r>
              <a:rPr lang="en-US" dirty="0" err="1"/>
              <a:t>produksi</a:t>
            </a:r>
            <a:r>
              <a:rPr lang="en-US" dirty="0"/>
              <a:t> </a:t>
            </a:r>
            <a:r>
              <a:rPr lang="en-US" dirty="0" err="1"/>
              <a:t>didefinisikan</a:t>
            </a:r>
            <a:r>
              <a:rPr lang="en-US" dirty="0"/>
              <a:t> </a:t>
            </a:r>
            <a:r>
              <a:rPr lang="en-US" dirty="0" err="1"/>
              <a:t>sebagai</a:t>
            </a:r>
            <a:r>
              <a:rPr lang="en-US" dirty="0"/>
              <a:t>  </a:t>
            </a:r>
            <a:r>
              <a:rPr lang="en-US" dirty="0" err="1"/>
              <a:t>kumpulan</a:t>
            </a:r>
            <a:r>
              <a:rPr lang="en-US" dirty="0"/>
              <a:t> </a:t>
            </a:r>
            <a:r>
              <a:rPr lang="en-US" dirty="0" err="1"/>
              <a:t>dari</a:t>
            </a:r>
            <a:r>
              <a:rPr lang="en-US" dirty="0"/>
              <a:t> </a:t>
            </a:r>
            <a:r>
              <a:rPr lang="en-US" dirty="0" err="1"/>
              <a:t>semua</a:t>
            </a:r>
            <a:r>
              <a:rPr lang="en-US" dirty="0"/>
              <a:t> </a:t>
            </a:r>
            <a:r>
              <a:rPr lang="en-US" dirty="0" err="1"/>
              <a:t>kegiatan</a:t>
            </a:r>
            <a:r>
              <a:rPr lang="en-US" dirty="0"/>
              <a:t> </a:t>
            </a:r>
            <a:r>
              <a:rPr lang="en-US" dirty="0" err="1"/>
              <a:t>dan</a:t>
            </a:r>
            <a:r>
              <a:rPr lang="en-US" dirty="0"/>
              <a:t> </a:t>
            </a:r>
            <a:r>
              <a:rPr lang="en-US" dirty="0" err="1"/>
              <a:t>operasi</a:t>
            </a:r>
            <a:r>
              <a:rPr lang="en-US" dirty="0"/>
              <a:t> yang </a:t>
            </a:r>
            <a:r>
              <a:rPr lang="en-US" dirty="0" err="1"/>
              <a:t>saling</a:t>
            </a:r>
            <a:r>
              <a:rPr lang="en-US" dirty="0"/>
              <a:t> </a:t>
            </a:r>
            <a:r>
              <a:rPr lang="en-US" dirty="0" err="1"/>
              <a:t>berkaitan</a:t>
            </a:r>
            <a:r>
              <a:rPr lang="en-US" dirty="0"/>
              <a:t> </a:t>
            </a:r>
            <a:r>
              <a:rPr lang="en-US" dirty="0" err="1"/>
              <a:t>dalam</a:t>
            </a:r>
            <a:r>
              <a:rPr lang="en-US" dirty="0"/>
              <a:t> </a:t>
            </a:r>
            <a:r>
              <a:rPr lang="en-US" dirty="0" err="1"/>
              <a:t>rangka</a:t>
            </a:r>
            <a:r>
              <a:rPr lang="en-US" dirty="0"/>
              <a:t> </a:t>
            </a:r>
            <a:r>
              <a:rPr lang="en-US" dirty="0" err="1"/>
              <a:t>menghasilkan</a:t>
            </a:r>
            <a:r>
              <a:rPr lang="en-US" dirty="0"/>
              <a:t> </a:t>
            </a:r>
            <a:r>
              <a:rPr lang="en-US" dirty="0" err="1"/>
              <a:t>barang</a:t>
            </a:r>
            <a:r>
              <a:rPr lang="en-US" dirty="0"/>
              <a:t> </a:t>
            </a:r>
            <a:r>
              <a:rPr lang="en-US" dirty="0" err="1"/>
              <a:t>dan</a:t>
            </a:r>
            <a:r>
              <a:rPr lang="en-US" dirty="0"/>
              <a:t> </a:t>
            </a:r>
            <a:r>
              <a:rPr lang="en-US" dirty="0" err="1"/>
              <a:t>jasa</a:t>
            </a:r>
            <a:r>
              <a:rPr lang="en-US" dirty="0" smtClean="0"/>
              <a:t>.</a:t>
            </a:r>
            <a:endParaRPr lang="en-US" dirty="0"/>
          </a:p>
          <a:p>
            <a:r>
              <a:rPr lang="en-US" dirty="0" err="1"/>
              <a:t>Sistem</a:t>
            </a:r>
            <a:r>
              <a:rPr lang="en-US" dirty="0"/>
              <a:t> </a:t>
            </a:r>
            <a:r>
              <a:rPr lang="en-US" dirty="0" err="1"/>
              <a:t>operasi</a:t>
            </a:r>
            <a:r>
              <a:rPr lang="en-US" dirty="0"/>
              <a:t>/ </a:t>
            </a:r>
            <a:r>
              <a:rPr lang="en-US" dirty="0" err="1"/>
              <a:t>produksi</a:t>
            </a:r>
            <a:r>
              <a:rPr lang="en-US" dirty="0"/>
              <a:t> </a:t>
            </a:r>
            <a:r>
              <a:rPr lang="en-US" dirty="0" err="1"/>
              <a:t>terdiri</a:t>
            </a:r>
            <a:r>
              <a:rPr lang="en-US" dirty="0"/>
              <a:t> </a:t>
            </a:r>
            <a:r>
              <a:rPr lang="en-US" dirty="0" err="1"/>
              <a:t>dari</a:t>
            </a:r>
            <a:r>
              <a:rPr lang="en-US" dirty="0"/>
              <a:t> lima </a:t>
            </a:r>
            <a:r>
              <a:rPr lang="en-US" dirty="0" err="1"/>
              <a:t>komponen</a:t>
            </a:r>
            <a:r>
              <a:rPr lang="en-US" dirty="0"/>
              <a:t> </a:t>
            </a:r>
            <a:r>
              <a:rPr lang="en-US" dirty="0" err="1"/>
              <a:t>dasar</a:t>
            </a:r>
            <a:r>
              <a:rPr lang="en-US" dirty="0"/>
              <a:t> </a:t>
            </a:r>
            <a:r>
              <a:rPr lang="en-US" dirty="0" err="1"/>
              <a:t>seperti</a:t>
            </a:r>
            <a:r>
              <a:rPr lang="en-US" dirty="0"/>
              <a:t> </a:t>
            </a:r>
            <a:r>
              <a:rPr lang="en-US" dirty="0" err="1"/>
              <a:t>terlihat</a:t>
            </a:r>
            <a:r>
              <a:rPr lang="en-US" dirty="0"/>
              <a:t> </a:t>
            </a:r>
            <a:r>
              <a:rPr lang="en-US" dirty="0" err="1"/>
              <a:t>pada</a:t>
            </a:r>
            <a:r>
              <a:rPr lang="en-US" dirty="0"/>
              <a:t> </a:t>
            </a:r>
            <a:r>
              <a:rPr lang="en-US" dirty="0" err="1"/>
              <a:t>bagan</a:t>
            </a:r>
            <a:r>
              <a:rPr lang="en-US" dirty="0"/>
              <a:t> </a:t>
            </a:r>
            <a:r>
              <a:rPr lang="en-US" dirty="0" err="1"/>
              <a:t>sistem</a:t>
            </a:r>
            <a:r>
              <a:rPr lang="en-US" dirty="0"/>
              <a:t> </a:t>
            </a:r>
            <a:r>
              <a:rPr lang="en-US" dirty="0" err="1"/>
              <a:t>operasi</a:t>
            </a:r>
            <a:r>
              <a:rPr lang="en-US" dirty="0"/>
              <a:t>. </a:t>
            </a:r>
            <a:r>
              <a:rPr lang="en-US" dirty="0" err="1"/>
              <a:t>Apapun</a:t>
            </a:r>
            <a:r>
              <a:rPr lang="en-US" dirty="0"/>
              <a:t> </a:t>
            </a:r>
            <a:r>
              <a:rPr lang="en-US" dirty="0" err="1"/>
              <a:t>prosesnya</a:t>
            </a:r>
            <a:r>
              <a:rPr lang="en-US" dirty="0"/>
              <a:t> </a:t>
            </a:r>
            <a:r>
              <a:rPr lang="en-US" dirty="0" err="1"/>
              <a:t>dan</a:t>
            </a:r>
            <a:r>
              <a:rPr lang="en-US" dirty="0"/>
              <a:t> </a:t>
            </a:r>
            <a:r>
              <a:rPr lang="en-US" dirty="0" err="1"/>
              <a:t>apapun</a:t>
            </a:r>
            <a:r>
              <a:rPr lang="en-US" dirty="0"/>
              <a:t> </a:t>
            </a:r>
            <a:r>
              <a:rPr lang="en-US" dirty="0" err="1"/>
              <a:t>perusahaannya</a:t>
            </a:r>
            <a:r>
              <a:rPr lang="en-US" dirty="0"/>
              <a:t> </a:t>
            </a:r>
            <a:r>
              <a:rPr lang="en-US" dirty="0" err="1"/>
              <a:t>selalu</a:t>
            </a:r>
            <a:r>
              <a:rPr lang="en-US" dirty="0"/>
              <a:t> </a:t>
            </a:r>
            <a:r>
              <a:rPr lang="en-US" dirty="0" err="1"/>
              <a:t>berintikan</a:t>
            </a:r>
            <a:r>
              <a:rPr lang="en-US" dirty="0"/>
              <a:t> </a:t>
            </a:r>
            <a:r>
              <a:rPr lang="en-US" dirty="0" err="1"/>
              <a:t>pengolahan</a:t>
            </a:r>
            <a:r>
              <a:rPr lang="en-US" dirty="0"/>
              <a:t> input </a:t>
            </a:r>
            <a:r>
              <a:rPr lang="en-US" dirty="0" err="1"/>
              <a:t>menjadi</a:t>
            </a:r>
            <a:r>
              <a:rPr lang="en-US" dirty="0"/>
              <a:t> output. </a:t>
            </a:r>
            <a:r>
              <a:rPr lang="en-US" dirty="0" err="1"/>
              <a:t>Apa</a:t>
            </a:r>
            <a:r>
              <a:rPr lang="en-US" dirty="0"/>
              <a:t> input yang </a:t>
            </a:r>
            <a:r>
              <a:rPr lang="en-US" dirty="0" err="1"/>
              <a:t>diperlukan</a:t>
            </a:r>
            <a:r>
              <a:rPr lang="en-US" dirty="0"/>
              <a:t> </a:t>
            </a:r>
            <a:r>
              <a:rPr lang="en-US" dirty="0" err="1"/>
              <a:t>dan</a:t>
            </a:r>
            <a:r>
              <a:rPr lang="en-US" dirty="0"/>
              <a:t> proses </a:t>
            </a:r>
            <a:r>
              <a:rPr lang="en-US" dirty="0" err="1"/>
              <a:t>konversi</a:t>
            </a:r>
            <a:r>
              <a:rPr lang="en-US" dirty="0"/>
              <a:t>/ </a:t>
            </a:r>
            <a:r>
              <a:rPr lang="en-US" dirty="0" err="1"/>
              <a:t>transformasi</a:t>
            </a:r>
            <a:r>
              <a:rPr lang="en-US" dirty="0"/>
              <a:t>/ </a:t>
            </a:r>
            <a:r>
              <a:rPr lang="en-US" dirty="0" err="1"/>
              <a:t>penciptaan</a:t>
            </a:r>
            <a:r>
              <a:rPr lang="en-US" dirty="0"/>
              <a:t> yang </a:t>
            </a:r>
            <a:r>
              <a:rPr lang="en-US" dirty="0" err="1"/>
              <a:t>bagaimana</a:t>
            </a:r>
            <a:r>
              <a:rPr lang="en-US" dirty="0"/>
              <a:t> yang </a:t>
            </a:r>
            <a:r>
              <a:rPr lang="en-US" dirty="0" err="1"/>
              <a:t>dilakukan</a:t>
            </a:r>
            <a:r>
              <a:rPr lang="en-US" dirty="0"/>
              <a:t> </a:t>
            </a:r>
            <a:r>
              <a:rPr lang="en-US" dirty="0" err="1"/>
              <a:t>utuk</a:t>
            </a:r>
            <a:r>
              <a:rPr lang="en-US" dirty="0"/>
              <a:t> </a:t>
            </a:r>
            <a:r>
              <a:rPr lang="en-US" dirty="0" err="1"/>
              <a:t>menghasilkan</a:t>
            </a:r>
            <a:r>
              <a:rPr lang="en-US" dirty="0"/>
              <a:t> output </a:t>
            </a:r>
            <a:r>
              <a:rPr lang="en-US" dirty="0" err="1"/>
              <a:t>tertentu</a:t>
            </a:r>
            <a:r>
              <a:rPr lang="en-US" dirty="0"/>
              <a:t> </a:t>
            </a:r>
            <a:r>
              <a:rPr lang="en-US" dirty="0" err="1"/>
              <a:t>akan</a:t>
            </a:r>
            <a:r>
              <a:rPr lang="en-US" dirty="0"/>
              <a:t> </a:t>
            </a:r>
            <a:r>
              <a:rPr lang="en-US" dirty="0" err="1"/>
              <a:t>selalu</a:t>
            </a:r>
            <a:r>
              <a:rPr lang="en-US" dirty="0"/>
              <a:t> </a:t>
            </a:r>
            <a:r>
              <a:rPr lang="en-US" dirty="0" err="1"/>
              <a:t>bergantung</a:t>
            </a:r>
            <a:r>
              <a:rPr lang="en-US" dirty="0"/>
              <a:t> </a:t>
            </a:r>
            <a:r>
              <a:rPr lang="en-US" dirty="0" err="1"/>
              <a:t>pada</a:t>
            </a:r>
            <a:r>
              <a:rPr lang="en-US" dirty="0"/>
              <a:t> </a:t>
            </a:r>
            <a:r>
              <a:rPr lang="en-US" dirty="0" err="1"/>
              <a:t>konteksnya</a:t>
            </a:r>
            <a:r>
              <a:rPr lang="en-US" dirty="0" smtClean="0"/>
              <a:t>.</a:t>
            </a:r>
          </a:p>
          <a:p>
            <a:r>
              <a:rPr lang="en-US" b="1" dirty="0"/>
              <a:t>1)    Input and Output</a:t>
            </a:r>
            <a:endParaRPr lang="en-US" dirty="0" smtClean="0"/>
          </a:p>
          <a:p>
            <a:r>
              <a:rPr lang="en-US" dirty="0"/>
              <a:t>Input </a:t>
            </a:r>
            <a:r>
              <a:rPr lang="en-US" dirty="0" err="1"/>
              <a:t>pada</a:t>
            </a:r>
            <a:r>
              <a:rPr lang="en-US" dirty="0"/>
              <a:t> </a:t>
            </a:r>
            <a:r>
              <a:rPr lang="en-US" dirty="0" err="1"/>
              <a:t>sistem</a:t>
            </a:r>
            <a:r>
              <a:rPr lang="en-US" dirty="0"/>
              <a:t> </a:t>
            </a:r>
            <a:r>
              <a:rPr lang="en-US" dirty="0" err="1"/>
              <a:t>produksi</a:t>
            </a:r>
            <a:r>
              <a:rPr lang="en-US" dirty="0"/>
              <a:t> </a:t>
            </a:r>
            <a:r>
              <a:rPr lang="en-US" dirty="0" err="1"/>
              <a:t>adalah</a:t>
            </a:r>
            <a:r>
              <a:rPr lang="en-US" dirty="0"/>
              <a:t> </a:t>
            </a:r>
            <a:r>
              <a:rPr lang="en-US" dirty="0" err="1"/>
              <a:t>sumber-sumber</a:t>
            </a:r>
            <a:r>
              <a:rPr lang="en-US" dirty="0"/>
              <a:t> </a:t>
            </a:r>
            <a:r>
              <a:rPr lang="en-US" dirty="0" err="1"/>
              <a:t>utama</a:t>
            </a:r>
            <a:r>
              <a:rPr lang="en-US" dirty="0"/>
              <a:t> , </a:t>
            </a:r>
            <a:r>
              <a:rPr lang="en-US" dirty="0" err="1"/>
              <a:t>dan</a:t>
            </a:r>
            <a:r>
              <a:rPr lang="en-US" dirty="0"/>
              <a:t> </a:t>
            </a:r>
            <a:r>
              <a:rPr lang="en-US" dirty="0" err="1"/>
              <a:t>sumber-sumber</a:t>
            </a:r>
            <a:r>
              <a:rPr lang="en-US" dirty="0"/>
              <a:t> lain yang </a:t>
            </a:r>
            <a:r>
              <a:rPr lang="en-US" dirty="0" err="1"/>
              <a:t>diperlukan</a:t>
            </a:r>
            <a:r>
              <a:rPr lang="en-US" dirty="0"/>
              <a:t> </a:t>
            </a:r>
            <a:r>
              <a:rPr lang="en-US" dirty="0" err="1"/>
              <a:t>untuk</a:t>
            </a:r>
            <a:r>
              <a:rPr lang="en-US" dirty="0"/>
              <a:t> </a:t>
            </a:r>
            <a:r>
              <a:rPr lang="en-US" dirty="0" err="1"/>
              <a:t>mendukung</a:t>
            </a:r>
            <a:r>
              <a:rPr lang="en-US" dirty="0"/>
              <a:t> </a:t>
            </a:r>
            <a:r>
              <a:rPr lang="en-US" dirty="0" err="1"/>
              <a:t>keseluruhan</a:t>
            </a:r>
            <a:r>
              <a:rPr lang="en-US" dirty="0"/>
              <a:t> proses </a:t>
            </a:r>
            <a:r>
              <a:rPr lang="en-US" dirty="0" err="1"/>
              <a:t>produksi</a:t>
            </a:r>
            <a:r>
              <a:rPr lang="en-US" dirty="0"/>
              <a:t>, yang </a:t>
            </a:r>
            <a:r>
              <a:rPr lang="en-US" dirty="0" err="1"/>
              <a:t>ditransformasi</a:t>
            </a:r>
            <a:r>
              <a:rPr lang="en-US" dirty="0"/>
              <a:t> </a:t>
            </a:r>
            <a:r>
              <a:rPr lang="en-US" dirty="0" err="1"/>
              <a:t>menjadi</a:t>
            </a:r>
            <a:r>
              <a:rPr lang="en-US" dirty="0"/>
              <a:t> </a:t>
            </a:r>
            <a:r>
              <a:rPr lang="en-US" dirty="0" err="1"/>
              <a:t>produk</a:t>
            </a:r>
            <a:r>
              <a:rPr lang="en-US" dirty="0"/>
              <a:t> yang </a:t>
            </a:r>
            <a:r>
              <a:rPr lang="en-US" dirty="0" err="1"/>
              <a:t>diinginkan</a:t>
            </a:r>
            <a:r>
              <a:rPr lang="en-US" dirty="0"/>
              <a:t>.  </a:t>
            </a:r>
            <a:r>
              <a:rPr lang="en-US" dirty="0" err="1"/>
              <a:t>Diambil</a:t>
            </a:r>
            <a:r>
              <a:rPr lang="en-US" dirty="0"/>
              <a:t> </a:t>
            </a:r>
            <a:r>
              <a:rPr lang="en-US" dirty="0" err="1"/>
              <a:t>contoh</a:t>
            </a:r>
            <a:r>
              <a:rPr lang="en-US" dirty="0"/>
              <a:t> </a:t>
            </a:r>
            <a:r>
              <a:rPr lang="en-US" dirty="0" err="1"/>
              <a:t>misalnya</a:t>
            </a:r>
            <a:r>
              <a:rPr lang="en-US" dirty="0"/>
              <a:t>, </a:t>
            </a:r>
            <a:r>
              <a:rPr lang="en-US" dirty="0" err="1"/>
              <a:t>bahan</a:t>
            </a:r>
            <a:r>
              <a:rPr lang="en-US" dirty="0"/>
              <a:t> </a:t>
            </a:r>
            <a:r>
              <a:rPr lang="en-US" dirty="0" err="1"/>
              <a:t>baku</a:t>
            </a:r>
            <a:r>
              <a:rPr lang="en-US" dirty="0"/>
              <a:t> </a:t>
            </a:r>
            <a:r>
              <a:rPr lang="en-US" dirty="0" err="1"/>
              <a:t>dan</a:t>
            </a:r>
            <a:r>
              <a:rPr lang="en-US" dirty="0"/>
              <a:t> </a:t>
            </a:r>
            <a:r>
              <a:rPr lang="en-US" dirty="0" err="1"/>
              <a:t>bahan</a:t>
            </a:r>
            <a:r>
              <a:rPr lang="en-US" dirty="0"/>
              <a:t> </a:t>
            </a:r>
            <a:r>
              <a:rPr lang="en-US" dirty="0" err="1"/>
              <a:t>penolong</a:t>
            </a:r>
            <a:r>
              <a:rPr lang="en-US" dirty="0"/>
              <a:t>, </a:t>
            </a:r>
            <a:r>
              <a:rPr lang="en-US" dirty="0" err="1"/>
              <a:t>mesin</a:t>
            </a:r>
            <a:r>
              <a:rPr lang="en-US" dirty="0"/>
              <a:t>, </a:t>
            </a:r>
            <a:r>
              <a:rPr lang="en-US" dirty="0" err="1"/>
              <a:t>tenaga</a:t>
            </a:r>
            <a:r>
              <a:rPr lang="en-US" dirty="0"/>
              <a:t> </a:t>
            </a:r>
            <a:r>
              <a:rPr lang="en-US" dirty="0" err="1"/>
              <a:t>kerja</a:t>
            </a:r>
            <a:r>
              <a:rPr lang="en-US" dirty="0"/>
              <a:t>, </a:t>
            </a:r>
            <a:r>
              <a:rPr lang="en-US" dirty="0" err="1"/>
              <a:t>energi</a:t>
            </a:r>
            <a:r>
              <a:rPr lang="en-US" dirty="0"/>
              <a:t>, </a:t>
            </a:r>
            <a:r>
              <a:rPr lang="en-US" dirty="0" err="1"/>
              <a:t>informasi</a:t>
            </a:r>
            <a:r>
              <a:rPr lang="en-US" dirty="0"/>
              <a:t> </a:t>
            </a:r>
            <a:r>
              <a:rPr lang="en-US" dirty="0" err="1"/>
              <a:t>mengenai</a:t>
            </a:r>
            <a:r>
              <a:rPr lang="en-US" dirty="0"/>
              <a:t> </a:t>
            </a:r>
            <a:r>
              <a:rPr lang="en-US" dirty="0" err="1"/>
              <a:t>permintaan</a:t>
            </a:r>
            <a:r>
              <a:rPr lang="en-US" dirty="0"/>
              <a:t>, </a:t>
            </a:r>
            <a:r>
              <a:rPr lang="en-US" dirty="0" err="1"/>
              <a:t>kondisi</a:t>
            </a:r>
            <a:r>
              <a:rPr lang="en-US" dirty="0"/>
              <a:t> </a:t>
            </a:r>
            <a:r>
              <a:rPr lang="en-US" dirty="0" err="1"/>
              <a:t>ekonomi</a:t>
            </a:r>
            <a:r>
              <a:rPr lang="en-US" dirty="0"/>
              <a:t>, </a:t>
            </a:r>
            <a:r>
              <a:rPr lang="en-US" dirty="0" err="1"/>
              <a:t>dan</a:t>
            </a:r>
            <a:r>
              <a:rPr lang="en-US" dirty="0"/>
              <a:t> </a:t>
            </a:r>
            <a:r>
              <a:rPr lang="en-US" dirty="0" err="1"/>
              <a:t>strategi</a:t>
            </a:r>
            <a:r>
              <a:rPr lang="en-US" dirty="0"/>
              <a:t> </a:t>
            </a:r>
            <a:r>
              <a:rPr lang="en-US" dirty="0" err="1"/>
              <a:t>bersaing</a:t>
            </a:r>
            <a:r>
              <a:rPr lang="en-US" dirty="0"/>
              <a:t>, </a:t>
            </a:r>
            <a:r>
              <a:rPr lang="en-US" dirty="0" err="1"/>
              <a:t>dll</a:t>
            </a:r>
            <a:r>
              <a:rPr lang="en-US" dirty="0"/>
              <a:t>. </a:t>
            </a:r>
            <a:r>
              <a:rPr lang="en-US" dirty="0" err="1"/>
              <a:t>Semua</a:t>
            </a:r>
            <a:r>
              <a:rPr lang="en-US" dirty="0"/>
              <a:t> input </a:t>
            </a:r>
            <a:r>
              <a:rPr lang="en-US" dirty="0" err="1"/>
              <a:t>tersebut</a:t>
            </a:r>
            <a:r>
              <a:rPr lang="en-US" dirty="0"/>
              <a:t> </a:t>
            </a:r>
            <a:r>
              <a:rPr lang="en-US" dirty="0" err="1"/>
              <a:t>masuk</a:t>
            </a:r>
            <a:r>
              <a:rPr lang="en-US" dirty="0"/>
              <a:t> </a:t>
            </a:r>
            <a:r>
              <a:rPr lang="en-US" dirty="0" err="1"/>
              <a:t>dalam</a:t>
            </a:r>
            <a:r>
              <a:rPr lang="en-US" dirty="0"/>
              <a:t> proses </a:t>
            </a:r>
            <a:r>
              <a:rPr lang="en-US" dirty="0" err="1"/>
              <a:t>transormasi</a:t>
            </a:r>
            <a:r>
              <a:rPr lang="en-US" dirty="0"/>
              <a:t> </a:t>
            </a:r>
            <a:r>
              <a:rPr lang="en-US" dirty="0" err="1"/>
              <a:t>atau</a:t>
            </a:r>
            <a:r>
              <a:rPr lang="en-US" dirty="0"/>
              <a:t> </a:t>
            </a:r>
            <a:r>
              <a:rPr lang="en-US" dirty="0" err="1"/>
              <a:t>kreasi</a:t>
            </a:r>
            <a:r>
              <a:rPr lang="en-US" dirty="0"/>
              <a:t> </a:t>
            </a:r>
            <a:r>
              <a:rPr lang="en-US" dirty="0" err="1"/>
              <a:t>menjadi</a:t>
            </a:r>
            <a:r>
              <a:rPr lang="en-US" dirty="0"/>
              <a:t> </a:t>
            </a:r>
            <a:r>
              <a:rPr lang="en-US" dirty="0" err="1"/>
              <a:t>produk</a:t>
            </a:r>
            <a:r>
              <a:rPr lang="en-US" dirty="0"/>
              <a:t>. </a:t>
            </a:r>
            <a:r>
              <a:rPr lang="en-US" dirty="0" err="1"/>
              <a:t>Produk</a:t>
            </a:r>
            <a:r>
              <a:rPr lang="en-US" dirty="0"/>
              <a:t> di </a:t>
            </a:r>
            <a:r>
              <a:rPr lang="en-US" dirty="0" err="1"/>
              <a:t>sini</a:t>
            </a:r>
            <a:r>
              <a:rPr lang="en-US" dirty="0"/>
              <a:t> </a:t>
            </a:r>
            <a:r>
              <a:rPr lang="en-US" dirty="0" err="1"/>
              <a:t>bisa</a:t>
            </a:r>
            <a:r>
              <a:rPr lang="en-US" dirty="0"/>
              <a:t> </a:t>
            </a:r>
            <a:r>
              <a:rPr lang="en-US" dirty="0" err="1"/>
              <a:t>berupa</a:t>
            </a:r>
            <a:r>
              <a:rPr lang="en-US" dirty="0"/>
              <a:t> </a:t>
            </a:r>
            <a:r>
              <a:rPr lang="en-US" dirty="0" err="1"/>
              <a:t>barang</a:t>
            </a:r>
            <a:r>
              <a:rPr lang="en-US" dirty="0"/>
              <a:t>, </a:t>
            </a:r>
            <a:r>
              <a:rPr lang="en-US" dirty="0" err="1"/>
              <a:t>bisa</a:t>
            </a:r>
            <a:r>
              <a:rPr lang="en-US" dirty="0"/>
              <a:t> </a:t>
            </a:r>
            <a:r>
              <a:rPr lang="en-US" dirty="0" err="1"/>
              <a:t>juga</a:t>
            </a:r>
            <a:r>
              <a:rPr lang="en-US" dirty="0"/>
              <a:t> </a:t>
            </a:r>
            <a:r>
              <a:rPr lang="en-US" dirty="0" err="1"/>
              <a:t>berupa</a:t>
            </a:r>
            <a:r>
              <a:rPr lang="en-US" dirty="0"/>
              <a:t> </a:t>
            </a:r>
            <a:r>
              <a:rPr lang="en-US" dirty="0" err="1"/>
              <a:t>jasa.Sedang</a:t>
            </a:r>
            <a:r>
              <a:rPr lang="en-US" dirty="0"/>
              <a:t> Output </a:t>
            </a:r>
            <a:r>
              <a:rPr lang="en-US" dirty="0" err="1"/>
              <a:t>Manajemen</a:t>
            </a:r>
            <a:r>
              <a:rPr lang="en-US" dirty="0"/>
              <a:t> </a:t>
            </a:r>
            <a:r>
              <a:rPr lang="en-US" dirty="0" err="1"/>
              <a:t>Operasi</a:t>
            </a:r>
            <a:r>
              <a:rPr lang="en-US" dirty="0"/>
              <a:t> : </a:t>
            </a:r>
            <a:r>
              <a:rPr lang="en-US" dirty="0" err="1"/>
              <a:t>Produk</a:t>
            </a:r>
            <a:r>
              <a:rPr lang="en-US" dirty="0"/>
              <a:t> (</a:t>
            </a:r>
            <a:r>
              <a:rPr lang="en-US" dirty="0" err="1"/>
              <a:t>Barang</a:t>
            </a:r>
            <a:r>
              <a:rPr lang="en-US" dirty="0"/>
              <a:t> </a:t>
            </a:r>
            <a:r>
              <a:rPr lang="en-US" dirty="0" err="1"/>
              <a:t>dan</a:t>
            </a:r>
            <a:r>
              <a:rPr lang="en-US" dirty="0"/>
              <a:t> </a:t>
            </a:r>
            <a:r>
              <a:rPr lang="en-US" dirty="0" err="1"/>
              <a:t>Jasa</a:t>
            </a:r>
            <a:r>
              <a:rPr lang="en-US" dirty="0"/>
              <a:t>)</a:t>
            </a:r>
          </a:p>
          <a:p>
            <a:endParaRPr lang="en-US" dirty="0"/>
          </a:p>
          <a:p>
            <a:endParaRPr lang="en-US" dirty="0"/>
          </a:p>
        </p:txBody>
      </p:sp>
    </p:spTree>
    <p:extLst>
      <p:ext uri="{BB962C8B-B14F-4D97-AF65-F5344CB8AC3E}">
        <p14:creationId xmlns:p14="http://schemas.microsoft.com/office/powerpoint/2010/main" val="5199510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685800"/>
            <a:ext cx="8077200" cy="5486400"/>
          </a:xfrm>
        </p:spPr>
        <p:txBody>
          <a:bodyPr>
            <a:normAutofit fontScale="92500" lnSpcReduction="20000"/>
          </a:bodyPr>
          <a:lstStyle/>
          <a:p>
            <a:r>
              <a:rPr lang="en-US" b="1" dirty="0"/>
              <a:t>2)    Proses </a:t>
            </a:r>
            <a:r>
              <a:rPr lang="en-US" b="1" dirty="0" err="1"/>
              <a:t>konversi</a:t>
            </a:r>
            <a:r>
              <a:rPr lang="en-US" b="1" dirty="0"/>
              <a:t> </a:t>
            </a:r>
            <a:r>
              <a:rPr lang="en-US" b="1" dirty="0" err="1"/>
              <a:t>atau</a:t>
            </a:r>
            <a:r>
              <a:rPr lang="en-US" b="1" dirty="0"/>
              <a:t> </a:t>
            </a:r>
            <a:r>
              <a:rPr lang="en-US" b="1" dirty="0" err="1"/>
              <a:t>kreasi</a:t>
            </a:r>
            <a:r>
              <a:rPr lang="en-US" b="1" dirty="0"/>
              <a:t> </a:t>
            </a:r>
            <a:r>
              <a:rPr lang="en-US" b="1" dirty="0" err="1"/>
              <a:t>atau</a:t>
            </a:r>
            <a:r>
              <a:rPr lang="en-US" b="1" dirty="0"/>
              <a:t> </a:t>
            </a:r>
            <a:r>
              <a:rPr lang="en-US" b="1" dirty="0" err="1" smtClean="0"/>
              <a:t>transformasi</a:t>
            </a:r>
            <a:endParaRPr lang="en-US" dirty="0" smtClean="0"/>
          </a:p>
          <a:p>
            <a:r>
              <a:rPr lang="en-US" dirty="0" smtClean="0"/>
              <a:t>Proses </a:t>
            </a:r>
            <a:r>
              <a:rPr lang="en-US" dirty="0" err="1"/>
              <a:t>konversi</a:t>
            </a:r>
            <a:r>
              <a:rPr lang="en-US" dirty="0"/>
              <a:t> </a:t>
            </a:r>
            <a:r>
              <a:rPr lang="en-US" dirty="0" err="1"/>
              <a:t>merupakan</a:t>
            </a:r>
            <a:r>
              <a:rPr lang="en-US" dirty="0"/>
              <a:t> </a:t>
            </a:r>
            <a:r>
              <a:rPr lang="en-US" dirty="0" err="1"/>
              <a:t>istilah</a:t>
            </a:r>
            <a:r>
              <a:rPr lang="en-US" dirty="0"/>
              <a:t> yang </a:t>
            </a:r>
            <a:r>
              <a:rPr lang="en-US" dirty="0" err="1"/>
              <a:t>dipakai</a:t>
            </a:r>
            <a:r>
              <a:rPr lang="en-US" dirty="0"/>
              <a:t> </a:t>
            </a:r>
            <a:r>
              <a:rPr lang="en-US" dirty="0" err="1"/>
              <a:t>untuk</a:t>
            </a:r>
            <a:r>
              <a:rPr lang="en-US" dirty="0"/>
              <a:t> proses </a:t>
            </a:r>
            <a:r>
              <a:rPr lang="en-US" dirty="0" err="1"/>
              <a:t>manufaktur</a:t>
            </a:r>
            <a:r>
              <a:rPr lang="en-US" dirty="0"/>
              <a:t> yang </a:t>
            </a:r>
            <a:r>
              <a:rPr lang="en-US" dirty="0" err="1"/>
              <a:t>mengubah</a:t>
            </a:r>
            <a:r>
              <a:rPr lang="en-US" dirty="0"/>
              <a:t> </a:t>
            </a:r>
            <a:r>
              <a:rPr lang="en-US" dirty="0" err="1"/>
              <a:t>bahan</a:t>
            </a:r>
            <a:r>
              <a:rPr lang="en-US" dirty="0"/>
              <a:t> </a:t>
            </a:r>
            <a:r>
              <a:rPr lang="en-US" dirty="0" err="1"/>
              <a:t>baku</a:t>
            </a:r>
            <a:r>
              <a:rPr lang="en-US" dirty="0"/>
              <a:t> </a:t>
            </a:r>
            <a:r>
              <a:rPr lang="en-US" dirty="0" err="1"/>
              <a:t>menjadi</a:t>
            </a:r>
            <a:r>
              <a:rPr lang="en-US" dirty="0"/>
              <a:t> </a:t>
            </a:r>
            <a:r>
              <a:rPr lang="en-US" dirty="0" err="1"/>
              <a:t>barang</a:t>
            </a:r>
            <a:r>
              <a:rPr lang="en-US" dirty="0"/>
              <a:t>. Proses </a:t>
            </a:r>
            <a:r>
              <a:rPr lang="en-US" dirty="0" err="1"/>
              <a:t>perubahan</a:t>
            </a:r>
            <a:r>
              <a:rPr lang="en-US" dirty="0"/>
              <a:t> </a:t>
            </a:r>
            <a:r>
              <a:rPr lang="en-US" dirty="0" err="1"/>
              <a:t>tersebut</a:t>
            </a:r>
            <a:r>
              <a:rPr lang="en-US" dirty="0"/>
              <a:t> </a:t>
            </a:r>
            <a:r>
              <a:rPr lang="en-US" dirty="0" err="1"/>
              <a:t>ada</a:t>
            </a:r>
            <a:r>
              <a:rPr lang="en-US" dirty="0"/>
              <a:t> </a:t>
            </a:r>
            <a:r>
              <a:rPr lang="en-US" dirty="0" err="1"/>
              <a:t>beberapa</a:t>
            </a:r>
            <a:r>
              <a:rPr lang="en-US" dirty="0"/>
              <a:t> </a:t>
            </a:r>
            <a:r>
              <a:rPr lang="en-US" dirty="0" err="1"/>
              <a:t>jenis</a:t>
            </a:r>
            <a:r>
              <a:rPr lang="en-US" dirty="0"/>
              <a:t>, </a:t>
            </a:r>
            <a:r>
              <a:rPr lang="en-US" dirty="0" err="1"/>
              <a:t>antara</a:t>
            </a:r>
            <a:r>
              <a:rPr lang="en-US" dirty="0"/>
              <a:t> lain: (i) </a:t>
            </a:r>
            <a:r>
              <a:rPr lang="en-US" dirty="0" err="1"/>
              <a:t>perubahan</a:t>
            </a:r>
            <a:r>
              <a:rPr lang="en-US" dirty="0"/>
              <a:t> </a:t>
            </a:r>
            <a:r>
              <a:rPr lang="en-US" dirty="0" err="1"/>
              <a:t>ketajaman</a:t>
            </a:r>
            <a:r>
              <a:rPr lang="en-US" dirty="0"/>
              <a:t> </a:t>
            </a:r>
            <a:r>
              <a:rPr lang="en-US" dirty="0" err="1"/>
              <a:t>bahan</a:t>
            </a:r>
            <a:r>
              <a:rPr lang="en-US" dirty="0"/>
              <a:t> </a:t>
            </a:r>
            <a:r>
              <a:rPr lang="en-US" dirty="0" err="1"/>
              <a:t>baku</a:t>
            </a:r>
            <a:r>
              <a:rPr lang="en-US" dirty="0"/>
              <a:t>, </a:t>
            </a:r>
            <a:r>
              <a:rPr lang="en-US" dirty="0" err="1"/>
              <a:t>misalnya</a:t>
            </a:r>
            <a:r>
              <a:rPr lang="en-US" dirty="0"/>
              <a:t> proses </a:t>
            </a:r>
            <a:r>
              <a:rPr lang="en-US" dirty="0" err="1"/>
              <a:t>membuat</a:t>
            </a:r>
            <a:r>
              <a:rPr lang="en-US" dirty="0"/>
              <a:t> </a:t>
            </a:r>
            <a:r>
              <a:rPr lang="en-US" dirty="0" err="1"/>
              <a:t>pisau</a:t>
            </a:r>
            <a:r>
              <a:rPr lang="en-US" dirty="0"/>
              <a:t>. (ii) </a:t>
            </a:r>
            <a:r>
              <a:rPr lang="en-US" dirty="0" err="1"/>
              <a:t>Perubahan</a:t>
            </a:r>
            <a:r>
              <a:rPr lang="en-US" dirty="0"/>
              <a:t> </a:t>
            </a:r>
            <a:r>
              <a:rPr lang="en-US" dirty="0" err="1"/>
              <a:t>komposisi</a:t>
            </a:r>
            <a:r>
              <a:rPr lang="en-US" dirty="0"/>
              <a:t> </a:t>
            </a:r>
            <a:r>
              <a:rPr lang="en-US" dirty="0" err="1"/>
              <a:t>atau</a:t>
            </a:r>
            <a:r>
              <a:rPr lang="en-US" dirty="0"/>
              <a:t> </a:t>
            </a:r>
            <a:r>
              <a:rPr lang="en-US" dirty="0" err="1"/>
              <a:t>bentuk</a:t>
            </a:r>
            <a:r>
              <a:rPr lang="en-US" dirty="0"/>
              <a:t> input </a:t>
            </a:r>
            <a:r>
              <a:rPr lang="en-US" dirty="0" err="1"/>
              <a:t>misalnya</a:t>
            </a:r>
            <a:r>
              <a:rPr lang="en-US" dirty="0"/>
              <a:t> </a:t>
            </a:r>
            <a:r>
              <a:rPr lang="en-US" dirty="0" err="1"/>
              <a:t>obat-obatan</a:t>
            </a:r>
            <a:r>
              <a:rPr lang="en-US" dirty="0"/>
              <a:t>. (iii) Assembly, </a:t>
            </a:r>
            <a:r>
              <a:rPr lang="en-US" dirty="0" err="1"/>
              <a:t>merupakan</a:t>
            </a:r>
            <a:r>
              <a:rPr lang="en-US" dirty="0"/>
              <a:t> proses </a:t>
            </a:r>
            <a:r>
              <a:rPr lang="en-US" dirty="0" err="1"/>
              <a:t>merangkai</a:t>
            </a:r>
            <a:r>
              <a:rPr lang="en-US" dirty="0"/>
              <a:t> </a:t>
            </a:r>
            <a:r>
              <a:rPr lang="en-US" dirty="0" err="1"/>
              <a:t>beberapa</a:t>
            </a:r>
            <a:r>
              <a:rPr lang="en-US" dirty="0"/>
              <a:t> </a:t>
            </a:r>
            <a:r>
              <a:rPr lang="en-US" dirty="0" err="1"/>
              <a:t>komponen</a:t>
            </a:r>
            <a:r>
              <a:rPr lang="en-US" dirty="0"/>
              <a:t> </a:t>
            </a:r>
            <a:r>
              <a:rPr lang="en-US" dirty="0" err="1"/>
              <a:t>menjadi</a:t>
            </a:r>
            <a:r>
              <a:rPr lang="en-US" dirty="0"/>
              <a:t> </a:t>
            </a:r>
            <a:r>
              <a:rPr lang="en-US" dirty="0" err="1"/>
              <a:t>suatu</a:t>
            </a:r>
            <a:r>
              <a:rPr lang="en-US" dirty="0"/>
              <a:t> </a:t>
            </a:r>
            <a:r>
              <a:rPr lang="en-US" dirty="0" err="1"/>
              <a:t>produk</a:t>
            </a:r>
            <a:r>
              <a:rPr lang="en-US" dirty="0"/>
              <a:t>. Proses </a:t>
            </a:r>
            <a:r>
              <a:rPr lang="en-US" dirty="0" err="1"/>
              <a:t>konversi</a:t>
            </a:r>
            <a:r>
              <a:rPr lang="en-US" dirty="0"/>
              <a:t> </a:t>
            </a:r>
            <a:r>
              <a:rPr lang="en-US" dirty="0" err="1"/>
              <a:t>dapat</a:t>
            </a:r>
            <a:r>
              <a:rPr lang="en-US" dirty="0"/>
              <a:t> </a:t>
            </a:r>
            <a:r>
              <a:rPr lang="en-US" dirty="0" err="1"/>
              <a:t>saja</a:t>
            </a:r>
            <a:r>
              <a:rPr lang="en-US" dirty="0"/>
              <a:t> </a:t>
            </a:r>
            <a:r>
              <a:rPr lang="en-US" dirty="0" err="1"/>
              <a:t>meliputi</a:t>
            </a:r>
            <a:r>
              <a:rPr lang="en-US" dirty="0"/>
              <a:t> </a:t>
            </a:r>
            <a:r>
              <a:rPr lang="en-US" dirty="0" err="1"/>
              <a:t>bentuk-bentuk</a:t>
            </a:r>
            <a:r>
              <a:rPr lang="en-US" dirty="0"/>
              <a:t> </a:t>
            </a:r>
            <a:r>
              <a:rPr lang="en-US" dirty="0" err="1"/>
              <a:t>seperti:Fisik</a:t>
            </a:r>
            <a:r>
              <a:rPr lang="en-US" dirty="0"/>
              <a:t>, </a:t>
            </a:r>
            <a:r>
              <a:rPr lang="en-US" dirty="0" err="1"/>
              <a:t>misalnya</a:t>
            </a:r>
            <a:r>
              <a:rPr lang="en-US" dirty="0"/>
              <a:t> </a:t>
            </a:r>
            <a:r>
              <a:rPr lang="en-US" dirty="0" err="1"/>
              <a:t>manufaktur</a:t>
            </a:r>
            <a:r>
              <a:rPr lang="en-US" dirty="0"/>
              <a:t>. </a:t>
            </a:r>
            <a:r>
              <a:rPr lang="en-US" dirty="0" err="1"/>
              <a:t>Lokasi</a:t>
            </a:r>
            <a:r>
              <a:rPr lang="en-US" dirty="0"/>
              <a:t>, </a:t>
            </a:r>
            <a:r>
              <a:rPr lang="en-US" dirty="0" err="1"/>
              <a:t>misalnya</a:t>
            </a:r>
            <a:r>
              <a:rPr lang="en-US" dirty="0"/>
              <a:t> </a:t>
            </a:r>
            <a:r>
              <a:rPr lang="en-US" dirty="0" err="1"/>
              <a:t>transportasi</a:t>
            </a:r>
            <a:r>
              <a:rPr lang="en-US" dirty="0"/>
              <a:t>. </a:t>
            </a:r>
            <a:r>
              <a:rPr lang="en-US" dirty="0" err="1"/>
              <a:t>Pertukaran</a:t>
            </a:r>
            <a:r>
              <a:rPr lang="en-US" dirty="0"/>
              <a:t>, </a:t>
            </a:r>
            <a:r>
              <a:rPr lang="en-US" dirty="0" err="1"/>
              <a:t>misalnya</a:t>
            </a:r>
            <a:r>
              <a:rPr lang="en-US" dirty="0"/>
              <a:t> </a:t>
            </a:r>
            <a:r>
              <a:rPr lang="en-US" dirty="0" err="1"/>
              <a:t>pengecer</a:t>
            </a:r>
            <a:r>
              <a:rPr lang="en-US" dirty="0"/>
              <a:t>. Storage, </a:t>
            </a:r>
            <a:r>
              <a:rPr lang="en-US" dirty="0" err="1"/>
              <a:t>misalnya</a:t>
            </a:r>
            <a:r>
              <a:rPr lang="en-US" dirty="0"/>
              <a:t> </a:t>
            </a:r>
            <a:r>
              <a:rPr lang="en-US" dirty="0" err="1"/>
              <a:t>penggudangan</a:t>
            </a:r>
            <a:r>
              <a:rPr lang="en-US" dirty="0"/>
              <a:t>. </a:t>
            </a:r>
            <a:r>
              <a:rPr lang="en-US" dirty="0" err="1"/>
              <a:t>Fisiologikal</a:t>
            </a:r>
            <a:r>
              <a:rPr lang="en-US" dirty="0"/>
              <a:t>, </a:t>
            </a:r>
            <a:r>
              <a:rPr lang="en-US" dirty="0" err="1"/>
              <a:t>misalnya</a:t>
            </a:r>
            <a:r>
              <a:rPr lang="en-US" dirty="0"/>
              <a:t> </a:t>
            </a:r>
            <a:r>
              <a:rPr lang="en-US" dirty="0" err="1"/>
              <a:t>perawatan</a:t>
            </a:r>
            <a:r>
              <a:rPr lang="en-US" dirty="0"/>
              <a:t> </a:t>
            </a:r>
            <a:r>
              <a:rPr lang="en-US" dirty="0" err="1"/>
              <a:t>kesehatan</a:t>
            </a:r>
            <a:r>
              <a:rPr lang="en-US" dirty="0"/>
              <a:t>. </a:t>
            </a:r>
            <a:r>
              <a:rPr lang="en-US" dirty="0" err="1"/>
              <a:t>Informasional</a:t>
            </a:r>
            <a:r>
              <a:rPr lang="en-US" dirty="0"/>
              <a:t>, </a:t>
            </a:r>
            <a:r>
              <a:rPr lang="en-US" dirty="0" err="1"/>
              <a:t>misalnya</a:t>
            </a:r>
            <a:r>
              <a:rPr lang="en-US" dirty="0"/>
              <a:t> </a:t>
            </a:r>
            <a:r>
              <a:rPr lang="en-US" dirty="0" err="1"/>
              <a:t>telekomunikasi</a:t>
            </a:r>
            <a:endParaRPr lang="en-US" dirty="0"/>
          </a:p>
          <a:p>
            <a:r>
              <a:rPr lang="en-US" b="1" dirty="0" smtClean="0"/>
              <a:t>3)</a:t>
            </a:r>
            <a:r>
              <a:rPr lang="en-US" b="1" dirty="0"/>
              <a:t> </a:t>
            </a:r>
            <a:r>
              <a:rPr lang="en-US" b="1" dirty="0" smtClean="0"/>
              <a:t>Managers</a:t>
            </a:r>
            <a:endParaRPr lang="en-US" dirty="0"/>
          </a:p>
          <a:p>
            <a:r>
              <a:rPr lang="en-US" dirty="0" err="1"/>
              <a:t>Manajer</a:t>
            </a:r>
            <a:r>
              <a:rPr lang="en-US" dirty="0"/>
              <a:t> </a:t>
            </a:r>
            <a:r>
              <a:rPr lang="en-US" dirty="0" err="1"/>
              <a:t>merupakan</a:t>
            </a:r>
            <a:r>
              <a:rPr lang="en-US" dirty="0"/>
              <a:t> </a:t>
            </a:r>
            <a:r>
              <a:rPr lang="en-US" dirty="0" err="1"/>
              <a:t>komponen</a:t>
            </a:r>
            <a:r>
              <a:rPr lang="en-US" dirty="0"/>
              <a:t> yang </a:t>
            </a:r>
            <a:r>
              <a:rPr lang="en-US" dirty="0" err="1"/>
              <a:t>sangat</a:t>
            </a:r>
            <a:r>
              <a:rPr lang="en-US" dirty="0"/>
              <a:t> </a:t>
            </a:r>
            <a:r>
              <a:rPr lang="en-US" dirty="0" err="1"/>
              <a:t>penting</a:t>
            </a:r>
            <a:r>
              <a:rPr lang="en-US" dirty="0"/>
              <a:t> </a:t>
            </a:r>
            <a:r>
              <a:rPr lang="en-US" dirty="0" err="1"/>
              <a:t>dalam</a:t>
            </a:r>
            <a:r>
              <a:rPr lang="en-US" dirty="0"/>
              <a:t> </a:t>
            </a:r>
            <a:r>
              <a:rPr lang="en-US" dirty="0" err="1"/>
              <a:t>sistem</a:t>
            </a:r>
            <a:r>
              <a:rPr lang="en-US" dirty="0"/>
              <a:t> </a:t>
            </a:r>
            <a:r>
              <a:rPr lang="en-US" dirty="0" err="1"/>
              <a:t>produksi</a:t>
            </a:r>
            <a:r>
              <a:rPr lang="en-US" dirty="0"/>
              <a:t>. Agar </a:t>
            </a:r>
            <a:r>
              <a:rPr lang="en-US" dirty="0" err="1"/>
              <a:t>sistem</a:t>
            </a:r>
            <a:r>
              <a:rPr lang="en-US" dirty="0"/>
              <a:t> </a:t>
            </a:r>
            <a:r>
              <a:rPr lang="en-US" dirty="0" err="1"/>
              <a:t>produksi</a:t>
            </a:r>
            <a:r>
              <a:rPr lang="en-US" dirty="0"/>
              <a:t> </a:t>
            </a:r>
            <a:r>
              <a:rPr lang="en-US" dirty="0" err="1"/>
              <a:t>dapat</a:t>
            </a:r>
            <a:r>
              <a:rPr lang="en-US" dirty="0"/>
              <a:t> </a:t>
            </a:r>
            <a:r>
              <a:rPr lang="en-US" dirty="0" err="1"/>
              <a:t>berjalan</a:t>
            </a:r>
            <a:r>
              <a:rPr lang="en-US" dirty="0"/>
              <a:t> </a:t>
            </a:r>
            <a:r>
              <a:rPr lang="en-US" dirty="0" err="1"/>
              <a:t>efektif</a:t>
            </a:r>
            <a:r>
              <a:rPr lang="en-US" dirty="0"/>
              <a:t>, </a:t>
            </a:r>
            <a:r>
              <a:rPr lang="en-US" dirty="0" err="1"/>
              <a:t>diperlukan</a:t>
            </a:r>
            <a:r>
              <a:rPr lang="en-US" dirty="0"/>
              <a:t> </a:t>
            </a:r>
            <a:r>
              <a:rPr lang="en-US" dirty="0" err="1"/>
              <a:t>manajer</a:t>
            </a:r>
            <a:r>
              <a:rPr lang="en-US" dirty="0"/>
              <a:t> yang </a:t>
            </a:r>
            <a:r>
              <a:rPr lang="en-US" dirty="0" err="1"/>
              <a:t>trampil</a:t>
            </a:r>
            <a:r>
              <a:rPr lang="en-US" dirty="0"/>
              <a:t> </a:t>
            </a:r>
            <a:r>
              <a:rPr lang="en-US" dirty="0" err="1"/>
              <a:t>merencanakan</a:t>
            </a:r>
            <a:r>
              <a:rPr lang="en-US" dirty="0"/>
              <a:t> </a:t>
            </a:r>
            <a:r>
              <a:rPr lang="en-US" dirty="0" err="1"/>
              <a:t>dan</a:t>
            </a:r>
            <a:r>
              <a:rPr lang="en-US" dirty="0"/>
              <a:t> </a:t>
            </a:r>
            <a:r>
              <a:rPr lang="en-US" dirty="0" err="1"/>
              <a:t>mengambil</a:t>
            </a:r>
            <a:r>
              <a:rPr lang="en-US" dirty="0"/>
              <a:t> </a:t>
            </a:r>
            <a:r>
              <a:rPr lang="en-US" dirty="0" err="1"/>
              <a:t>keputusan</a:t>
            </a:r>
            <a:r>
              <a:rPr lang="en-US" dirty="0"/>
              <a:t>. </a:t>
            </a:r>
            <a:r>
              <a:rPr lang="en-US" dirty="0" err="1"/>
              <a:t>Manajer</a:t>
            </a:r>
            <a:r>
              <a:rPr lang="en-US" dirty="0"/>
              <a:t> </a:t>
            </a:r>
            <a:r>
              <a:rPr lang="en-US" dirty="0" err="1"/>
              <a:t>harus</a:t>
            </a:r>
            <a:r>
              <a:rPr lang="en-US" dirty="0"/>
              <a:t> </a:t>
            </a:r>
            <a:r>
              <a:rPr lang="en-US" dirty="0" err="1"/>
              <a:t>menyediakan</a:t>
            </a:r>
            <a:r>
              <a:rPr lang="en-US" dirty="0"/>
              <a:t> input, </a:t>
            </a:r>
            <a:r>
              <a:rPr lang="en-US" dirty="0" err="1"/>
              <a:t>mengendalikan</a:t>
            </a:r>
            <a:r>
              <a:rPr lang="en-US" dirty="0"/>
              <a:t> proses </a:t>
            </a:r>
            <a:r>
              <a:rPr lang="en-US" dirty="0" err="1"/>
              <a:t>konversi</a:t>
            </a:r>
            <a:r>
              <a:rPr lang="en-US" dirty="0"/>
              <a:t> </a:t>
            </a:r>
            <a:r>
              <a:rPr lang="en-US" dirty="0" err="1"/>
              <a:t>dan</a:t>
            </a:r>
            <a:r>
              <a:rPr lang="en-US" dirty="0"/>
              <a:t> </a:t>
            </a:r>
            <a:r>
              <a:rPr lang="en-US" dirty="0" err="1"/>
              <a:t>kreasi</a:t>
            </a:r>
            <a:r>
              <a:rPr lang="en-US" dirty="0"/>
              <a:t>, </a:t>
            </a:r>
            <a:r>
              <a:rPr lang="en-US" dirty="0" err="1"/>
              <a:t>dan</a:t>
            </a:r>
            <a:r>
              <a:rPr lang="en-US" dirty="0"/>
              <a:t> </a:t>
            </a:r>
            <a:r>
              <a:rPr lang="en-US" dirty="0" err="1"/>
              <a:t>menjamin</a:t>
            </a:r>
            <a:r>
              <a:rPr lang="en-US" dirty="0"/>
              <a:t> </a:t>
            </a:r>
            <a:r>
              <a:rPr lang="en-US" dirty="0" err="1"/>
              <a:t>tersedianya</a:t>
            </a:r>
            <a:r>
              <a:rPr lang="en-US" dirty="0"/>
              <a:t> output </a:t>
            </a:r>
            <a:r>
              <a:rPr lang="en-US" dirty="0" err="1"/>
              <a:t>pada</a:t>
            </a:r>
            <a:r>
              <a:rPr lang="en-US" dirty="0"/>
              <a:t> </a:t>
            </a:r>
            <a:r>
              <a:rPr lang="en-US" dirty="0" err="1"/>
              <a:t>waktu</a:t>
            </a:r>
            <a:r>
              <a:rPr lang="en-US" dirty="0"/>
              <a:t> </a:t>
            </a:r>
            <a:r>
              <a:rPr lang="en-US" dirty="0" err="1"/>
              <a:t>dan</a:t>
            </a:r>
            <a:r>
              <a:rPr lang="en-US" dirty="0"/>
              <a:t> </a:t>
            </a:r>
            <a:r>
              <a:rPr lang="en-US" dirty="0" err="1"/>
              <a:t>tempat</a:t>
            </a:r>
            <a:r>
              <a:rPr lang="en-US" dirty="0"/>
              <a:t> yang </a:t>
            </a:r>
            <a:r>
              <a:rPr lang="en-US" dirty="0" err="1"/>
              <a:t>tepat</a:t>
            </a:r>
            <a:r>
              <a:rPr lang="en-US" dirty="0"/>
              <a:t> </a:t>
            </a:r>
            <a:r>
              <a:rPr lang="en-US" dirty="0" err="1"/>
              <a:t>untuk</a:t>
            </a:r>
            <a:r>
              <a:rPr lang="en-US" dirty="0"/>
              <a:t> </a:t>
            </a:r>
            <a:r>
              <a:rPr lang="en-US" dirty="0" err="1"/>
              <a:t>memenuhi</a:t>
            </a:r>
            <a:r>
              <a:rPr lang="en-US" dirty="0"/>
              <a:t> </a:t>
            </a:r>
            <a:r>
              <a:rPr lang="en-US" dirty="0" err="1"/>
              <a:t>permintaan</a:t>
            </a:r>
            <a:r>
              <a:rPr lang="en-US" dirty="0"/>
              <a:t>. </a:t>
            </a:r>
            <a:r>
              <a:rPr lang="en-US" dirty="0" err="1"/>
              <a:t>Untuk</a:t>
            </a:r>
            <a:r>
              <a:rPr lang="en-US" dirty="0"/>
              <a:t> </a:t>
            </a:r>
            <a:r>
              <a:rPr lang="en-US" dirty="0" err="1"/>
              <a:t>itu</a:t>
            </a:r>
            <a:r>
              <a:rPr lang="en-US" dirty="0"/>
              <a:t> </a:t>
            </a:r>
            <a:r>
              <a:rPr lang="en-US" dirty="0" err="1"/>
              <a:t>manajer</a:t>
            </a:r>
            <a:r>
              <a:rPr lang="en-US" dirty="0"/>
              <a:t> </a:t>
            </a:r>
            <a:r>
              <a:rPr lang="en-US" dirty="0" err="1"/>
              <a:t>dalam</a:t>
            </a:r>
            <a:r>
              <a:rPr lang="en-US" dirty="0"/>
              <a:t> </a:t>
            </a:r>
            <a:r>
              <a:rPr lang="en-US" dirty="0" err="1"/>
              <a:t>sistem</a:t>
            </a:r>
            <a:r>
              <a:rPr lang="en-US" dirty="0"/>
              <a:t> </a:t>
            </a:r>
            <a:r>
              <a:rPr lang="en-US" dirty="0" err="1"/>
              <a:t>produksi</a:t>
            </a:r>
            <a:r>
              <a:rPr lang="en-US" dirty="0"/>
              <a:t> </a:t>
            </a:r>
            <a:r>
              <a:rPr lang="en-US" dirty="0" err="1"/>
              <a:t>harus</a:t>
            </a:r>
            <a:r>
              <a:rPr lang="en-US" dirty="0"/>
              <a:t> </a:t>
            </a:r>
            <a:r>
              <a:rPr lang="en-US" dirty="0" err="1"/>
              <a:t>memiliki</a:t>
            </a:r>
            <a:r>
              <a:rPr lang="en-US" dirty="0"/>
              <a:t> </a:t>
            </a:r>
            <a:r>
              <a:rPr lang="en-US" dirty="0" err="1"/>
              <a:t>kemampuan</a:t>
            </a:r>
            <a:r>
              <a:rPr lang="en-US" dirty="0"/>
              <a:t> </a:t>
            </a:r>
            <a:r>
              <a:rPr lang="en-US" dirty="0" err="1"/>
              <a:t>teknis</a:t>
            </a:r>
            <a:r>
              <a:rPr lang="en-US" dirty="0"/>
              <a:t> </a:t>
            </a:r>
            <a:r>
              <a:rPr lang="en-US" dirty="0" err="1"/>
              <a:t>dan</a:t>
            </a:r>
            <a:r>
              <a:rPr lang="en-US" dirty="0"/>
              <a:t> </a:t>
            </a:r>
            <a:r>
              <a:rPr lang="en-US" dirty="0" err="1"/>
              <a:t>perilaku</a:t>
            </a:r>
            <a:r>
              <a:rPr lang="en-US" dirty="0"/>
              <a:t>.</a:t>
            </a:r>
          </a:p>
          <a:p>
            <a:r>
              <a:rPr lang="en-US" b="1" dirty="0"/>
              <a:t>4)    Feedback</a:t>
            </a:r>
            <a:endParaRPr lang="en-US" dirty="0"/>
          </a:p>
          <a:p>
            <a:r>
              <a:rPr lang="en-US" dirty="0" err="1"/>
              <a:t>Merupakan</a:t>
            </a:r>
            <a:r>
              <a:rPr lang="en-US" dirty="0"/>
              <a:t> proses monitoring output </a:t>
            </a:r>
            <a:r>
              <a:rPr lang="en-US" dirty="0" err="1"/>
              <a:t>sistem</a:t>
            </a:r>
            <a:r>
              <a:rPr lang="en-US" dirty="0"/>
              <a:t> </a:t>
            </a:r>
            <a:r>
              <a:rPr lang="en-US" dirty="0" err="1"/>
              <a:t>produksi</a:t>
            </a:r>
            <a:r>
              <a:rPr lang="en-US" dirty="0"/>
              <a:t> </a:t>
            </a:r>
            <a:r>
              <a:rPr lang="en-US" dirty="0" err="1"/>
              <a:t>dan</a:t>
            </a:r>
            <a:r>
              <a:rPr lang="en-US" dirty="0"/>
              <a:t> </a:t>
            </a:r>
            <a:r>
              <a:rPr lang="en-US" dirty="0" err="1"/>
              <a:t>penggunakan</a:t>
            </a:r>
            <a:r>
              <a:rPr lang="en-US" dirty="0"/>
              <a:t> </a:t>
            </a:r>
            <a:r>
              <a:rPr lang="en-US" dirty="0" err="1"/>
              <a:t>informasi</a:t>
            </a:r>
            <a:r>
              <a:rPr lang="en-US" dirty="0"/>
              <a:t> </a:t>
            </a:r>
            <a:r>
              <a:rPr lang="en-US" dirty="0" err="1"/>
              <a:t>untuk</a:t>
            </a:r>
            <a:r>
              <a:rPr lang="en-US" dirty="0"/>
              <a:t> </a:t>
            </a:r>
            <a:r>
              <a:rPr lang="en-US" dirty="0" err="1"/>
              <a:t>mengendalikan</a:t>
            </a:r>
            <a:r>
              <a:rPr lang="en-US" dirty="0"/>
              <a:t> proses </a:t>
            </a:r>
            <a:r>
              <a:rPr lang="en-US" dirty="0" err="1"/>
              <a:t>produksi</a:t>
            </a:r>
            <a:r>
              <a:rPr lang="en-US" dirty="0"/>
              <a:t>. Feedback yang </a:t>
            </a:r>
            <a:r>
              <a:rPr lang="en-US" dirty="0" err="1"/>
              <a:t>efektif</a:t>
            </a:r>
            <a:r>
              <a:rPr lang="en-US" dirty="0"/>
              <a:t> </a:t>
            </a:r>
            <a:r>
              <a:rPr lang="en-US" dirty="0" err="1"/>
              <a:t>memerlukan</a:t>
            </a:r>
            <a:r>
              <a:rPr lang="en-US" dirty="0"/>
              <a:t> </a:t>
            </a:r>
            <a:r>
              <a:rPr lang="en-US" dirty="0" err="1"/>
              <a:t>ukuran-ukuran</a:t>
            </a:r>
            <a:r>
              <a:rPr lang="en-US" dirty="0"/>
              <a:t> </a:t>
            </a:r>
            <a:r>
              <a:rPr lang="en-US" dirty="0" err="1"/>
              <a:t>kinerja</a:t>
            </a:r>
            <a:r>
              <a:rPr lang="en-US" dirty="0"/>
              <a:t> </a:t>
            </a:r>
            <a:r>
              <a:rPr lang="en-US" dirty="0" err="1"/>
              <a:t>dan</a:t>
            </a:r>
            <a:r>
              <a:rPr lang="en-US" dirty="0"/>
              <a:t> </a:t>
            </a:r>
            <a:r>
              <a:rPr lang="en-US" dirty="0" err="1"/>
              <a:t>kemampuan</a:t>
            </a:r>
            <a:r>
              <a:rPr lang="en-US" dirty="0"/>
              <a:t> </a:t>
            </a:r>
            <a:r>
              <a:rPr lang="en-US" dirty="0" err="1"/>
              <a:t>organisasi</a:t>
            </a:r>
            <a:r>
              <a:rPr lang="en-US" dirty="0"/>
              <a:t> </a:t>
            </a:r>
            <a:r>
              <a:rPr lang="en-US" dirty="0" err="1"/>
              <a:t>untuk</a:t>
            </a:r>
            <a:r>
              <a:rPr lang="en-US" dirty="0"/>
              <a:t> </a:t>
            </a:r>
            <a:r>
              <a:rPr lang="en-US" dirty="0" err="1"/>
              <a:t>memperbaiki</a:t>
            </a:r>
            <a:r>
              <a:rPr lang="en-US" dirty="0"/>
              <a:t> </a:t>
            </a:r>
            <a:r>
              <a:rPr lang="en-US" dirty="0" err="1"/>
              <a:t>produk</a:t>
            </a:r>
            <a:r>
              <a:rPr lang="en-US" dirty="0"/>
              <a:t> yang </a:t>
            </a:r>
            <a:r>
              <a:rPr lang="en-US" dirty="0" err="1"/>
              <a:t>ditawarkan</a:t>
            </a:r>
            <a:r>
              <a:rPr lang="en-US" dirty="0"/>
              <a:t> agar </a:t>
            </a:r>
            <a:r>
              <a:rPr lang="en-US" dirty="0" err="1"/>
              <a:t>dapat</a:t>
            </a:r>
            <a:r>
              <a:rPr lang="en-US" dirty="0"/>
              <a:t> </a:t>
            </a:r>
            <a:r>
              <a:rPr lang="en-US" dirty="0" err="1"/>
              <a:t>lebih</a:t>
            </a:r>
            <a:r>
              <a:rPr lang="en-US" dirty="0"/>
              <a:t> </a:t>
            </a:r>
            <a:r>
              <a:rPr lang="en-US" dirty="0" err="1"/>
              <a:t>memuaskan</a:t>
            </a:r>
            <a:r>
              <a:rPr lang="en-US" dirty="0"/>
              <a:t> </a:t>
            </a:r>
            <a:r>
              <a:rPr lang="en-US" dirty="0" err="1"/>
              <a:t>permintaan</a:t>
            </a:r>
            <a:r>
              <a:rPr lang="en-US" dirty="0"/>
              <a:t> </a:t>
            </a:r>
            <a:r>
              <a:rPr lang="en-US" dirty="0" err="1"/>
              <a:t>pasar</a:t>
            </a:r>
            <a:r>
              <a:rPr lang="en-US" dirty="0"/>
              <a:t>. </a:t>
            </a:r>
            <a:r>
              <a:rPr lang="en-US" dirty="0" err="1"/>
              <a:t>Sebagai</a:t>
            </a:r>
            <a:r>
              <a:rPr lang="en-US" dirty="0"/>
              <a:t> </a:t>
            </a:r>
            <a:r>
              <a:rPr lang="en-US" dirty="0" err="1"/>
              <a:t>catatan</a:t>
            </a:r>
            <a:r>
              <a:rPr lang="en-US" dirty="0"/>
              <a:t>, </a:t>
            </a:r>
            <a:r>
              <a:rPr lang="en-US" dirty="0" err="1"/>
              <a:t>bila</a:t>
            </a:r>
            <a:r>
              <a:rPr lang="en-US" dirty="0"/>
              <a:t> </a:t>
            </a:r>
            <a:r>
              <a:rPr lang="en-US" dirty="0" err="1"/>
              <a:t>perencanaan</a:t>
            </a:r>
            <a:r>
              <a:rPr lang="en-US" dirty="0"/>
              <a:t> </a:t>
            </a:r>
            <a:r>
              <a:rPr lang="en-US" dirty="0" err="1"/>
              <a:t>dan</a:t>
            </a:r>
            <a:r>
              <a:rPr lang="en-US" dirty="0"/>
              <a:t> </a:t>
            </a:r>
            <a:r>
              <a:rPr lang="en-US" dirty="0" err="1"/>
              <a:t>keputusan</a:t>
            </a:r>
            <a:r>
              <a:rPr lang="en-US" dirty="0"/>
              <a:t> </a:t>
            </a:r>
            <a:r>
              <a:rPr lang="en-US" dirty="0" err="1"/>
              <a:t>mengalir</a:t>
            </a:r>
            <a:r>
              <a:rPr lang="en-US" dirty="0"/>
              <a:t> </a:t>
            </a:r>
            <a:r>
              <a:rPr lang="en-US" dirty="0" err="1"/>
              <a:t>dari</a:t>
            </a:r>
            <a:r>
              <a:rPr lang="en-US" dirty="0"/>
              <a:t> </a:t>
            </a:r>
            <a:r>
              <a:rPr lang="en-US" dirty="0" err="1"/>
              <a:t>atas</a:t>
            </a:r>
            <a:r>
              <a:rPr lang="en-US" dirty="0"/>
              <a:t> </a:t>
            </a:r>
            <a:r>
              <a:rPr lang="en-US" dirty="0" err="1"/>
              <a:t>ke</a:t>
            </a:r>
            <a:r>
              <a:rPr lang="en-US" dirty="0"/>
              <a:t> </a:t>
            </a:r>
            <a:r>
              <a:rPr lang="en-US" dirty="0" err="1"/>
              <a:t>bawah</a:t>
            </a:r>
            <a:r>
              <a:rPr lang="en-US" dirty="0"/>
              <a:t>, </a:t>
            </a:r>
            <a:r>
              <a:rPr lang="en-US" dirty="0" err="1"/>
              <a:t>maka</a:t>
            </a:r>
            <a:r>
              <a:rPr lang="en-US" dirty="0"/>
              <a:t> lain </a:t>
            </a:r>
            <a:r>
              <a:rPr lang="en-US" dirty="0" err="1"/>
              <a:t>halnya</a:t>
            </a:r>
            <a:r>
              <a:rPr lang="en-US" dirty="0"/>
              <a:t> </a:t>
            </a:r>
            <a:r>
              <a:rPr lang="en-US" dirty="0" err="1"/>
              <a:t>dengan</a:t>
            </a:r>
            <a:r>
              <a:rPr lang="en-US" dirty="0"/>
              <a:t> feedback. Feedback </a:t>
            </a:r>
            <a:r>
              <a:rPr lang="en-US" dirty="0" err="1"/>
              <a:t>mengalir</a:t>
            </a:r>
            <a:r>
              <a:rPr lang="en-US" dirty="0"/>
              <a:t> </a:t>
            </a:r>
            <a:r>
              <a:rPr lang="en-US" dirty="0" err="1"/>
              <a:t>dari</a:t>
            </a:r>
            <a:r>
              <a:rPr lang="en-US" dirty="0"/>
              <a:t> </a:t>
            </a:r>
            <a:r>
              <a:rPr lang="en-US" dirty="0" err="1"/>
              <a:t>bawah</a:t>
            </a:r>
            <a:r>
              <a:rPr lang="en-US" dirty="0"/>
              <a:t> </a:t>
            </a:r>
            <a:r>
              <a:rPr lang="en-US" dirty="0" err="1"/>
              <a:t>ke</a:t>
            </a:r>
            <a:r>
              <a:rPr lang="en-US" dirty="0"/>
              <a:t> </a:t>
            </a:r>
            <a:r>
              <a:rPr lang="en-US" dirty="0" err="1"/>
              <a:t>atas</a:t>
            </a:r>
            <a:r>
              <a:rPr lang="en-US" dirty="0"/>
              <a:t> </a:t>
            </a:r>
            <a:r>
              <a:rPr lang="en-US" dirty="0" err="1"/>
              <a:t>sehingga</a:t>
            </a:r>
            <a:r>
              <a:rPr lang="en-US" dirty="0"/>
              <a:t> </a:t>
            </a:r>
            <a:r>
              <a:rPr lang="en-US" dirty="0" err="1"/>
              <a:t>memberikan</a:t>
            </a:r>
            <a:r>
              <a:rPr lang="en-US" dirty="0"/>
              <a:t> </a:t>
            </a:r>
            <a:r>
              <a:rPr lang="en-US" dirty="0" err="1"/>
              <a:t>keterkaitan</a:t>
            </a:r>
            <a:r>
              <a:rPr lang="en-US" dirty="0"/>
              <a:t> </a:t>
            </a:r>
            <a:r>
              <a:rPr lang="en-US" dirty="0" err="1"/>
              <a:t>antar</a:t>
            </a:r>
            <a:r>
              <a:rPr lang="en-US" dirty="0"/>
              <a:t> </a:t>
            </a:r>
            <a:r>
              <a:rPr lang="en-US" dirty="0" err="1"/>
              <a:t>tingkatan</a:t>
            </a:r>
            <a:r>
              <a:rPr lang="en-US" dirty="0"/>
              <a:t> </a:t>
            </a:r>
            <a:r>
              <a:rPr lang="en-US" dirty="0" err="1"/>
              <a:t>hirarkhis</a:t>
            </a:r>
            <a:r>
              <a:rPr lang="en-US" dirty="0"/>
              <a:t>.</a:t>
            </a:r>
          </a:p>
          <a:p>
            <a:endParaRPr lang="en-US" dirty="0"/>
          </a:p>
        </p:txBody>
      </p:sp>
    </p:spTree>
    <p:extLst>
      <p:ext uri="{BB962C8B-B14F-4D97-AF65-F5344CB8AC3E}">
        <p14:creationId xmlns:p14="http://schemas.microsoft.com/office/powerpoint/2010/main" val="39427801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04800"/>
            <a:ext cx="8763000" cy="6324600"/>
          </a:xfrm>
        </p:spPr>
        <p:txBody>
          <a:bodyPr>
            <a:normAutofit fontScale="70000" lnSpcReduction="20000"/>
          </a:bodyPr>
          <a:lstStyle/>
          <a:p>
            <a:pPr lvl="0">
              <a:buFont typeface="Wingdings" pitchFamily="2" charset="2"/>
              <a:buChar char="q"/>
            </a:pPr>
            <a:r>
              <a:rPr lang="en-US" sz="3300" b="1" dirty="0" smtClean="0"/>
              <a:t>OPERASI PRODUKSI</a:t>
            </a:r>
            <a:r>
              <a:rPr lang="en-US" sz="3300" dirty="0" smtClean="0"/>
              <a:t> </a:t>
            </a:r>
          </a:p>
          <a:p>
            <a:r>
              <a:rPr lang="en-US" sz="2600" dirty="0" smtClean="0"/>
              <a:t>Yang </a:t>
            </a:r>
            <a:r>
              <a:rPr lang="en-US" sz="2600" dirty="0" err="1"/>
              <a:t>dimaksud</a:t>
            </a:r>
            <a:r>
              <a:rPr lang="en-US" sz="2600" dirty="0"/>
              <a:t> </a:t>
            </a:r>
            <a:r>
              <a:rPr lang="en-US" sz="2600" dirty="0" err="1"/>
              <a:t>dengan</a:t>
            </a:r>
            <a:r>
              <a:rPr lang="en-US" sz="2600" dirty="0"/>
              <a:t> proses </a:t>
            </a:r>
            <a:r>
              <a:rPr lang="en-US" sz="2600" dirty="0" err="1" smtClean="0"/>
              <a:t>operasii</a:t>
            </a:r>
            <a:r>
              <a:rPr lang="en-US" sz="2600" dirty="0"/>
              <a:t> </a:t>
            </a:r>
            <a:r>
              <a:rPr lang="en-US" sz="2600" dirty="0" err="1"/>
              <a:t>atau</a:t>
            </a:r>
            <a:r>
              <a:rPr lang="en-US" sz="2600" dirty="0"/>
              <a:t> proses </a:t>
            </a:r>
            <a:r>
              <a:rPr lang="en-US" sz="2600" dirty="0" err="1" smtClean="0"/>
              <a:t>produksii</a:t>
            </a:r>
            <a:r>
              <a:rPr lang="en-US" sz="2600" dirty="0"/>
              <a:t> </a:t>
            </a:r>
            <a:r>
              <a:rPr lang="en-US" sz="2600" dirty="0" err="1"/>
              <a:t>adalah</a:t>
            </a:r>
            <a:r>
              <a:rPr lang="en-US" sz="2600" dirty="0"/>
              <a:t> </a:t>
            </a:r>
            <a:r>
              <a:rPr lang="en-US" sz="2600" dirty="0" err="1"/>
              <a:t>suatu</a:t>
            </a:r>
            <a:r>
              <a:rPr lang="en-US" sz="2600" dirty="0"/>
              <a:t> </a:t>
            </a:r>
            <a:r>
              <a:rPr lang="en-US" sz="2600" dirty="0" err="1"/>
              <a:t>kegiatan</a:t>
            </a:r>
            <a:r>
              <a:rPr lang="en-US" sz="2600" dirty="0"/>
              <a:t> </a:t>
            </a:r>
            <a:r>
              <a:rPr lang="en-US" sz="2600" dirty="0" err="1"/>
              <a:t>dengan</a:t>
            </a:r>
            <a:r>
              <a:rPr lang="en-US" sz="2600" dirty="0"/>
              <a:t> </a:t>
            </a:r>
            <a:r>
              <a:rPr lang="en-US" sz="2600" dirty="0" err="1"/>
              <a:t>melibatkan</a:t>
            </a:r>
            <a:r>
              <a:rPr lang="en-US" sz="2600" dirty="0"/>
              <a:t> </a:t>
            </a:r>
            <a:r>
              <a:rPr lang="en-US" sz="2600" dirty="0" err="1"/>
              <a:t>tenaga</a:t>
            </a:r>
            <a:r>
              <a:rPr lang="en-US" sz="2600" dirty="0"/>
              <a:t> </a:t>
            </a:r>
            <a:r>
              <a:rPr lang="en-US" sz="2600" dirty="0" err="1"/>
              <a:t>rnanusia</a:t>
            </a:r>
            <a:r>
              <a:rPr lang="en-US" sz="2600" dirty="0"/>
              <a:t>, </a:t>
            </a:r>
            <a:r>
              <a:rPr lang="en-US" sz="2600" dirty="0" err="1"/>
              <a:t>bahan</a:t>
            </a:r>
            <a:r>
              <a:rPr lang="en-US" sz="2600" dirty="0"/>
              <a:t>, </a:t>
            </a:r>
            <a:r>
              <a:rPr lang="en-US" sz="2600" dirty="0" err="1"/>
              <a:t>dan</a:t>
            </a:r>
            <a:r>
              <a:rPr lang="en-US" sz="2600" dirty="0"/>
              <a:t> </a:t>
            </a:r>
            <a:r>
              <a:rPr lang="en-US" sz="2600" dirty="0" err="1"/>
              <a:t>peralatan</a:t>
            </a:r>
            <a:r>
              <a:rPr lang="en-US" sz="2600" dirty="0"/>
              <a:t> </a:t>
            </a:r>
            <a:r>
              <a:rPr lang="en-US" sz="2600" dirty="0" err="1"/>
              <a:t>untuk</a:t>
            </a:r>
            <a:r>
              <a:rPr lang="en-US" sz="2600" dirty="0"/>
              <a:t> </a:t>
            </a:r>
            <a:r>
              <a:rPr lang="en-US" sz="2600" dirty="0" err="1"/>
              <a:t>menghasilkan</a:t>
            </a:r>
            <a:r>
              <a:rPr lang="en-US" sz="2600" dirty="0"/>
              <a:t> </a:t>
            </a:r>
            <a:r>
              <a:rPr lang="en-US" sz="2600" dirty="0" err="1"/>
              <a:t>produk</a:t>
            </a:r>
            <a:r>
              <a:rPr lang="en-US" sz="2600" dirty="0"/>
              <a:t> yang </a:t>
            </a:r>
            <a:r>
              <a:rPr lang="en-US" sz="2600" dirty="0" err="1"/>
              <a:t>berguna</a:t>
            </a:r>
            <a:r>
              <a:rPr lang="en-US" sz="2600" dirty="0"/>
              <a:t> </a:t>
            </a:r>
            <a:r>
              <a:rPr lang="en-US" sz="2600" dirty="0" err="1"/>
              <a:t>atau</a:t>
            </a:r>
            <a:r>
              <a:rPr lang="en-US" sz="2600" dirty="0"/>
              <a:t> </a:t>
            </a:r>
            <a:r>
              <a:rPr lang="en-US" sz="2600" dirty="0" err="1"/>
              <a:t>bernilai</a:t>
            </a:r>
            <a:r>
              <a:rPr lang="en-US" sz="2600" dirty="0"/>
              <a:t> </a:t>
            </a:r>
            <a:r>
              <a:rPr lang="en-US" sz="2600" dirty="0" err="1"/>
              <a:t>lebih</a:t>
            </a:r>
            <a:r>
              <a:rPr lang="en-US" sz="2600" dirty="0"/>
              <a:t>. </a:t>
            </a:r>
            <a:r>
              <a:rPr lang="en-US" sz="2600" dirty="0" err="1"/>
              <a:t>Atau</a:t>
            </a:r>
            <a:r>
              <a:rPr lang="en-US" sz="2600" dirty="0"/>
              <a:t> </a:t>
            </a:r>
            <a:r>
              <a:rPr lang="en-US" sz="2600" dirty="0" err="1"/>
              <a:t>dengan</a:t>
            </a:r>
            <a:r>
              <a:rPr lang="en-US" sz="2600" dirty="0"/>
              <a:t> kata lain proses </a:t>
            </a:r>
            <a:r>
              <a:rPr lang="en-US" sz="2600" dirty="0" err="1"/>
              <a:t>produksi</a:t>
            </a:r>
            <a:r>
              <a:rPr lang="en-US" sz="2600" dirty="0"/>
              <a:t> </a:t>
            </a:r>
            <a:r>
              <a:rPr lang="en-US" sz="2600" dirty="0" err="1"/>
              <a:t>adalah</a:t>
            </a:r>
            <a:r>
              <a:rPr lang="en-US" sz="2600" dirty="0"/>
              <a:t> </a:t>
            </a:r>
            <a:r>
              <a:rPr lang="en-US" sz="2600" dirty="0" err="1"/>
              <a:t>transformasi</a:t>
            </a:r>
            <a:r>
              <a:rPr lang="en-US" sz="2600" dirty="0"/>
              <a:t> </a:t>
            </a:r>
            <a:r>
              <a:rPr lang="en-US" sz="2600" dirty="0" err="1"/>
              <a:t>bahan</a:t>
            </a:r>
            <a:r>
              <a:rPr lang="en-US" sz="2600" dirty="0"/>
              <a:t> (</a:t>
            </a:r>
            <a:r>
              <a:rPr lang="en-US" sz="2600" i="1" dirty="0"/>
              <a:t>input</a:t>
            </a:r>
            <a:r>
              <a:rPr lang="en-US" sz="2600" dirty="0"/>
              <a:t>) </a:t>
            </a:r>
            <a:r>
              <a:rPr lang="en-US" sz="2600" dirty="0" err="1"/>
              <a:t>menjadi</a:t>
            </a:r>
            <a:r>
              <a:rPr lang="en-US" sz="2600" dirty="0"/>
              <a:t> </a:t>
            </a:r>
            <a:r>
              <a:rPr lang="en-US" sz="2600" dirty="0" err="1"/>
              <a:t>produk</a:t>
            </a:r>
            <a:r>
              <a:rPr lang="en-US" sz="2600" dirty="0"/>
              <a:t> (</a:t>
            </a:r>
            <a:r>
              <a:rPr lang="en-US" sz="2600" i="1" dirty="0"/>
              <a:t>output</a:t>
            </a:r>
            <a:r>
              <a:rPr lang="en-US" sz="2600" dirty="0"/>
              <a:t>). </a:t>
            </a:r>
            <a:r>
              <a:rPr lang="en-US" sz="2600" dirty="0" err="1"/>
              <a:t>Alur</a:t>
            </a:r>
            <a:r>
              <a:rPr lang="en-US" sz="2600" dirty="0"/>
              <a:t> proses </a:t>
            </a:r>
            <a:r>
              <a:rPr lang="en-US" sz="2600" dirty="0" err="1"/>
              <a:t>produksi</a:t>
            </a:r>
            <a:r>
              <a:rPr lang="en-US" sz="2600" dirty="0"/>
              <a:t> </a:t>
            </a:r>
            <a:r>
              <a:rPr lang="en-US" sz="2600" dirty="0" err="1"/>
              <a:t>dalarn</a:t>
            </a:r>
            <a:r>
              <a:rPr lang="en-US" sz="2600" dirty="0"/>
              <a:t> </a:t>
            </a:r>
            <a:r>
              <a:rPr lang="en-US" sz="2600" dirty="0" err="1"/>
              <a:t>manajemen</a:t>
            </a:r>
            <a:r>
              <a:rPr lang="en-US" sz="2600" dirty="0"/>
              <a:t> </a:t>
            </a:r>
            <a:r>
              <a:rPr lang="en-US" sz="2600" dirty="0" err="1"/>
              <a:t>operasi</a:t>
            </a:r>
            <a:r>
              <a:rPr lang="en-US" sz="2600" dirty="0"/>
              <a:t> </a:t>
            </a:r>
            <a:r>
              <a:rPr lang="en-US" sz="2600" dirty="0" err="1"/>
              <a:t>adalah</a:t>
            </a:r>
            <a:r>
              <a:rPr lang="en-US" sz="2600" dirty="0"/>
              <a:t> INPUT --&gt; TRANSFORMASI --&gt; OUTPUT. </a:t>
            </a:r>
            <a:r>
              <a:rPr lang="en-US" sz="2600" i="1" dirty="0"/>
              <a:t>Input</a:t>
            </a:r>
            <a:r>
              <a:rPr lang="en-US" sz="2600" dirty="0"/>
              <a:t>, </a:t>
            </a:r>
            <a:r>
              <a:rPr lang="en-US" sz="2600" dirty="0" err="1"/>
              <a:t>berupa</a:t>
            </a:r>
            <a:r>
              <a:rPr lang="en-US" sz="2600" dirty="0"/>
              <a:t> </a:t>
            </a:r>
            <a:r>
              <a:rPr lang="en-US" sz="2600" dirty="0" err="1"/>
              <a:t>mesin</a:t>
            </a:r>
            <a:r>
              <a:rPr lang="en-US" sz="2600" dirty="0"/>
              <a:t>, </a:t>
            </a:r>
            <a:r>
              <a:rPr lang="en-US" sz="2600" dirty="0" err="1"/>
              <a:t>bahan</a:t>
            </a:r>
            <a:r>
              <a:rPr lang="en-US" sz="2600" dirty="0"/>
              <a:t>/</a:t>
            </a:r>
            <a:r>
              <a:rPr lang="en-US" sz="2600" dirty="0" err="1"/>
              <a:t>komponen</a:t>
            </a:r>
            <a:r>
              <a:rPr lang="en-US" sz="2600" dirty="0"/>
              <a:t>, </a:t>
            </a:r>
            <a:r>
              <a:rPr lang="en-US" sz="2600" dirty="0" err="1"/>
              <a:t>energi</a:t>
            </a:r>
            <a:r>
              <a:rPr lang="en-US" sz="2600" dirty="0"/>
              <a:t>, </a:t>
            </a:r>
            <a:r>
              <a:rPr lang="en-US" sz="2600" dirty="0" err="1"/>
              <a:t>dan</a:t>
            </a:r>
            <a:r>
              <a:rPr lang="en-US" sz="2600" dirty="0"/>
              <a:t> </a:t>
            </a:r>
            <a:r>
              <a:rPr lang="en-US" sz="2600" dirty="0" err="1"/>
              <a:t>desain</a:t>
            </a:r>
            <a:r>
              <a:rPr lang="en-US" sz="2600" dirty="0"/>
              <a:t> </a:t>
            </a:r>
            <a:r>
              <a:rPr lang="en-US" sz="2600" dirty="0" err="1"/>
              <a:t>produk</a:t>
            </a:r>
            <a:r>
              <a:rPr lang="en-US" sz="2600" dirty="0"/>
              <a:t> di-</a:t>
            </a:r>
            <a:r>
              <a:rPr lang="en-US" sz="2600" dirty="0" err="1"/>
              <a:t>transformasi</a:t>
            </a:r>
            <a:r>
              <a:rPr lang="en-US" sz="2600" dirty="0"/>
              <a:t>-</a:t>
            </a:r>
            <a:r>
              <a:rPr lang="en-US" sz="2600" dirty="0" err="1"/>
              <a:t>kan</a:t>
            </a:r>
            <a:r>
              <a:rPr lang="en-US" sz="2600" dirty="0"/>
              <a:t> </a:t>
            </a:r>
            <a:r>
              <a:rPr lang="en-US" sz="2600" dirty="0" err="1"/>
              <a:t>dengan</a:t>
            </a:r>
            <a:r>
              <a:rPr lang="en-US" sz="2600" dirty="0"/>
              <a:t> </a:t>
            </a:r>
            <a:r>
              <a:rPr lang="en-US" sz="2600" dirty="0" err="1"/>
              <a:t>menggunakan</a:t>
            </a:r>
            <a:r>
              <a:rPr lang="en-US" sz="2600" dirty="0"/>
              <a:t> </a:t>
            </a:r>
            <a:r>
              <a:rPr lang="en-US" sz="2600" dirty="0" err="1"/>
              <a:t>berbagai</a:t>
            </a:r>
            <a:r>
              <a:rPr lang="en-US" sz="2600" dirty="0"/>
              <a:t> </a:t>
            </a:r>
            <a:r>
              <a:rPr lang="en-US" sz="2600" dirty="0" err="1"/>
              <a:t>fasilitas</a:t>
            </a:r>
            <a:r>
              <a:rPr lang="en-US" sz="2600" dirty="0"/>
              <a:t> </a:t>
            </a:r>
            <a:r>
              <a:rPr lang="en-US" sz="2600" dirty="0" err="1"/>
              <a:t>produksi</a:t>
            </a:r>
            <a:r>
              <a:rPr lang="en-US" sz="2600" dirty="0"/>
              <a:t> yang </a:t>
            </a:r>
            <a:r>
              <a:rPr lang="en-US" sz="2600" dirty="0" err="1"/>
              <a:t>terdapat</a:t>
            </a:r>
            <a:r>
              <a:rPr lang="en-US" sz="2600" dirty="0"/>
              <a:t> di </a:t>
            </a:r>
            <a:r>
              <a:rPr lang="en-US" sz="2600" dirty="0" err="1"/>
              <a:t>dalam</a:t>
            </a:r>
            <a:r>
              <a:rPr lang="en-US" sz="2600" dirty="0"/>
              <a:t> </a:t>
            </a:r>
            <a:r>
              <a:rPr lang="en-US" sz="2600" dirty="0" err="1"/>
              <a:t>pabrik</a:t>
            </a:r>
            <a:r>
              <a:rPr lang="en-US" sz="2600" dirty="0"/>
              <a:t> </a:t>
            </a:r>
            <a:r>
              <a:rPr lang="en-US" sz="2600" dirty="0" err="1"/>
              <a:t>menjadi</a:t>
            </a:r>
            <a:r>
              <a:rPr lang="en-US" sz="2600" dirty="0"/>
              <a:t> </a:t>
            </a:r>
            <a:r>
              <a:rPr lang="en-US" sz="2600" i="1" dirty="0"/>
              <a:t>output</a:t>
            </a:r>
            <a:r>
              <a:rPr lang="en-US" sz="2600" dirty="0"/>
              <a:t>, yang </a:t>
            </a:r>
            <a:r>
              <a:rPr lang="en-US" sz="2600" dirty="0" err="1"/>
              <a:t>berupa</a:t>
            </a:r>
            <a:r>
              <a:rPr lang="en-US" sz="2600" dirty="0"/>
              <a:t> </a:t>
            </a:r>
            <a:r>
              <a:rPr lang="en-US" sz="2600" dirty="0" err="1"/>
              <a:t>barang</a:t>
            </a:r>
            <a:r>
              <a:rPr lang="en-US" sz="2600" dirty="0"/>
              <a:t>, </a:t>
            </a:r>
            <a:r>
              <a:rPr lang="en-US" sz="2600" dirty="0" err="1"/>
              <a:t>jasa</a:t>
            </a:r>
            <a:r>
              <a:rPr lang="en-US" sz="2600" dirty="0"/>
              <a:t>, </a:t>
            </a:r>
            <a:r>
              <a:rPr lang="en-US" sz="2600" dirty="0" err="1"/>
              <a:t>produk</a:t>
            </a:r>
            <a:r>
              <a:rPr lang="en-US" sz="2600" dirty="0"/>
              <a:t> </a:t>
            </a:r>
            <a:r>
              <a:rPr lang="en-US" sz="2600" dirty="0" err="1"/>
              <a:t>sampingan</a:t>
            </a:r>
            <a:r>
              <a:rPr lang="en-US" sz="2600" dirty="0"/>
              <a:t>, </a:t>
            </a:r>
            <a:r>
              <a:rPr lang="en-US" sz="2600" dirty="0" err="1"/>
              <a:t>dan</a:t>
            </a:r>
            <a:r>
              <a:rPr lang="en-US" sz="2600" dirty="0"/>
              <a:t> </a:t>
            </a:r>
            <a:r>
              <a:rPr lang="en-US" sz="2600" dirty="0" err="1"/>
              <a:t>sisa-sisa</a:t>
            </a:r>
            <a:r>
              <a:rPr lang="en-US" sz="2600" dirty="0"/>
              <a:t> </a:t>
            </a:r>
            <a:r>
              <a:rPr lang="en-US" sz="2600" dirty="0" err="1"/>
              <a:t>produk</a:t>
            </a:r>
            <a:r>
              <a:rPr lang="en-US" sz="2600" dirty="0" smtClean="0"/>
              <a:t>.</a:t>
            </a:r>
          </a:p>
          <a:p>
            <a:pPr marL="0" indent="0">
              <a:buNone/>
            </a:pPr>
            <a:r>
              <a:rPr lang="en-US" b="1" u="sng" dirty="0" err="1" smtClean="0"/>
              <a:t>Ciri-ciri</a:t>
            </a:r>
            <a:r>
              <a:rPr lang="en-US" b="1" u="sng" dirty="0" smtClean="0"/>
              <a:t> </a:t>
            </a:r>
            <a:r>
              <a:rPr lang="en-US" b="1" u="sng" dirty="0" err="1"/>
              <a:t>dari</a:t>
            </a:r>
            <a:r>
              <a:rPr lang="en-US" b="1" u="sng" dirty="0"/>
              <a:t> </a:t>
            </a:r>
            <a:r>
              <a:rPr lang="en-US" b="1" u="sng" dirty="0" err="1"/>
              <a:t>kedua</a:t>
            </a:r>
            <a:r>
              <a:rPr lang="en-US" b="1" u="sng" dirty="0"/>
              <a:t> </a:t>
            </a:r>
            <a:r>
              <a:rPr lang="en-US" b="1" u="sng" dirty="0" err="1"/>
              <a:t>pola</a:t>
            </a:r>
            <a:r>
              <a:rPr lang="en-US" b="1" u="sng" dirty="0"/>
              <a:t> </a:t>
            </a:r>
            <a:r>
              <a:rPr lang="en-US" b="1" u="sng" dirty="0" err="1"/>
              <a:t>produksi</a:t>
            </a:r>
            <a:r>
              <a:rPr lang="en-US" b="1" u="sng" dirty="0"/>
              <a:t> </a:t>
            </a:r>
            <a:r>
              <a:rPr lang="en-US" b="1" u="sng" dirty="0" err="1"/>
              <a:t>tersebut</a:t>
            </a:r>
            <a:r>
              <a:rPr lang="en-US" b="1" u="sng" dirty="0"/>
              <a:t> </a:t>
            </a:r>
            <a:r>
              <a:rPr lang="en-US" b="1" u="sng" dirty="0" err="1"/>
              <a:t>dapat</a:t>
            </a:r>
            <a:r>
              <a:rPr lang="en-US" b="1" u="sng" dirty="0"/>
              <a:t> </a:t>
            </a:r>
            <a:r>
              <a:rPr lang="en-US" b="1" u="sng" dirty="0" err="1"/>
              <a:t>dijelaskan</a:t>
            </a:r>
            <a:r>
              <a:rPr lang="en-US" b="1" u="sng" dirty="0"/>
              <a:t> </a:t>
            </a:r>
            <a:r>
              <a:rPr lang="en-US" b="1" u="sng" dirty="0" err="1"/>
              <a:t>sebagai</a:t>
            </a:r>
            <a:r>
              <a:rPr lang="en-US" b="1" u="sng" dirty="0"/>
              <a:t> </a:t>
            </a:r>
            <a:r>
              <a:rPr lang="en-US" b="1" u="sng" dirty="0" err="1"/>
              <a:t>berikut</a:t>
            </a:r>
            <a:r>
              <a:rPr lang="en-US" b="1" u="sng" dirty="0" smtClean="0"/>
              <a:t>:</a:t>
            </a:r>
            <a:endParaRPr lang="en-US" b="1" u="sng" dirty="0"/>
          </a:p>
          <a:p>
            <a:pPr marL="0" indent="0">
              <a:lnSpc>
                <a:spcPct val="120000"/>
              </a:lnSpc>
              <a:buNone/>
            </a:pPr>
            <a:r>
              <a:rPr lang="en-US" b="1" dirty="0"/>
              <a:t>1. </a:t>
            </a:r>
            <a:r>
              <a:rPr lang="en-US" b="1" dirty="0" err="1"/>
              <a:t>Pola</a:t>
            </a:r>
            <a:r>
              <a:rPr lang="en-US" b="1" dirty="0"/>
              <a:t> </a:t>
            </a:r>
            <a:r>
              <a:rPr lang="en-US" b="1" dirty="0" err="1"/>
              <a:t>produksi</a:t>
            </a:r>
            <a:r>
              <a:rPr lang="en-US" b="1" dirty="0"/>
              <a:t> </a:t>
            </a:r>
            <a:r>
              <a:rPr lang="en-US" b="1" dirty="0" err="1"/>
              <a:t>terus-menerus</a:t>
            </a:r>
            <a:r>
              <a:rPr lang="en-US" b="1" dirty="0"/>
              <a:t> </a:t>
            </a:r>
            <a:r>
              <a:rPr lang="en-US" b="1" i="1" dirty="0"/>
              <a:t>(continuous</a:t>
            </a:r>
            <a:r>
              <a:rPr lang="en-US" b="1" i="1" dirty="0" smtClean="0"/>
              <a:t>)</a:t>
            </a:r>
            <a:r>
              <a:rPr lang="en-US" dirty="0" smtClean="0"/>
              <a:t>:</a:t>
            </a:r>
            <a:endParaRPr lang="en-US" dirty="0"/>
          </a:p>
          <a:p>
            <a:pPr lvl="0">
              <a:lnSpc>
                <a:spcPct val="120000"/>
              </a:lnSpc>
            </a:pPr>
            <a:r>
              <a:rPr lang="en-US" dirty="0"/>
              <a:t>Output yang </a:t>
            </a:r>
            <a:r>
              <a:rPr lang="en-US" dirty="0" err="1"/>
              <a:t>dihasilkan</a:t>
            </a:r>
            <a:r>
              <a:rPr lang="en-US" dirty="0"/>
              <a:t> </a:t>
            </a:r>
            <a:r>
              <a:rPr lang="en-US" dirty="0" err="1"/>
              <a:t>besar</a:t>
            </a:r>
            <a:r>
              <a:rPr lang="en-US" dirty="0"/>
              <a:t> </a:t>
            </a:r>
          </a:p>
          <a:p>
            <a:pPr lvl="0">
              <a:lnSpc>
                <a:spcPct val="120000"/>
              </a:lnSpc>
            </a:pPr>
            <a:r>
              <a:rPr lang="en-US" dirty="0" err="1"/>
              <a:t>Variasi</a:t>
            </a:r>
            <a:r>
              <a:rPr lang="en-US" dirty="0"/>
              <a:t> </a:t>
            </a:r>
            <a:r>
              <a:rPr lang="en-US" dirty="0" err="1"/>
              <a:t>produk</a:t>
            </a:r>
            <a:r>
              <a:rPr lang="en-US" dirty="0"/>
              <a:t> </a:t>
            </a:r>
            <a:r>
              <a:rPr lang="en-US" dirty="0" err="1"/>
              <a:t>rendah</a:t>
            </a:r>
            <a:r>
              <a:rPr lang="en-US" dirty="0"/>
              <a:t> </a:t>
            </a:r>
          </a:p>
          <a:p>
            <a:pPr lvl="0">
              <a:lnSpc>
                <a:spcPct val="120000"/>
              </a:lnSpc>
            </a:pPr>
            <a:r>
              <a:rPr lang="en-US" dirty="0" err="1"/>
              <a:t>Produk</a:t>
            </a:r>
            <a:r>
              <a:rPr lang="en-US" dirty="0"/>
              <a:t> yang </a:t>
            </a:r>
            <a:r>
              <a:rPr lang="en-US" dirty="0" err="1"/>
              <a:t>dihasilkan</a:t>
            </a:r>
            <a:r>
              <a:rPr lang="en-US" dirty="0"/>
              <a:t> </a:t>
            </a:r>
            <a:r>
              <a:rPr lang="en-US" dirty="0" err="1"/>
              <a:t>standar</a:t>
            </a:r>
            <a:r>
              <a:rPr lang="en-US" dirty="0"/>
              <a:t> </a:t>
            </a:r>
          </a:p>
          <a:p>
            <a:pPr lvl="0">
              <a:lnSpc>
                <a:spcPct val="120000"/>
              </a:lnSpc>
            </a:pPr>
            <a:r>
              <a:rPr lang="en-US" dirty="0" err="1"/>
              <a:t>Mesin</a:t>
            </a:r>
            <a:r>
              <a:rPr lang="en-US" dirty="0"/>
              <a:t> yang </a:t>
            </a:r>
            <a:r>
              <a:rPr lang="en-US" dirty="0" err="1"/>
              <a:t>digunakan</a:t>
            </a:r>
            <a:r>
              <a:rPr lang="en-US" dirty="0"/>
              <a:t> </a:t>
            </a:r>
            <a:r>
              <a:rPr lang="en-US" dirty="0" err="1"/>
              <a:t>khusus</a:t>
            </a:r>
            <a:r>
              <a:rPr lang="en-US" dirty="0"/>
              <a:t>, semi </a:t>
            </a:r>
            <a:r>
              <a:rPr lang="en-US" dirty="0" err="1"/>
              <a:t>otomatis</a:t>
            </a:r>
            <a:r>
              <a:rPr lang="en-US" dirty="0"/>
              <a:t> </a:t>
            </a:r>
          </a:p>
          <a:p>
            <a:pPr lvl="0">
              <a:lnSpc>
                <a:spcPct val="120000"/>
              </a:lnSpc>
            </a:pPr>
            <a:r>
              <a:rPr lang="en-US" dirty="0"/>
              <a:t>Operator </a:t>
            </a:r>
            <a:r>
              <a:rPr lang="en-US" dirty="0" err="1"/>
              <a:t>tidak</a:t>
            </a:r>
            <a:r>
              <a:rPr lang="en-US" dirty="0"/>
              <a:t> </a:t>
            </a:r>
            <a:r>
              <a:rPr lang="en-US" dirty="0" err="1"/>
              <a:t>harus</a:t>
            </a:r>
            <a:r>
              <a:rPr lang="en-US" dirty="0"/>
              <a:t> </a:t>
            </a:r>
            <a:r>
              <a:rPr lang="en-US" dirty="0" err="1"/>
              <a:t>ahli</a:t>
            </a:r>
            <a:endParaRPr lang="en-US" dirty="0"/>
          </a:p>
          <a:p>
            <a:pPr marL="0" indent="0">
              <a:lnSpc>
                <a:spcPct val="120000"/>
              </a:lnSpc>
              <a:buNone/>
            </a:pPr>
            <a:r>
              <a:rPr lang="en-US" b="1" dirty="0" smtClean="0"/>
              <a:t>2</a:t>
            </a:r>
            <a:r>
              <a:rPr lang="en-US" b="1" dirty="0"/>
              <a:t>. </a:t>
            </a:r>
            <a:r>
              <a:rPr lang="en-US" b="1" dirty="0" err="1"/>
              <a:t>Pola</a:t>
            </a:r>
            <a:r>
              <a:rPr lang="en-US" b="1" dirty="0"/>
              <a:t> </a:t>
            </a:r>
            <a:r>
              <a:rPr lang="en-US" b="1" dirty="0" err="1"/>
              <a:t>produksi</a:t>
            </a:r>
            <a:r>
              <a:rPr lang="en-US" b="1" dirty="0"/>
              <a:t> </a:t>
            </a:r>
            <a:r>
              <a:rPr lang="en-US" b="1" dirty="0" err="1"/>
              <a:t>terputus-putus</a:t>
            </a:r>
            <a:r>
              <a:rPr lang="en-US" b="1" dirty="0"/>
              <a:t> </a:t>
            </a:r>
            <a:r>
              <a:rPr lang="en-US" b="1" i="1" dirty="0"/>
              <a:t>(</a:t>
            </a:r>
            <a:r>
              <a:rPr lang="en-US" b="1" i="1" dirty="0" err="1"/>
              <a:t>intermitten</a:t>
            </a:r>
            <a:r>
              <a:rPr lang="en-US" b="1" i="1" dirty="0"/>
              <a:t>)</a:t>
            </a:r>
            <a:endParaRPr lang="en-US" dirty="0"/>
          </a:p>
          <a:p>
            <a:pPr>
              <a:lnSpc>
                <a:spcPct val="120000"/>
              </a:lnSpc>
            </a:pPr>
            <a:r>
              <a:rPr lang="en-US" i="1" dirty="0" smtClean="0"/>
              <a:t>Output</a:t>
            </a:r>
            <a:r>
              <a:rPr lang="en-US" dirty="0"/>
              <a:t> yang </a:t>
            </a:r>
            <a:r>
              <a:rPr lang="en-US" dirty="0" err="1"/>
              <a:t>dihasilkan</a:t>
            </a:r>
            <a:r>
              <a:rPr lang="en-US" dirty="0"/>
              <a:t> </a:t>
            </a:r>
            <a:r>
              <a:rPr lang="en-US" dirty="0" err="1"/>
              <a:t>kecil</a:t>
            </a:r>
            <a:r>
              <a:rPr lang="en-US" dirty="0"/>
              <a:t> </a:t>
            </a:r>
          </a:p>
          <a:p>
            <a:pPr lvl="0">
              <a:lnSpc>
                <a:spcPct val="120000"/>
              </a:lnSpc>
            </a:pPr>
            <a:r>
              <a:rPr lang="en-US" dirty="0" err="1"/>
              <a:t>Variasi</a:t>
            </a:r>
            <a:r>
              <a:rPr lang="en-US" dirty="0"/>
              <a:t> </a:t>
            </a:r>
            <a:r>
              <a:rPr lang="en-US" dirty="0" err="1"/>
              <a:t>produk</a:t>
            </a:r>
            <a:r>
              <a:rPr lang="en-US" dirty="0"/>
              <a:t> </a:t>
            </a:r>
            <a:r>
              <a:rPr lang="en-US" dirty="0" err="1"/>
              <a:t>tinggi</a:t>
            </a:r>
            <a:endParaRPr lang="en-US" dirty="0"/>
          </a:p>
          <a:p>
            <a:pPr lvl="0">
              <a:lnSpc>
                <a:spcPct val="120000"/>
              </a:lnSpc>
            </a:pPr>
            <a:r>
              <a:rPr lang="en-US" dirty="0" err="1"/>
              <a:t>Produk</a:t>
            </a:r>
            <a:r>
              <a:rPr lang="en-US" dirty="0"/>
              <a:t> yang </a:t>
            </a:r>
            <a:r>
              <a:rPr lang="en-US" dirty="0" err="1"/>
              <a:t>dihasilkan</a:t>
            </a:r>
            <a:r>
              <a:rPr lang="en-US" dirty="0"/>
              <a:t> </a:t>
            </a:r>
            <a:r>
              <a:rPr lang="en-US" dirty="0" err="1"/>
              <a:t>berdasar</a:t>
            </a:r>
            <a:r>
              <a:rPr lang="en-US" dirty="0"/>
              <a:t> </a:t>
            </a:r>
            <a:r>
              <a:rPr lang="en-US" dirty="0" err="1"/>
              <a:t>pesanan</a:t>
            </a:r>
            <a:r>
              <a:rPr lang="en-US" dirty="0"/>
              <a:t> </a:t>
            </a:r>
          </a:p>
          <a:p>
            <a:pPr lvl="0">
              <a:lnSpc>
                <a:spcPct val="120000"/>
              </a:lnSpc>
            </a:pPr>
            <a:r>
              <a:rPr lang="en-US" dirty="0" err="1"/>
              <a:t>Mesin</a:t>
            </a:r>
            <a:r>
              <a:rPr lang="en-US" dirty="0"/>
              <a:t> </a:t>
            </a:r>
            <a:r>
              <a:rPr lang="en-US" dirty="0" err="1"/>
              <a:t>produksi</a:t>
            </a:r>
            <a:r>
              <a:rPr lang="en-US" dirty="0"/>
              <a:t> yang </a:t>
            </a:r>
            <a:r>
              <a:rPr lang="en-US" dirty="0" err="1"/>
              <a:t>digunakan</a:t>
            </a:r>
            <a:r>
              <a:rPr lang="en-US" dirty="0"/>
              <a:t> </a:t>
            </a:r>
            <a:r>
              <a:rPr lang="en-US" dirty="0" err="1"/>
              <a:t>bersifat</a:t>
            </a:r>
            <a:r>
              <a:rPr lang="en-US" dirty="0"/>
              <a:t> </a:t>
            </a:r>
            <a:r>
              <a:rPr lang="en-US" dirty="0" err="1"/>
              <a:t>umum</a:t>
            </a:r>
            <a:r>
              <a:rPr lang="en-US" dirty="0"/>
              <a:t>, </a:t>
            </a:r>
            <a:r>
              <a:rPr lang="en-US" dirty="0" err="1"/>
              <a:t>tidak</a:t>
            </a:r>
            <a:r>
              <a:rPr lang="en-US" dirty="0"/>
              <a:t> </a:t>
            </a:r>
            <a:r>
              <a:rPr lang="en-US" dirty="0" err="1"/>
              <a:t>otomatis</a:t>
            </a:r>
            <a:r>
              <a:rPr lang="en-US" dirty="0"/>
              <a:t> </a:t>
            </a:r>
          </a:p>
          <a:p>
            <a:pPr lvl="0">
              <a:lnSpc>
                <a:spcPct val="120000"/>
              </a:lnSpc>
            </a:pPr>
            <a:r>
              <a:rPr lang="en-US" dirty="0" err="1"/>
              <a:t>Diperlukan</a:t>
            </a:r>
            <a:r>
              <a:rPr lang="en-US" dirty="0"/>
              <a:t> operator </a:t>
            </a:r>
            <a:r>
              <a:rPr lang="en-US" dirty="0" err="1" smtClean="0"/>
              <a:t>ahli</a:t>
            </a:r>
            <a:endParaRPr lang="en-US" dirty="0"/>
          </a:p>
          <a:p>
            <a:endParaRPr lang="en-US" dirty="0"/>
          </a:p>
        </p:txBody>
      </p:sp>
    </p:spTree>
    <p:extLst>
      <p:ext uri="{BB962C8B-B14F-4D97-AF65-F5344CB8AC3E}">
        <p14:creationId xmlns:p14="http://schemas.microsoft.com/office/powerpoint/2010/main" val="1810260788"/>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44562"/>
          </a:xfrm>
        </p:spPr>
        <p:txBody>
          <a:bodyPr/>
          <a:lstStyle/>
          <a:p>
            <a:pPr lvl="0" algn="ctr"/>
            <a:r>
              <a:rPr lang="en-US" b="1" dirty="0" err="1"/>
              <a:t>e</a:t>
            </a:r>
            <a:r>
              <a:rPr lang="en-US" b="1" dirty="0" err="1" smtClean="0"/>
              <a:t>.LOKASI</a:t>
            </a:r>
            <a:r>
              <a:rPr lang="en-US" b="1" dirty="0" smtClean="0"/>
              <a:t> </a:t>
            </a:r>
            <a:r>
              <a:rPr lang="en-US" b="1" dirty="0"/>
              <a:t>DAN LAYOUT </a:t>
            </a:r>
            <a:r>
              <a:rPr lang="en-US" b="1" dirty="0" smtClean="0"/>
              <a:t>PABRIK</a:t>
            </a:r>
            <a:endParaRPr lang="en-US" dirty="0"/>
          </a:p>
        </p:txBody>
      </p:sp>
      <p:sp>
        <p:nvSpPr>
          <p:cNvPr id="3" name="Content Placeholder 2"/>
          <p:cNvSpPr>
            <a:spLocks noGrp="1"/>
          </p:cNvSpPr>
          <p:nvPr>
            <p:ph sz="quarter" idx="13"/>
          </p:nvPr>
        </p:nvSpPr>
        <p:spPr>
          <a:xfrm>
            <a:off x="533400" y="1295400"/>
            <a:ext cx="8229600" cy="4495800"/>
          </a:xfrm>
        </p:spPr>
        <p:txBody>
          <a:bodyPr/>
          <a:lstStyle/>
          <a:p>
            <a:r>
              <a:rPr lang="en-US" b="1" dirty="0" err="1"/>
              <a:t>Lokasi</a:t>
            </a:r>
            <a:r>
              <a:rPr lang="en-US" b="1" dirty="0"/>
              <a:t> </a:t>
            </a:r>
            <a:r>
              <a:rPr lang="en-US" dirty="0" err="1"/>
              <a:t>merupakan</a:t>
            </a:r>
            <a:r>
              <a:rPr lang="en-US" dirty="0"/>
              <a:t> </a:t>
            </a:r>
            <a:r>
              <a:rPr lang="en-US" dirty="0" err="1"/>
              <a:t>salah</a:t>
            </a:r>
            <a:r>
              <a:rPr lang="en-US" dirty="0"/>
              <a:t> </a:t>
            </a:r>
            <a:r>
              <a:rPr lang="en-US" dirty="0" err="1"/>
              <a:t>satu</a:t>
            </a:r>
            <a:r>
              <a:rPr lang="en-US" dirty="0"/>
              <a:t> </a:t>
            </a:r>
            <a:r>
              <a:rPr lang="en-US" dirty="0" err="1"/>
              <a:t>kegiatan</a:t>
            </a:r>
            <a:r>
              <a:rPr lang="en-US" dirty="0"/>
              <a:t> </a:t>
            </a:r>
            <a:r>
              <a:rPr lang="en-US" dirty="0" err="1"/>
              <a:t>awal</a:t>
            </a:r>
            <a:r>
              <a:rPr lang="en-US" dirty="0"/>
              <a:t> yang </a:t>
            </a:r>
            <a:r>
              <a:rPr lang="en-US" dirty="0" err="1"/>
              <a:t>harus</a:t>
            </a:r>
            <a:r>
              <a:rPr lang="en-US" dirty="0"/>
              <a:t> </a:t>
            </a:r>
            <a:r>
              <a:rPr lang="en-US" dirty="0" err="1"/>
              <a:t>dilakukan</a:t>
            </a:r>
            <a:r>
              <a:rPr lang="en-US" dirty="0"/>
              <a:t> </a:t>
            </a:r>
            <a:r>
              <a:rPr lang="en-US" dirty="0" err="1"/>
              <a:t>sebelum</a:t>
            </a:r>
            <a:r>
              <a:rPr lang="en-US" dirty="0"/>
              <a:t> </a:t>
            </a:r>
            <a:r>
              <a:rPr lang="en-US" dirty="0" err="1"/>
              <a:t>perusahaan</a:t>
            </a:r>
            <a:r>
              <a:rPr lang="en-US" dirty="0"/>
              <a:t> </a:t>
            </a:r>
            <a:r>
              <a:rPr lang="en-US" dirty="0" err="1"/>
              <a:t>mulai</a:t>
            </a:r>
            <a:r>
              <a:rPr lang="en-US" dirty="0"/>
              <a:t> </a:t>
            </a:r>
            <a:r>
              <a:rPr lang="en-US" dirty="0" err="1"/>
              <a:t>beroperasi</a:t>
            </a:r>
            <a:r>
              <a:rPr lang="en-US" dirty="0"/>
              <a:t>. </a:t>
            </a:r>
            <a:r>
              <a:rPr lang="en-US" dirty="0" err="1"/>
              <a:t>Penentuan</a:t>
            </a:r>
            <a:r>
              <a:rPr lang="en-US" dirty="0"/>
              <a:t> </a:t>
            </a:r>
            <a:r>
              <a:rPr lang="en-US" dirty="0" err="1"/>
              <a:t>lokasi</a:t>
            </a:r>
            <a:r>
              <a:rPr lang="en-US" dirty="0"/>
              <a:t> yang </a:t>
            </a:r>
            <a:r>
              <a:rPr lang="en-US" dirty="0" err="1"/>
              <a:t>tepat</a:t>
            </a:r>
            <a:r>
              <a:rPr lang="en-US" dirty="0"/>
              <a:t> </a:t>
            </a:r>
            <a:r>
              <a:rPr lang="en-US" dirty="0" err="1"/>
              <a:t>akan</a:t>
            </a:r>
            <a:r>
              <a:rPr lang="en-US" dirty="0"/>
              <a:t> </a:t>
            </a:r>
            <a:r>
              <a:rPr lang="en-US" dirty="0" err="1"/>
              <a:t>mempengaruhi</a:t>
            </a:r>
            <a:r>
              <a:rPr lang="en-US" dirty="0"/>
              <a:t> </a:t>
            </a:r>
            <a:r>
              <a:rPr lang="en-US" dirty="0" err="1"/>
              <a:t>kemampuan</a:t>
            </a:r>
            <a:r>
              <a:rPr lang="en-US" dirty="0"/>
              <a:t> </a:t>
            </a:r>
            <a:r>
              <a:rPr lang="en-US" dirty="0" err="1"/>
              <a:t>perusahaan</a:t>
            </a:r>
            <a:r>
              <a:rPr lang="en-US" dirty="0"/>
              <a:t> </a:t>
            </a:r>
            <a:r>
              <a:rPr lang="en-US" dirty="0" err="1"/>
              <a:t>dalam</a:t>
            </a:r>
            <a:r>
              <a:rPr lang="en-US" dirty="0"/>
              <a:t> </a:t>
            </a:r>
            <a:r>
              <a:rPr lang="en-US" dirty="0" err="1"/>
              <a:t>melayani</a:t>
            </a:r>
            <a:r>
              <a:rPr lang="en-US" dirty="0"/>
              <a:t> </a:t>
            </a:r>
            <a:r>
              <a:rPr lang="en-US" dirty="0" err="1"/>
              <a:t>konsumen</a:t>
            </a:r>
            <a:r>
              <a:rPr lang="en-US" dirty="0"/>
              <a:t>, </a:t>
            </a:r>
            <a:r>
              <a:rPr lang="en-US" dirty="0" err="1"/>
              <a:t>mendapatkan</a:t>
            </a:r>
            <a:r>
              <a:rPr lang="en-US" dirty="0"/>
              <a:t> </a:t>
            </a:r>
            <a:r>
              <a:rPr lang="en-US" dirty="0" err="1"/>
              <a:t>bahan-bahan</a:t>
            </a:r>
            <a:r>
              <a:rPr lang="en-US" dirty="0"/>
              <a:t> </a:t>
            </a:r>
            <a:r>
              <a:rPr lang="en-US" dirty="0" err="1"/>
              <a:t>mentah</a:t>
            </a:r>
            <a:r>
              <a:rPr lang="en-US" dirty="0"/>
              <a:t> yang </a:t>
            </a:r>
            <a:r>
              <a:rPr lang="en-US" dirty="0" err="1"/>
              <a:t>cukup</a:t>
            </a:r>
            <a:r>
              <a:rPr lang="en-US" dirty="0"/>
              <a:t>, </a:t>
            </a:r>
            <a:r>
              <a:rPr lang="en-US" dirty="0" err="1"/>
              <a:t>mendapatkan</a:t>
            </a:r>
            <a:r>
              <a:rPr lang="en-US" dirty="0"/>
              <a:t> </a:t>
            </a:r>
            <a:r>
              <a:rPr lang="en-US" dirty="0" err="1"/>
              <a:t>tenaga</a:t>
            </a:r>
            <a:r>
              <a:rPr lang="en-US" dirty="0"/>
              <a:t> </a:t>
            </a:r>
            <a:r>
              <a:rPr lang="en-US" dirty="0" err="1"/>
              <a:t>kerja</a:t>
            </a:r>
            <a:r>
              <a:rPr lang="en-US" dirty="0"/>
              <a:t> </a:t>
            </a:r>
            <a:r>
              <a:rPr lang="en-US" dirty="0" err="1"/>
              <a:t>dengan</a:t>
            </a:r>
            <a:r>
              <a:rPr lang="en-US" dirty="0"/>
              <a:t> </a:t>
            </a:r>
            <a:r>
              <a:rPr lang="en-US" dirty="0" err="1"/>
              <a:t>mudah</a:t>
            </a:r>
            <a:r>
              <a:rPr lang="en-US" dirty="0"/>
              <a:t>, </a:t>
            </a:r>
            <a:r>
              <a:rPr lang="en-US" dirty="0" err="1"/>
              <a:t>serta</a:t>
            </a:r>
            <a:r>
              <a:rPr lang="en-US" dirty="0"/>
              <a:t> </a:t>
            </a:r>
            <a:r>
              <a:rPr lang="en-US" dirty="0" err="1"/>
              <a:t>memungkinkan</a:t>
            </a:r>
            <a:r>
              <a:rPr lang="en-US" dirty="0"/>
              <a:t> </a:t>
            </a:r>
            <a:r>
              <a:rPr lang="en-US" dirty="0" err="1"/>
              <a:t>diadakannya</a:t>
            </a:r>
            <a:r>
              <a:rPr lang="en-US" dirty="0"/>
              <a:t> </a:t>
            </a:r>
            <a:r>
              <a:rPr lang="en-US" dirty="0" err="1"/>
              <a:t>perluasan</a:t>
            </a:r>
            <a:r>
              <a:rPr lang="en-US" dirty="0"/>
              <a:t> </a:t>
            </a:r>
            <a:r>
              <a:rPr lang="en-US" dirty="0" err="1"/>
              <a:t>usaha</a:t>
            </a:r>
            <a:r>
              <a:rPr lang="en-US" dirty="0"/>
              <a:t>.  </a:t>
            </a:r>
            <a:r>
              <a:rPr lang="en-US" dirty="0" err="1"/>
              <a:t>Kesalahan</a:t>
            </a:r>
            <a:r>
              <a:rPr lang="en-US" dirty="0"/>
              <a:t> </a:t>
            </a:r>
            <a:r>
              <a:rPr lang="en-US" dirty="0" err="1"/>
              <a:t>dalam</a:t>
            </a:r>
            <a:r>
              <a:rPr lang="en-US" dirty="0"/>
              <a:t> </a:t>
            </a:r>
            <a:r>
              <a:rPr lang="en-US" dirty="0" err="1"/>
              <a:t>pemilihan</a:t>
            </a:r>
            <a:r>
              <a:rPr lang="en-US" dirty="0"/>
              <a:t> </a:t>
            </a:r>
            <a:r>
              <a:rPr lang="en-US" dirty="0" err="1"/>
              <a:t>lokasi</a:t>
            </a:r>
            <a:r>
              <a:rPr lang="en-US" dirty="0"/>
              <a:t> </a:t>
            </a:r>
            <a:r>
              <a:rPr lang="en-US" dirty="0" err="1"/>
              <a:t>akan</a:t>
            </a:r>
            <a:r>
              <a:rPr lang="en-US" dirty="0"/>
              <a:t> </a:t>
            </a:r>
            <a:r>
              <a:rPr lang="en-US" dirty="0" err="1"/>
              <a:t>mengakibatkan</a:t>
            </a:r>
            <a:r>
              <a:rPr lang="en-US" dirty="0"/>
              <a:t> </a:t>
            </a:r>
            <a:r>
              <a:rPr lang="en-US" dirty="0" err="1"/>
              <a:t>biaya</a:t>
            </a:r>
            <a:r>
              <a:rPr lang="en-US" dirty="0"/>
              <a:t> </a:t>
            </a:r>
            <a:r>
              <a:rPr lang="en-US" dirty="0" err="1"/>
              <a:t>transportasi</a:t>
            </a:r>
            <a:r>
              <a:rPr lang="en-US" dirty="0"/>
              <a:t> yang </a:t>
            </a:r>
            <a:r>
              <a:rPr lang="en-US" dirty="0" err="1"/>
              <a:t>tinggi</a:t>
            </a:r>
            <a:r>
              <a:rPr lang="en-US" dirty="0"/>
              <a:t>, </a:t>
            </a:r>
            <a:r>
              <a:rPr lang="en-US" dirty="0" err="1"/>
              <a:t>kekurangan</a:t>
            </a:r>
            <a:r>
              <a:rPr lang="en-US" dirty="0"/>
              <a:t> </a:t>
            </a:r>
            <a:r>
              <a:rPr lang="en-US" dirty="0" err="1"/>
              <a:t>tenaga</a:t>
            </a:r>
            <a:r>
              <a:rPr lang="en-US" dirty="0"/>
              <a:t> </a:t>
            </a:r>
            <a:r>
              <a:rPr lang="en-US" dirty="0" err="1"/>
              <a:t>kerja</a:t>
            </a:r>
            <a:r>
              <a:rPr lang="en-US" dirty="0"/>
              <a:t>, </a:t>
            </a:r>
            <a:r>
              <a:rPr lang="en-US" dirty="0" err="1"/>
              <a:t>kehilangan</a:t>
            </a:r>
            <a:r>
              <a:rPr lang="en-US" dirty="0"/>
              <a:t> </a:t>
            </a:r>
            <a:r>
              <a:rPr lang="en-US" dirty="0" err="1"/>
              <a:t>kesempatan</a:t>
            </a:r>
            <a:r>
              <a:rPr lang="en-US" dirty="0"/>
              <a:t> </a:t>
            </a:r>
            <a:r>
              <a:rPr lang="en-US" dirty="0" err="1"/>
              <a:t>dalam</a:t>
            </a:r>
            <a:r>
              <a:rPr lang="en-US" dirty="0"/>
              <a:t> </a:t>
            </a:r>
            <a:r>
              <a:rPr lang="en-US" dirty="0" err="1"/>
              <a:t>bersaing</a:t>
            </a:r>
            <a:r>
              <a:rPr lang="en-US" dirty="0"/>
              <a:t>, </a:t>
            </a:r>
            <a:r>
              <a:rPr lang="en-US" dirty="0" err="1"/>
              <a:t>tidak</a:t>
            </a:r>
            <a:r>
              <a:rPr lang="en-US" dirty="0"/>
              <a:t> </a:t>
            </a:r>
            <a:r>
              <a:rPr lang="en-US" dirty="0" err="1"/>
              <a:t>tersedianya</a:t>
            </a:r>
            <a:r>
              <a:rPr lang="en-US" dirty="0"/>
              <a:t> </a:t>
            </a:r>
            <a:r>
              <a:rPr lang="en-US" dirty="0" err="1"/>
              <a:t>bahan</a:t>
            </a:r>
            <a:r>
              <a:rPr lang="en-US" dirty="0"/>
              <a:t> </a:t>
            </a:r>
            <a:r>
              <a:rPr lang="en-US" dirty="0" err="1"/>
              <a:t>baku</a:t>
            </a:r>
            <a:r>
              <a:rPr lang="en-US" dirty="0"/>
              <a:t> yang </a:t>
            </a:r>
            <a:r>
              <a:rPr lang="en-US" dirty="0" err="1"/>
              <a:t>cukup</a:t>
            </a:r>
            <a:r>
              <a:rPr lang="en-US" dirty="0"/>
              <a:t>, </a:t>
            </a:r>
            <a:r>
              <a:rPr lang="en-US" dirty="0" err="1"/>
              <a:t>dan</a:t>
            </a:r>
            <a:r>
              <a:rPr lang="en-US" dirty="0"/>
              <a:t> </a:t>
            </a:r>
            <a:r>
              <a:rPr lang="en-US" dirty="0" err="1"/>
              <a:t>sebagainya</a:t>
            </a:r>
            <a:r>
              <a:rPr lang="en-US" dirty="0"/>
              <a:t>.</a:t>
            </a:r>
          </a:p>
          <a:p>
            <a:r>
              <a:rPr lang="en-US" b="1" dirty="0" err="1"/>
              <a:t>Perencanaan</a:t>
            </a:r>
            <a:r>
              <a:rPr lang="en-US" b="1" dirty="0"/>
              <a:t> </a:t>
            </a:r>
            <a:r>
              <a:rPr lang="en-US" b="1" i="1" dirty="0"/>
              <a:t>layout</a:t>
            </a:r>
            <a:r>
              <a:rPr lang="en-US" dirty="0"/>
              <a:t> </a:t>
            </a:r>
            <a:r>
              <a:rPr lang="en-US" dirty="0" err="1"/>
              <a:t>merupakan</a:t>
            </a:r>
            <a:r>
              <a:rPr lang="en-US" dirty="0"/>
              <a:t> </a:t>
            </a:r>
            <a:r>
              <a:rPr lang="en-US" dirty="0" err="1"/>
              <a:t>salah</a:t>
            </a:r>
            <a:r>
              <a:rPr lang="en-US" dirty="0"/>
              <a:t> </a:t>
            </a:r>
            <a:r>
              <a:rPr lang="en-US" dirty="0" err="1"/>
              <a:t>satu</a:t>
            </a:r>
            <a:r>
              <a:rPr lang="en-US" dirty="0"/>
              <a:t> </a:t>
            </a:r>
            <a:r>
              <a:rPr lang="en-US" dirty="0" err="1"/>
              <a:t>tahap</a:t>
            </a:r>
            <a:r>
              <a:rPr lang="en-US" dirty="0"/>
              <a:t> </a:t>
            </a:r>
            <a:r>
              <a:rPr lang="en-US" dirty="0" err="1"/>
              <a:t>dalam</a:t>
            </a:r>
            <a:r>
              <a:rPr lang="en-US" dirty="0"/>
              <a:t> </a:t>
            </a:r>
            <a:r>
              <a:rPr lang="en-US" dirty="0" err="1"/>
              <a:t>perencanaan</a:t>
            </a:r>
            <a:r>
              <a:rPr lang="en-US" dirty="0"/>
              <a:t> </a:t>
            </a:r>
            <a:r>
              <a:rPr lang="en-US" dirty="0" err="1"/>
              <a:t>suatu</a:t>
            </a:r>
            <a:r>
              <a:rPr lang="en-US" dirty="0"/>
              <a:t> </a:t>
            </a:r>
            <a:r>
              <a:rPr lang="en-US" dirty="0" err="1"/>
              <a:t>fasilitas</a:t>
            </a:r>
            <a:r>
              <a:rPr lang="en-US" dirty="0"/>
              <a:t> yang </a:t>
            </a:r>
            <a:r>
              <a:rPr lang="en-US" dirty="0" err="1"/>
              <a:t>bertujuan</a:t>
            </a:r>
            <a:r>
              <a:rPr lang="en-US" dirty="0"/>
              <a:t> </a:t>
            </a:r>
            <a:r>
              <a:rPr lang="en-US" dirty="0" err="1"/>
              <a:t>untuk</a:t>
            </a:r>
            <a:r>
              <a:rPr lang="en-US" dirty="0"/>
              <a:t> </a:t>
            </a:r>
            <a:r>
              <a:rPr lang="en-US" dirty="0" err="1"/>
              <a:t>mengembangkan</a:t>
            </a:r>
            <a:r>
              <a:rPr lang="en-US" dirty="0"/>
              <a:t> </a:t>
            </a:r>
            <a:r>
              <a:rPr lang="en-US" dirty="0" err="1"/>
              <a:t>suatu</a:t>
            </a:r>
            <a:r>
              <a:rPr lang="en-US" dirty="0"/>
              <a:t> </a:t>
            </a:r>
            <a:r>
              <a:rPr lang="en-US" dirty="0" err="1"/>
              <a:t>sistem</a:t>
            </a:r>
            <a:r>
              <a:rPr lang="en-US" dirty="0"/>
              <a:t> </a:t>
            </a:r>
            <a:r>
              <a:rPr lang="en-US" dirty="0" err="1"/>
              <a:t>produksi</a:t>
            </a:r>
            <a:r>
              <a:rPr lang="en-US" dirty="0"/>
              <a:t> yang </a:t>
            </a:r>
            <a:r>
              <a:rPr lang="en-US" dirty="0" err="1"/>
              <a:t>efektif</a:t>
            </a:r>
            <a:r>
              <a:rPr lang="en-US" dirty="0"/>
              <a:t> </a:t>
            </a:r>
            <a:r>
              <a:rPr lang="en-US" dirty="0" err="1"/>
              <a:t>dan</a:t>
            </a:r>
            <a:r>
              <a:rPr lang="en-US" dirty="0"/>
              <a:t> </a:t>
            </a:r>
            <a:r>
              <a:rPr lang="en-US" dirty="0" err="1"/>
              <a:t>efisien</a:t>
            </a:r>
            <a:r>
              <a:rPr lang="en-US" dirty="0"/>
              <a:t>. </a:t>
            </a:r>
            <a:r>
              <a:rPr lang="en-US" dirty="0" err="1"/>
              <a:t>Tujuan</a:t>
            </a:r>
            <a:r>
              <a:rPr lang="en-US" dirty="0"/>
              <a:t> </a:t>
            </a:r>
            <a:r>
              <a:rPr lang="en-US" dirty="0" err="1"/>
              <a:t>penyusunan</a:t>
            </a:r>
            <a:r>
              <a:rPr lang="en-US" dirty="0"/>
              <a:t> </a:t>
            </a:r>
            <a:r>
              <a:rPr lang="en-US" i="1" dirty="0"/>
              <a:t>layout</a:t>
            </a:r>
            <a:r>
              <a:rPr lang="en-US" dirty="0"/>
              <a:t> </a:t>
            </a:r>
            <a:r>
              <a:rPr lang="en-US" dirty="0" err="1"/>
              <a:t>pada</a:t>
            </a:r>
            <a:r>
              <a:rPr lang="en-US" dirty="0"/>
              <a:t> </a:t>
            </a:r>
            <a:r>
              <a:rPr lang="en-US" dirty="0" err="1"/>
              <a:t>dasarnya</a:t>
            </a:r>
            <a:r>
              <a:rPr lang="en-US" dirty="0"/>
              <a:t> </a:t>
            </a:r>
            <a:r>
              <a:rPr lang="en-US" dirty="0" err="1"/>
              <a:t>untuk</a:t>
            </a:r>
            <a:r>
              <a:rPr lang="en-US" dirty="0"/>
              <a:t> </a:t>
            </a:r>
            <a:r>
              <a:rPr lang="en-US" dirty="0" err="1"/>
              <a:t>mencapai</a:t>
            </a:r>
            <a:r>
              <a:rPr lang="en-US" dirty="0"/>
              <a:t> </a:t>
            </a:r>
            <a:r>
              <a:rPr lang="en-US" dirty="0" err="1"/>
              <a:t>pemanfaatan</a:t>
            </a:r>
            <a:r>
              <a:rPr lang="en-US" dirty="0"/>
              <a:t> </a:t>
            </a:r>
            <a:r>
              <a:rPr lang="en-US" dirty="0" err="1"/>
              <a:t>peralatan</a:t>
            </a:r>
            <a:r>
              <a:rPr lang="en-US" dirty="0"/>
              <a:t> </a:t>
            </a:r>
            <a:r>
              <a:rPr lang="en-US" dirty="0" err="1"/>
              <a:t>pabrik</a:t>
            </a:r>
            <a:r>
              <a:rPr lang="en-US" dirty="0"/>
              <a:t> yang optimal, </a:t>
            </a:r>
            <a:r>
              <a:rPr lang="en-US" dirty="0" err="1"/>
              <a:t>penggunaan</a:t>
            </a:r>
            <a:r>
              <a:rPr lang="en-US" dirty="0"/>
              <a:t> </a:t>
            </a:r>
            <a:r>
              <a:rPr lang="en-US" dirty="0" err="1"/>
              <a:t>jumlah</a:t>
            </a:r>
            <a:r>
              <a:rPr lang="en-US" dirty="0"/>
              <a:t> </a:t>
            </a:r>
            <a:r>
              <a:rPr lang="en-US" dirty="0" err="1"/>
              <a:t>tenaga</a:t>
            </a:r>
            <a:r>
              <a:rPr lang="en-US" dirty="0"/>
              <a:t> </a:t>
            </a:r>
            <a:r>
              <a:rPr lang="en-US" dirty="0" err="1"/>
              <a:t>kerja</a:t>
            </a:r>
            <a:r>
              <a:rPr lang="en-US" dirty="0"/>
              <a:t> yang minimum, </a:t>
            </a:r>
            <a:r>
              <a:rPr lang="en-US" dirty="0" err="1"/>
              <a:t>kebutuhan</a:t>
            </a:r>
            <a:r>
              <a:rPr lang="en-US" dirty="0"/>
              <a:t> </a:t>
            </a:r>
            <a:r>
              <a:rPr lang="en-US" dirty="0" err="1"/>
              <a:t>persediaan</a:t>
            </a:r>
            <a:r>
              <a:rPr lang="en-US" dirty="0"/>
              <a:t> yang </a:t>
            </a:r>
            <a:r>
              <a:rPr lang="en-US" dirty="0" err="1"/>
              <a:t>rendah</a:t>
            </a:r>
            <a:r>
              <a:rPr lang="en-US" dirty="0"/>
              <a:t> </a:t>
            </a:r>
            <a:r>
              <a:rPr lang="en-US" dirty="0" err="1"/>
              <a:t>dan</a:t>
            </a:r>
            <a:r>
              <a:rPr lang="en-US" dirty="0"/>
              <a:t> </a:t>
            </a:r>
            <a:r>
              <a:rPr lang="en-US" dirty="0" err="1"/>
              <a:t>biaya</a:t>
            </a:r>
            <a:r>
              <a:rPr lang="en-US" dirty="0"/>
              <a:t> </a:t>
            </a:r>
            <a:r>
              <a:rPr lang="en-US" dirty="0" err="1"/>
              <a:t>produksi</a:t>
            </a:r>
            <a:r>
              <a:rPr lang="en-US" dirty="0"/>
              <a:t> </a:t>
            </a:r>
            <a:r>
              <a:rPr lang="en-US" dirty="0" err="1"/>
              <a:t>dan</a:t>
            </a:r>
            <a:r>
              <a:rPr lang="en-US" dirty="0"/>
              <a:t> </a:t>
            </a:r>
            <a:r>
              <a:rPr lang="en-US" dirty="0" err="1"/>
              <a:t>investasi</a:t>
            </a:r>
            <a:r>
              <a:rPr lang="en-US" dirty="0"/>
              <a:t> modal yang </a:t>
            </a:r>
            <a:r>
              <a:rPr lang="en-US" dirty="0" err="1"/>
              <a:t>rendah</a:t>
            </a:r>
            <a:r>
              <a:rPr lang="en-US" dirty="0"/>
              <a:t>, </a:t>
            </a:r>
            <a:r>
              <a:rPr lang="en-US" dirty="0" err="1"/>
              <a:t>sedangkan</a:t>
            </a:r>
            <a:r>
              <a:rPr lang="en-US" dirty="0"/>
              <a:t> </a:t>
            </a:r>
            <a:r>
              <a:rPr lang="en-US" dirty="0" err="1"/>
              <a:t>jenis</a:t>
            </a:r>
            <a:r>
              <a:rPr lang="en-US" dirty="0"/>
              <a:t> </a:t>
            </a:r>
            <a:r>
              <a:rPr lang="en-US" i="1" dirty="0"/>
              <a:t>layout</a:t>
            </a:r>
            <a:r>
              <a:rPr lang="en-US" dirty="0"/>
              <a:t> </a:t>
            </a:r>
            <a:r>
              <a:rPr lang="en-US" dirty="0" err="1"/>
              <a:t>terdiri</a:t>
            </a:r>
            <a:r>
              <a:rPr lang="en-US" dirty="0"/>
              <a:t> </a:t>
            </a:r>
            <a:r>
              <a:rPr lang="en-US" dirty="0" err="1"/>
              <a:t>dari</a:t>
            </a:r>
            <a:r>
              <a:rPr lang="en-US" dirty="0"/>
              <a:t> </a:t>
            </a:r>
            <a:r>
              <a:rPr lang="en-US" i="1" dirty="0"/>
              <a:t>process layout</a:t>
            </a:r>
            <a:r>
              <a:rPr lang="en-US" dirty="0"/>
              <a:t>, </a:t>
            </a:r>
            <a:r>
              <a:rPr lang="en-US" i="1" dirty="0"/>
              <a:t>product layout</a:t>
            </a:r>
            <a:r>
              <a:rPr lang="en-US" dirty="0"/>
              <a:t>, </a:t>
            </a:r>
            <a:r>
              <a:rPr lang="en-US" dirty="0" err="1"/>
              <a:t>dan</a:t>
            </a:r>
            <a:r>
              <a:rPr lang="en-US" dirty="0"/>
              <a:t> </a:t>
            </a:r>
            <a:r>
              <a:rPr lang="en-US" i="1" dirty="0"/>
              <a:t>fixed position layout</a:t>
            </a:r>
            <a:r>
              <a:rPr lang="en-US" dirty="0"/>
              <a:t>, </a:t>
            </a:r>
            <a:r>
              <a:rPr lang="en-US" dirty="0" err="1"/>
              <a:t>atau</a:t>
            </a:r>
            <a:r>
              <a:rPr lang="en-US" dirty="0"/>
              <a:t> </a:t>
            </a:r>
            <a:r>
              <a:rPr lang="en-US" dirty="0" err="1"/>
              <a:t>kombinasi</a:t>
            </a:r>
            <a:r>
              <a:rPr lang="en-US" dirty="0"/>
              <a:t> </a:t>
            </a:r>
            <a:r>
              <a:rPr lang="en-US" dirty="0" err="1"/>
              <a:t>dari</a:t>
            </a:r>
            <a:r>
              <a:rPr lang="en-US" dirty="0"/>
              <a:t> </a:t>
            </a:r>
            <a:r>
              <a:rPr lang="en-US" dirty="0" err="1"/>
              <a:t>ketiga</a:t>
            </a:r>
            <a:r>
              <a:rPr lang="en-US" dirty="0"/>
              <a:t> </a:t>
            </a:r>
            <a:r>
              <a:rPr lang="en-US" dirty="0" err="1"/>
              <a:t>jenis</a:t>
            </a:r>
            <a:r>
              <a:rPr lang="en-US" dirty="0"/>
              <a:t> </a:t>
            </a:r>
            <a:r>
              <a:rPr lang="en-US" i="1" dirty="0"/>
              <a:t>layout</a:t>
            </a:r>
            <a:r>
              <a:rPr lang="en-US" dirty="0"/>
              <a:t> </a:t>
            </a:r>
            <a:r>
              <a:rPr lang="en-US" dirty="0" err="1"/>
              <a:t>tersebut</a:t>
            </a:r>
            <a:r>
              <a:rPr lang="en-US" dirty="0"/>
              <a:t>.  </a:t>
            </a:r>
            <a:r>
              <a:rPr lang="en-US" dirty="0" err="1"/>
              <a:t>Adapun</a:t>
            </a:r>
            <a:r>
              <a:rPr lang="en-US" dirty="0"/>
              <a:t> </a:t>
            </a:r>
            <a:r>
              <a:rPr lang="en-US" dirty="0" err="1"/>
              <a:t>perangkat</a:t>
            </a:r>
            <a:r>
              <a:rPr lang="en-US" dirty="0"/>
              <a:t> </a:t>
            </a:r>
            <a:r>
              <a:rPr lang="en-US" dirty="0" err="1"/>
              <a:t>lunak</a:t>
            </a:r>
            <a:r>
              <a:rPr lang="en-US" dirty="0"/>
              <a:t> yang </a:t>
            </a:r>
            <a:r>
              <a:rPr lang="en-US" dirty="0" err="1"/>
              <a:t>diperlukan</a:t>
            </a:r>
            <a:r>
              <a:rPr lang="en-US" dirty="0"/>
              <a:t> </a:t>
            </a:r>
            <a:r>
              <a:rPr lang="en-US" dirty="0" err="1"/>
              <a:t>bagi</a:t>
            </a:r>
            <a:r>
              <a:rPr lang="en-US" dirty="0"/>
              <a:t> </a:t>
            </a:r>
            <a:r>
              <a:rPr lang="en-US" dirty="0" err="1"/>
              <a:t>penyusunan</a:t>
            </a:r>
            <a:r>
              <a:rPr lang="en-US" dirty="0"/>
              <a:t> layout </a:t>
            </a:r>
            <a:r>
              <a:rPr lang="en-US" dirty="0" err="1"/>
              <a:t>adalah</a:t>
            </a:r>
            <a:r>
              <a:rPr lang="en-US" dirty="0"/>
              <a:t>: </a:t>
            </a:r>
            <a:r>
              <a:rPr lang="en-US" b="1" dirty="0"/>
              <a:t>CRAFT, COFAD, PLANET, CORELAP </a:t>
            </a:r>
            <a:r>
              <a:rPr lang="en-US" b="1" dirty="0" err="1"/>
              <a:t>dan</a:t>
            </a:r>
            <a:r>
              <a:rPr lang="en-US" b="1" dirty="0"/>
              <a:t> ALDEF</a:t>
            </a:r>
            <a:r>
              <a:rPr lang="en-US" b="1" dirty="0" smtClean="0"/>
              <a:t>.</a:t>
            </a:r>
            <a:endParaRPr lang="en-US" dirty="0"/>
          </a:p>
        </p:txBody>
      </p:sp>
    </p:spTree>
    <p:extLst>
      <p:ext uri="{BB962C8B-B14F-4D97-AF65-F5344CB8AC3E}">
        <p14:creationId xmlns:p14="http://schemas.microsoft.com/office/powerpoint/2010/main" val="15707737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1219200"/>
            <a:ext cx="8153400" cy="5410200"/>
          </a:xfrm>
        </p:spPr>
        <p:txBody>
          <a:bodyPr>
            <a:normAutofit/>
          </a:bodyPr>
          <a:lstStyle/>
          <a:p>
            <a:r>
              <a:rPr lang="en-US" b="1" dirty="0" err="1"/>
              <a:t>Faktor-faktor</a:t>
            </a:r>
            <a:r>
              <a:rPr lang="en-US" b="1" dirty="0"/>
              <a:t> yang </a:t>
            </a:r>
            <a:r>
              <a:rPr lang="en-US" b="1" dirty="0" err="1"/>
              <a:t>Mempengaruhi</a:t>
            </a:r>
            <a:r>
              <a:rPr lang="en-US" b="1" dirty="0"/>
              <a:t> </a:t>
            </a:r>
            <a:r>
              <a:rPr lang="en-US" b="1" dirty="0" err="1"/>
              <a:t>Pemilihan</a:t>
            </a:r>
            <a:r>
              <a:rPr lang="en-US" b="1" dirty="0"/>
              <a:t> </a:t>
            </a:r>
            <a:r>
              <a:rPr lang="en-US" b="1" dirty="0" err="1"/>
              <a:t>Lokasi</a:t>
            </a:r>
            <a:r>
              <a:rPr lang="en-US" b="1" dirty="0"/>
              <a:t> </a:t>
            </a:r>
            <a:r>
              <a:rPr lang="en-US" dirty="0" err="1"/>
              <a:t>Faktor-faktor</a:t>
            </a:r>
            <a:r>
              <a:rPr lang="en-US" dirty="0"/>
              <a:t> yang </a:t>
            </a:r>
            <a:r>
              <a:rPr lang="en-US" dirty="0" err="1"/>
              <a:t>mempengaruhi</a:t>
            </a:r>
            <a:r>
              <a:rPr lang="en-US" dirty="0"/>
              <a:t> </a:t>
            </a:r>
            <a:r>
              <a:rPr lang="en-US" dirty="0" err="1"/>
              <a:t>pemilihan</a:t>
            </a:r>
            <a:r>
              <a:rPr lang="en-US" dirty="0"/>
              <a:t> </a:t>
            </a:r>
            <a:r>
              <a:rPr lang="en-US" dirty="0" err="1"/>
              <a:t>lokasi</a:t>
            </a:r>
            <a:r>
              <a:rPr lang="en-US" dirty="0"/>
              <a:t> </a:t>
            </a:r>
            <a:r>
              <a:rPr lang="en-US" dirty="0" err="1"/>
              <a:t>pabrik</a:t>
            </a:r>
            <a:r>
              <a:rPr lang="en-US" dirty="0"/>
              <a:t>, </a:t>
            </a:r>
            <a:r>
              <a:rPr lang="en-US" dirty="0" err="1"/>
              <a:t>besar</a:t>
            </a:r>
            <a:r>
              <a:rPr lang="en-US" dirty="0"/>
              <a:t> </a:t>
            </a:r>
            <a:r>
              <a:rPr lang="en-US" dirty="0" err="1"/>
              <a:t>sekali</a:t>
            </a:r>
            <a:r>
              <a:rPr lang="en-US" dirty="0"/>
              <a:t> </a:t>
            </a:r>
            <a:r>
              <a:rPr lang="en-US" dirty="0" err="1"/>
              <a:t>pengaruhnya</a:t>
            </a:r>
            <a:r>
              <a:rPr lang="en-US" dirty="0"/>
              <a:t> </a:t>
            </a:r>
            <a:r>
              <a:rPr lang="en-US" dirty="0" err="1"/>
              <a:t>terhadap</a:t>
            </a:r>
            <a:r>
              <a:rPr lang="en-US" dirty="0"/>
              <a:t> </a:t>
            </a:r>
            <a:r>
              <a:rPr lang="en-US" dirty="0" err="1"/>
              <a:t>tingkat</a:t>
            </a:r>
            <a:r>
              <a:rPr lang="en-US" dirty="0"/>
              <a:t> </a:t>
            </a:r>
            <a:r>
              <a:rPr lang="en-US" dirty="0" err="1"/>
              <a:t>kelancaran</a:t>
            </a:r>
            <a:r>
              <a:rPr lang="en-US" dirty="0"/>
              <a:t> </a:t>
            </a:r>
            <a:r>
              <a:rPr lang="en-US" dirty="0" err="1"/>
              <a:t>operasi</a:t>
            </a:r>
            <a:r>
              <a:rPr lang="en-US" dirty="0"/>
              <a:t> </a:t>
            </a:r>
            <a:r>
              <a:rPr lang="en-US" dirty="0" err="1"/>
              <a:t>perusahaan</a:t>
            </a:r>
            <a:r>
              <a:rPr lang="en-US" dirty="0"/>
              <a:t>, </a:t>
            </a:r>
            <a:r>
              <a:rPr lang="en-US" dirty="0" err="1"/>
              <a:t>faktor-faktor</a:t>
            </a:r>
            <a:r>
              <a:rPr lang="en-US" dirty="0"/>
              <a:t> </a:t>
            </a:r>
            <a:r>
              <a:rPr lang="en-US" dirty="0" err="1"/>
              <a:t>tersebut</a:t>
            </a:r>
            <a:r>
              <a:rPr lang="en-US" dirty="0"/>
              <a:t> </a:t>
            </a:r>
            <a:r>
              <a:rPr lang="en-US" dirty="0" err="1"/>
              <a:t>terdiri</a:t>
            </a:r>
            <a:r>
              <a:rPr lang="en-US" dirty="0"/>
              <a:t> </a:t>
            </a:r>
            <a:r>
              <a:rPr lang="en-US" dirty="0" err="1"/>
              <a:t>dari</a:t>
            </a:r>
            <a:r>
              <a:rPr lang="en-US" dirty="0"/>
              <a:t> </a:t>
            </a:r>
            <a:r>
              <a:rPr lang="en-US" dirty="0" err="1"/>
              <a:t>faktor</a:t>
            </a:r>
            <a:r>
              <a:rPr lang="en-US" dirty="0"/>
              <a:t> </a:t>
            </a:r>
            <a:r>
              <a:rPr lang="en-US" dirty="0" err="1"/>
              <a:t>utama</a:t>
            </a:r>
            <a:r>
              <a:rPr lang="en-US" dirty="0"/>
              <a:t> </a:t>
            </a:r>
            <a:r>
              <a:rPr lang="en-US" dirty="0" err="1"/>
              <a:t>dan</a:t>
            </a:r>
            <a:r>
              <a:rPr lang="en-US" dirty="0"/>
              <a:t> </a:t>
            </a:r>
            <a:r>
              <a:rPr lang="en-US" dirty="0" err="1"/>
              <a:t>faktor</a:t>
            </a:r>
            <a:r>
              <a:rPr lang="en-US" dirty="0"/>
              <a:t> </a:t>
            </a:r>
            <a:r>
              <a:rPr lang="en-US" dirty="0" err="1"/>
              <a:t>bukan</a:t>
            </a:r>
            <a:r>
              <a:rPr lang="en-US" dirty="0"/>
              <a:t> </a:t>
            </a:r>
            <a:r>
              <a:rPr lang="en-US" dirty="0" err="1"/>
              <a:t>utama</a:t>
            </a:r>
            <a:r>
              <a:rPr lang="en-US" dirty="0"/>
              <a:t>. </a:t>
            </a:r>
            <a:r>
              <a:rPr lang="en-US" dirty="0" err="1"/>
              <a:t>Faktor</a:t>
            </a:r>
            <a:r>
              <a:rPr lang="en-US" dirty="0"/>
              <a:t> </a:t>
            </a:r>
            <a:r>
              <a:rPr lang="en-US" dirty="0" err="1"/>
              <a:t>utama</a:t>
            </a:r>
            <a:r>
              <a:rPr lang="en-US" dirty="0"/>
              <a:t>, </a:t>
            </a:r>
            <a:r>
              <a:rPr lang="en-US" dirty="0" err="1"/>
              <a:t>yaitu</a:t>
            </a:r>
            <a:r>
              <a:rPr lang="en-US" dirty="0"/>
              <a:t> </a:t>
            </a:r>
            <a:r>
              <a:rPr lang="en-US" dirty="0" err="1"/>
              <a:t>letak</a:t>
            </a:r>
            <a:r>
              <a:rPr lang="en-US" dirty="0"/>
              <a:t> </a:t>
            </a:r>
            <a:r>
              <a:rPr lang="en-US" dirty="0" err="1"/>
              <a:t>sumber</a:t>
            </a:r>
            <a:r>
              <a:rPr lang="en-US" dirty="0"/>
              <a:t> </a:t>
            </a:r>
            <a:r>
              <a:rPr lang="en-US" dirty="0" err="1"/>
              <a:t>bahan</a:t>
            </a:r>
            <a:r>
              <a:rPr lang="en-US" dirty="0"/>
              <a:t> </a:t>
            </a:r>
            <a:r>
              <a:rPr lang="en-US" dirty="0" err="1"/>
              <a:t>baku</a:t>
            </a:r>
            <a:r>
              <a:rPr lang="en-US" dirty="0"/>
              <a:t>, </a:t>
            </a:r>
            <a:r>
              <a:rPr lang="en-US" dirty="0" err="1"/>
              <a:t>letak</a:t>
            </a:r>
            <a:r>
              <a:rPr lang="en-US" dirty="0"/>
              <a:t> </a:t>
            </a:r>
            <a:r>
              <a:rPr lang="en-US" dirty="0" err="1"/>
              <a:t>pasar</a:t>
            </a:r>
            <a:r>
              <a:rPr lang="en-US" dirty="0"/>
              <a:t>, </a:t>
            </a:r>
            <a:r>
              <a:rPr lang="en-US" dirty="0" err="1"/>
              <a:t>masalah</a:t>
            </a:r>
            <a:r>
              <a:rPr lang="en-US" dirty="0"/>
              <a:t> </a:t>
            </a:r>
            <a:r>
              <a:rPr lang="en-US" dirty="0" err="1"/>
              <a:t>transportasi</a:t>
            </a:r>
            <a:r>
              <a:rPr lang="en-US" dirty="0"/>
              <a:t>, </a:t>
            </a:r>
            <a:r>
              <a:rPr lang="en-US" i="1" dirty="0"/>
              <a:t>supply</a:t>
            </a:r>
            <a:r>
              <a:rPr lang="en-US" dirty="0"/>
              <a:t> </a:t>
            </a:r>
            <a:r>
              <a:rPr lang="en-US" dirty="0" err="1"/>
              <a:t>tenaga</a:t>
            </a:r>
            <a:r>
              <a:rPr lang="en-US" dirty="0"/>
              <a:t> </a:t>
            </a:r>
            <a:r>
              <a:rPr lang="en-US" dirty="0" err="1"/>
              <a:t>kerja</a:t>
            </a:r>
            <a:r>
              <a:rPr lang="en-US" dirty="0"/>
              <a:t> </a:t>
            </a:r>
            <a:r>
              <a:rPr lang="en-US" dirty="0" err="1"/>
              <a:t>dan</a:t>
            </a:r>
            <a:r>
              <a:rPr lang="en-US" dirty="0"/>
              <a:t> </a:t>
            </a:r>
            <a:r>
              <a:rPr lang="en-US" dirty="0" err="1"/>
              <a:t>pembangkit</a:t>
            </a:r>
            <a:r>
              <a:rPr lang="en-US" dirty="0"/>
              <a:t> </a:t>
            </a:r>
            <a:r>
              <a:rPr lang="en-US" dirty="0" err="1"/>
              <a:t>tenaga</a:t>
            </a:r>
            <a:r>
              <a:rPr lang="en-US" dirty="0"/>
              <a:t> </a:t>
            </a:r>
            <a:r>
              <a:rPr lang="en-US" dirty="0" err="1"/>
              <a:t>listrik</a:t>
            </a:r>
            <a:r>
              <a:rPr lang="en-US" dirty="0"/>
              <a:t>. </a:t>
            </a:r>
            <a:r>
              <a:rPr lang="en-US" dirty="0" err="1"/>
              <a:t>Sedangkan</a:t>
            </a:r>
            <a:r>
              <a:rPr lang="en-US" dirty="0"/>
              <a:t> </a:t>
            </a:r>
            <a:r>
              <a:rPr lang="en-US" dirty="0" err="1"/>
              <a:t>faktor</a:t>
            </a:r>
            <a:r>
              <a:rPr lang="en-US" dirty="0"/>
              <a:t> </a:t>
            </a:r>
            <a:r>
              <a:rPr lang="en-US" dirty="0" err="1"/>
              <a:t>bukan</a:t>
            </a:r>
            <a:r>
              <a:rPr lang="en-US" dirty="0"/>
              <a:t> </a:t>
            </a:r>
            <a:r>
              <a:rPr lang="en-US" dirty="0" err="1"/>
              <a:t>utama</a:t>
            </a:r>
            <a:r>
              <a:rPr lang="en-US" dirty="0"/>
              <a:t>, </a:t>
            </a:r>
            <a:r>
              <a:rPr lang="en-US" dirty="0" err="1"/>
              <a:t>seperti</a:t>
            </a:r>
            <a:r>
              <a:rPr lang="en-US" dirty="0"/>
              <a:t> </a:t>
            </a:r>
            <a:r>
              <a:rPr lang="en-US" dirty="0" err="1"/>
              <a:t>rencana</a:t>
            </a:r>
            <a:r>
              <a:rPr lang="en-US" dirty="0"/>
              <a:t> </a:t>
            </a:r>
            <a:r>
              <a:rPr lang="en-US" dirty="0" err="1"/>
              <a:t>masa</a:t>
            </a:r>
            <a:r>
              <a:rPr lang="en-US" dirty="0"/>
              <a:t> </a:t>
            </a:r>
            <a:r>
              <a:rPr lang="en-US" dirty="0" err="1"/>
              <a:t>depan</a:t>
            </a:r>
            <a:r>
              <a:rPr lang="en-US" dirty="0"/>
              <a:t> </a:t>
            </a:r>
            <a:r>
              <a:rPr lang="en-US" dirty="0" err="1"/>
              <a:t>perusahaan</a:t>
            </a:r>
            <a:r>
              <a:rPr lang="en-US" dirty="0"/>
              <a:t>, </a:t>
            </a:r>
            <a:r>
              <a:rPr lang="en-US" dirty="0" err="1"/>
              <a:t>kemungkinan</a:t>
            </a:r>
            <a:r>
              <a:rPr lang="en-US" dirty="0"/>
              <a:t> </a:t>
            </a:r>
            <a:r>
              <a:rPr lang="en-US" dirty="0" err="1"/>
              <a:t>adanya</a:t>
            </a:r>
            <a:r>
              <a:rPr lang="en-US" dirty="0"/>
              <a:t> </a:t>
            </a:r>
            <a:r>
              <a:rPr lang="en-US" dirty="0" err="1"/>
              <a:t>perluasan</a:t>
            </a:r>
            <a:r>
              <a:rPr lang="en-US" dirty="0"/>
              <a:t> </a:t>
            </a:r>
            <a:r>
              <a:rPr lang="en-US" dirty="0" err="1"/>
              <a:t>perusahaan</a:t>
            </a:r>
            <a:r>
              <a:rPr lang="en-US" dirty="0"/>
              <a:t>, </a:t>
            </a:r>
            <a:r>
              <a:rPr lang="en-US" dirty="0" err="1"/>
              <a:t>kemungkinan</a:t>
            </a:r>
            <a:r>
              <a:rPr lang="en-US" dirty="0"/>
              <a:t> </a:t>
            </a:r>
            <a:r>
              <a:rPr lang="en-US" dirty="0" err="1"/>
              <a:t>adanya</a:t>
            </a:r>
            <a:r>
              <a:rPr lang="en-US" dirty="0"/>
              <a:t> </a:t>
            </a:r>
            <a:r>
              <a:rPr lang="en-US" dirty="0" err="1"/>
              <a:t>perluasan</a:t>
            </a:r>
            <a:r>
              <a:rPr lang="en-US" dirty="0"/>
              <a:t> </a:t>
            </a:r>
            <a:r>
              <a:rPr lang="en-US" dirty="0" err="1"/>
              <a:t>kota</a:t>
            </a:r>
            <a:r>
              <a:rPr lang="en-US" dirty="0"/>
              <a:t>, </a:t>
            </a:r>
            <a:r>
              <a:rPr lang="en-US" dirty="0" err="1"/>
              <a:t>terdapatnya</a:t>
            </a:r>
            <a:r>
              <a:rPr lang="en-US" dirty="0"/>
              <a:t> </a:t>
            </a:r>
            <a:r>
              <a:rPr lang="en-US" dirty="0" err="1"/>
              <a:t>fasilitas-fasilitas</a:t>
            </a:r>
            <a:r>
              <a:rPr lang="en-US" dirty="0"/>
              <a:t> </a:t>
            </a:r>
            <a:r>
              <a:rPr lang="en-US" dirty="0" err="1"/>
              <a:t>pelayanan</a:t>
            </a:r>
            <a:r>
              <a:rPr lang="en-US" dirty="0"/>
              <a:t>, </a:t>
            </a:r>
            <a:r>
              <a:rPr lang="en-US" dirty="0" err="1"/>
              <a:t>terdapatnya</a:t>
            </a:r>
            <a:r>
              <a:rPr lang="en-US" dirty="0"/>
              <a:t> </a:t>
            </a:r>
            <a:r>
              <a:rPr lang="en-US" dirty="0" err="1"/>
              <a:t>fasilitas-fasilitas</a:t>
            </a:r>
            <a:r>
              <a:rPr lang="en-US" dirty="0"/>
              <a:t> </a:t>
            </a:r>
            <a:r>
              <a:rPr lang="en-US" dirty="0" err="1"/>
              <a:t>pembelanjaan</a:t>
            </a:r>
            <a:r>
              <a:rPr lang="en-US" dirty="0"/>
              <a:t>, </a:t>
            </a:r>
            <a:r>
              <a:rPr lang="en-US" dirty="0" err="1"/>
              <a:t>persediaan</a:t>
            </a:r>
            <a:r>
              <a:rPr lang="en-US" dirty="0"/>
              <a:t> air, </a:t>
            </a:r>
            <a:r>
              <a:rPr lang="en-US" dirty="0" err="1"/>
              <a:t>investasi</a:t>
            </a:r>
            <a:r>
              <a:rPr lang="en-US" dirty="0"/>
              <a:t> </a:t>
            </a:r>
            <a:r>
              <a:rPr lang="en-US" dirty="0" err="1"/>
              <a:t>untuk</a:t>
            </a:r>
            <a:r>
              <a:rPr lang="en-US" dirty="0"/>
              <a:t> </a:t>
            </a:r>
            <a:r>
              <a:rPr lang="en-US" dirty="0" err="1"/>
              <a:t>tanah</a:t>
            </a:r>
            <a:r>
              <a:rPr lang="en-US" dirty="0"/>
              <a:t> </a:t>
            </a:r>
            <a:r>
              <a:rPr lang="en-US" dirty="0" err="1"/>
              <a:t>dan</a:t>
            </a:r>
            <a:r>
              <a:rPr lang="en-US" dirty="0"/>
              <a:t> </a:t>
            </a:r>
            <a:r>
              <a:rPr lang="en-US" dirty="0" err="1"/>
              <a:t>gedung</a:t>
            </a:r>
            <a:r>
              <a:rPr lang="en-US" dirty="0"/>
              <a:t>, </a:t>
            </a:r>
            <a:r>
              <a:rPr lang="en-US" dirty="0" err="1"/>
              <a:t>sikap</a:t>
            </a:r>
            <a:r>
              <a:rPr lang="en-US" dirty="0"/>
              <a:t> </a:t>
            </a:r>
            <a:r>
              <a:rPr lang="en-US" dirty="0" err="1"/>
              <a:t>masyarakat</a:t>
            </a:r>
            <a:r>
              <a:rPr lang="en-US" dirty="0"/>
              <a:t>, </a:t>
            </a:r>
            <a:r>
              <a:rPr lang="en-US" dirty="0" err="1"/>
              <a:t>iklim</a:t>
            </a:r>
            <a:r>
              <a:rPr lang="en-US" dirty="0"/>
              <a:t> </a:t>
            </a:r>
            <a:r>
              <a:rPr lang="en-US" dirty="0" err="1"/>
              <a:t>dan</a:t>
            </a:r>
            <a:r>
              <a:rPr lang="en-US" dirty="0"/>
              <a:t> </a:t>
            </a:r>
            <a:r>
              <a:rPr lang="en-US" dirty="0" err="1"/>
              <a:t>keadaan</a:t>
            </a:r>
            <a:r>
              <a:rPr lang="en-US" dirty="0"/>
              <a:t> </a:t>
            </a:r>
            <a:r>
              <a:rPr lang="en-US" dirty="0" err="1"/>
              <a:t>tanah</a:t>
            </a:r>
            <a:r>
              <a:rPr lang="en-US" dirty="0"/>
              <a:t>.</a:t>
            </a:r>
          </a:p>
          <a:p>
            <a:r>
              <a:rPr lang="en-US" b="1" dirty="0" err="1"/>
              <a:t>Penentuan</a:t>
            </a:r>
            <a:r>
              <a:rPr lang="en-US" b="1" dirty="0"/>
              <a:t> </a:t>
            </a:r>
            <a:r>
              <a:rPr lang="en-US" b="1" dirty="0" err="1"/>
              <a:t>Lokasi</a:t>
            </a:r>
            <a:r>
              <a:rPr lang="en-US" b="1" dirty="0"/>
              <a:t> </a:t>
            </a:r>
            <a:r>
              <a:rPr lang="en-US" b="1" dirty="0" err="1"/>
              <a:t>Pabrik</a:t>
            </a:r>
            <a:r>
              <a:rPr lang="en-US" b="1" dirty="0"/>
              <a:t> </a:t>
            </a:r>
            <a:r>
              <a:rPr lang="en-US" dirty="0" err="1"/>
              <a:t>Manajemen</a:t>
            </a:r>
            <a:r>
              <a:rPr lang="en-US" dirty="0"/>
              <a:t> </a:t>
            </a:r>
            <a:r>
              <a:rPr lang="en-US" dirty="0" err="1"/>
              <a:t>perusahaan</a:t>
            </a:r>
            <a:r>
              <a:rPr lang="en-US" dirty="0"/>
              <a:t> </a:t>
            </a:r>
            <a:r>
              <a:rPr lang="en-US" dirty="0" err="1"/>
              <a:t>dalam</a:t>
            </a:r>
            <a:r>
              <a:rPr lang="en-US" dirty="0"/>
              <a:t> </a:t>
            </a:r>
            <a:r>
              <a:rPr lang="en-US" dirty="0" err="1"/>
              <a:t>memilih</a:t>
            </a:r>
            <a:r>
              <a:rPr lang="en-US" dirty="0"/>
              <a:t> </a:t>
            </a:r>
            <a:r>
              <a:rPr lang="en-US" dirty="0" err="1"/>
              <a:t>lokasi</a:t>
            </a:r>
            <a:r>
              <a:rPr lang="en-US" dirty="0"/>
              <a:t> </a:t>
            </a:r>
            <a:r>
              <a:rPr lang="en-US" dirty="0" err="1"/>
              <a:t>pabrik</a:t>
            </a:r>
            <a:r>
              <a:rPr lang="en-US" dirty="0"/>
              <a:t> </a:t>
            </a:r>
            <a:r>
              <a:rPr lang="en-US" dirty="0" err="1"/>
              <a:t>didasarkan</a:t>
            </a:r>
            <a:r>
              <a:rPr lang="en-US" dirty="0"/>
              <a:t> </a:t>
            </a:r>
            <a:r>
              <a:rPr lang="en-US" dirty="0" err="1"/>
              <a:t>pada</a:t>
            </a:r>
            <a:r>
              <a:rPr lang="en-US" dirty="0"/>
              <a:t> </a:t>
            </a:r>
            <a:r>
              <a:rPr lang="en-US" dirty="0" err="1"/>
              <a:t>beberapa</a:t>
            </a:r>
            <a:r>
              <a:rPr lang="en-US" dirty="0"/>
              <a:t> </a:t>
            </a:r>
            <a:r>
              <a:rPr lang="en-US" dirty="0" err="1"/>
              <a:t>macam</a:t>
            </a:r>
            <a:r>
              <a:rPr lang="en-US" dirty="0"/>
              <a:t> </a:t>
            </a:r>
            <a:r>
              <a:rPr lang="en-US" dirty="0" err="1"/>
              <a:t>alternatif</a:t>
            </a:r>
            <a:r>
              <a:rPr lang="en-US" dirty="0"/>
              <a:t>. </a:t>
            </a:r>
            <a:r>
              <a:rPr lang="en-US" dirty="0" err="1"/>
              <a:t>Tahap-tahap</a:t>
            </a:r>
            <a:r>
              <a:rPr lang="en-US" dirty="0"/>
              <a:t> </a:t>
            </a:r>
            <a:r>
              <a:rPr lang="en-US" dirty="0" err="1"/>
              <a:t>dalam</a:t>
            </a:r>
            <a:r>
              <a:rPr lang="en-US" dirty="0"/>
              <a:t> </a:t>
            </a:r>
            <a:r>
              <a:rPr lang="en-US" dirty="0" err="1"/>
              <a:t>pemilihan</a:t>
            </a:r>
            <a:r>
              <a:rPr lang="en-US" dirty="0"/>
              <a:t> </a:t>
            </a:r>
            <a:r>
              <a:rPr lang="en-US" dirty="0" err="1"/>
              <a:t>lokasi</a:t>
            </a:r>
            <a:r>
              <a:rPr lang="en-US" dirty="0"/>
              <a:t> </a:t>
            </a:r>
            <a:r>
              <a:rPr lang="en-US" dirty="0" err="1"/>
              <a:t>pabrik</a:t>
            </a:r>
            <a:r>
              <a:rPr lang="en-US" dirty="0"/>
              <a:t> </a:t>
            </a:r>
            <a:r>
              <a:rPr lang="en-US" dirty="0" err="1"/>
              <a:t>terdiri</a:t>
            </a:r>
            <a:r>
              <a:rPr lang="en-US" dirty="0"/>
              <a:t> </a:t>
            </a:r>
            <a:r>
              <a:rPr lang="en-US" dirty="0" err="1"/>
              <a:t>dari</a:t>
            </a:r>
            <a:r>
              <a:rPr lang="en-US" dirty="0"/>
              <a:t> </a:t>
            </a:r>
            <a:r>
              <a:rPr lang="en-US" dirty="0" err="1"/>
              <a:t>pengumpulan</a:t>
            </a:r>
            <a:r>
              <a:rPr lang="en-US" dirty="0"/>
              <a:t> data, </a:t>
            </a:r>
            <a:r>
              <a:rPr lang="en-US" dirty="0" err="1"/>
              <a:t>menganalisa</a:t>
            </a:r>
            <a:r>
              <a:rPr lang="en-US" dirty="0"/>
              <a:t> data yang </a:t>
            </a:r>
            <a:r>
              <a:rPr lang="en-US" dirty="0" err="1"/>
              <a:t>masuk</a:t>
            </a:r>
            <a:r>
              <a:rPr lang="en-US" dirty="0"/>
              <a:t>, </a:t>
            </a:r>
            <a:r>
              <a:rPr lang="en-US" dirty="0" err="1"/>
              <a:t>menentukan</a:t>
            </a:r>
            <a:r>
              <a:rPr lang="en-US" dirty="0"/>
              <a:t> </a:t>
            </a:r>
            <a:r>
              <a:rPr lang="en-US" dirty="0" err="1"/>
              <a:t>urutan</a:t>
            </a:r>
            <a:r>
              <a:rPr lang="en-US" dirty="0"/>
              <a:t> </a:t>
            </a:r>
            <a:r>
              <a:rPr lang="en-US" dirty="0" err="1"/>
              <a:t>alternatif</a:t>
            </a:r>
            <a:r>
              <a:rPr lang="en-US" dirty="0"/>
              <a:t> </a:t>
            </a:r>
            <a:r>
              <a:rPr lang="en-US" dirty="0" err="1"/>
              <a:t>lokasi</a:t>
            </a:r>
            <a:r>
              <a:rPr lang="en-US" dirty="0"/>
              <a:t> yang </a:t>
            </a:r>
            <a:r>
              <a:rPr lang="en-US" dirty="0" err="1"/>
              <a:t>dipilih</a:t>
            </a:r>
            <a:r>
              <a:rPr lang="en-US" dirty="0"/>
              <a:t> </a:t>
            </a:r>
            <a:r>
              <a:rPr lang="en-US" dirty="0" err="1"/>
              <a:t>dan</a:t>
            </a:r>
            <a:r>
              <a:rPr lang="en-US" dirty="0"/>
              <a:t> </a:t>
            </a:r>
            <a:r>
              <a:rPr lang="en-US" dirty="0" err="1"/>
              <a:t>menentukan</a:t>
            </a:r>
            <a:r>
              <a:rPr lang="en-US" dirty="0"/>
              <a:t> </a:t>
            </a:r>
            <a:r>
              <a:rPr lang="en-US" dirty="0" err="1"/>
              <a:t>lokasi</a:t>
            </a:r>
            <a:r>
              <a:rPr lang="en-US" dirty="0"/>
              <a:t> </a:t>
            </a:r>
            <a:r>
              <a:rPr lang="en-US" dirty="0" err="1"/>
              <a:t>pabrik</a:t>
            </a:r>
            <a:r>
              <a:rPr lang="en-US" dirty="0"/>
              <a:t> yang </a:t>
            </a:r>
            <a:r>
              <a:rPr lang="en-US" dirty="0" err="1"/>
              <a:t>dipilih</a:t>
            </a:r>
            <a:r>
              <a:rPr lang="en-US" dirty="0"/>
              <a:t>. </a:t>
            </a:r>
            <a:r>
              <a:rPr lang="en-US" dirty="0" err="1"/>
              <a:t>Penentuan</a:t>
            </a:r>
            <a:r>
              <a:rPr lang="en-US" dirty="0"/>
              <a:t> </a:t>
            </a:r>
            <a:r>
              <a:rPr lang="en-US" dirty="0" err="1"/>
              <a:t>metode</a:t>
            </a:r>
            <a:r>
              <a:rPr lang="en-US" dirty="0"/>
              <a:t> </a:t>
            </a:r>
            <a:r>
              <a:rPr lang="en-US" dirty="0" err="1"/>
              <a:t>pemilihan</a:t>
            </a:r>
            <a:r>
              <a:rPr lang="en-US" dirty="0"/>
              <a:t> </a:t>
            </a:r>
            <a:r>
              <a:rPr lang="en-US" dirty="0" err="1"/>
              <a:t>lokasi</a:t>
            </a:r>
            <a:r>
              <a:rPr lang="en-US" dirty="0"/>
              <a:t> </a:t>
            </a:r>
            <a:r>
              <a:rPr lang="en-US" dirty="0" err="1"/>
              <a:t>pabrik</a:t>
            </a:r>
            <a:r>
              <a:rPr lang="en-US" dirty="0"/>
              <a:t> </a:t>
            </a:r>
            <a:r>
              <a:rPr lang="en-US" dirty="0" err="1"/>
              <a:t>didasarkan</a:t>
            </a:r>
            <a:r>
              <a:rPr lang="en-US" dirty="0"/>
              <a:t> </a:t>
            </a:r>
            <a:r>
              <a:rPr lang="en-US" dirty="0" err="1"/>
              <a:t>pada</a:t>
            </a:r>
            <a:r>
              <a:rPr lang="en-US" dirty="0"/>
              <a:t> </a:t>
            </a:r>
            <a:r>
              <a:rPr lang="en-US" dirty="0" err="1"/>
              <a:t>faktor</a:t>
            </a:r>
            <a:r>
              <a:rPr lang="en-US" dirty="0"/>
              <a:t> rating, </a:t>
            </a:r>
            <a:r>
              <a:rPr lang="en-US" dirty="0" err="1"/>
              <a:t>analisa</a:t>
            </a:r>
            <a:r>
              <a:rPr lang="en-US" dirty="0"/>
              <a:t> </a:t>
            </a:r>
            <a:r>
              <a:rPr lang="en-US" dirty="0" err="1"/>
              <a:t>ekonomis</a:t>
            </a:r>
            <a:r>
              <a:rPr lang="en-US" dirty="0"/>
              <a:t>, </a:t>
            </a:r>
            <a:r>
              <a:rPr lang="en-US" dirty="0" err="1"/>
              <a:t>dan</a:t>
            </a:r>
            <a:r>
              <a:rPr lang="en-US" dirty="0"/>
              <a:t> </a:t>
            </a:r>
            <a:r>
              <a:rPr lang="en-US" dirty="0" err="1"/>
              <a:t>analisa</a:t>
            </a:r>
            <a:r>
              <a:rPr lang="en-US" dirty="0"/>
              <a:t> volume </a:t>
            </a:r>
            <a:r>
              <a:rPr lang="en-US" dirty="0" err="1"/>
              <a:t>biaya</a:t>
            </a:r>
            <a:r>
              <a:rPr lang="en-US" dirty="0"/>
              <a:t>.</a:t>
            </a:r>
          </a:p>
          <a:p>
            <a:endParaRPr lang="en-US" dirty="0"/>
          </a:p>
        </p:txBody>
      </p:sp>
    </p:spTree>
    <p:extLst>
      <p:ext uri="{BB962C8B-B14F-4D97-AF65-F5344CB8AC3E}">
        <p14:creationId xmlns:p14="http://schemas.microsoft.com/office/powerpoint/2010/main" val="57193276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BAB III</a:t>
            </a:r>
            <a:r>
              <a:rPr lang="en-US" dirty="0"/>
              <a:t/>
            </a:r>
            <a:br>
              <a:rPr lang="en-US" dirty="0"/>
            </a:br>
            <a:r>
              <a:rPr lang="en-US" b="1" dirty="0" smtClean="0"/>
              <a:t>PENUTUP</a:t>
            </a:r>
            <a:endParaRPr lang="en-US" dirty="0"/>
          </a:p>
        </p:txBody>
      </p:sp>
      <p:sp>
        <p:nvSpPr>
          <p:cNvPr id="3" name="Content Placeholder 2"/>
          <p:cNvSpPr>
            <a:spLocks noGrp="1"/>
          </p:cNvSpPr>
          <p:nvPr>
            <p:ph sz="quarter" idx="13"/>
          </p:nvPr>
        </p:nvSpPr>
        <p:spPr/>
        <p:txBody>
          <a:bodyPr>
            <a:normAutofit lnSpcReduction="10000"/>
          </a:bodyPr>
          <a:lstStyle/>
          <a:p>
            <a:r>
              <a:rPr lang="id-ID" dirty="0" smtClean="0"/>
              <a:t>Pentingnya </a:t>
            </a:r>
            <a:r>
              <a:rPr lang="id-ID" dirty="0"/>
              <a:t>mempelajari manajemen poduksi adalah topik-topik yang dipelajari dalam manajemen produksi berkaitan dengan desain, operasi dan pengawasan sisi penawaran organisasi-organisasi. Proses pembuatan keputusan diawali dengan perumusan masalah yang dilakukan dengan menguji hubungan sebab-akibat, mencari penyimpangan-penyimpangan, dan yang paling penting adalah berkonsultasi dengan pihak lain.</a:t>
            </a:r>
            <a:endParaRPr lang="en-US" dirty="0"/>
          </a:p>
          <a:p>
            <a:r>
              <a:rPr lang="id-ID" dirty="0"/>
              <a:t>   Dapat disimpulkan, tanpa adanya perencanaan yang matang, pengaturan yang bagus serta pengawasan akan mengakibatkan jeleknya hasil produksi. Di samping hasil produksi yang harus bagus kwalitasnya juga harus di pikirkan pula agar jangan sampai terjadi hasil produksi bagus tapi ongkos yang diperlukan untuk keperluan itu terlalu besar. Biaya produksi yang terlalu tinggi akan berakibat harga pokok produksinya menjadi besar dan hal ini akan mengakibatkan tingginya harga jual produk, sehingga akan tidak terjangkau oleh konsumen. Inilah yang merupakan tugas dari bagian produksi.  Tugas-tugas tersebut akan dapat terlaksana dengan baik dengan mengacu pada pedoman kerja tertentu. Pedoman kerja yang harus menjadi arah kerja bagi bagian produksi.</a:t>
            </a:r>
            <a:endParaRPr lang="en-US" dirty="0"/>
          </a:p>
          <a:p>
            <a:endParaRPr lang="en-US" dirty="0"/>
          </a:p>
        </p:txBody>
      </p:sp>
    </p:spTree>
    <p:extLst>
      <p:ext uri="{BB962C8B-B14F-4D97-AF65-F5344CB8AC3E}">
        <p14:creationId xmlns:p14="http://schemas.microsoft.com/office/powerpoint/2010/main" val="35098584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228600"/>
            <a:ext cx="8686800" cy="6172200"/>
          </a:xfrm>
        </p:spPr>
        <p:txBody>
          <a:bodyPr/>
          <a:lstStyle/>
          <a:p>
            <a:endParaRPr lang="en-US" dirty="0" smtClean="0"/>
          </a:p>
          <a:p>
            <a:pPr marL="0" indent="0" algn="ctr">
              <a:buNone/>
            </a:pPr>
            <a:r>
              <a:rPr lang="en-US" sz="3200" b="1" dirty="0"/>
              <a:t>TERIMA KASIH</a:t>
            </a:r>
          </a:p>
          <a:p>
            <a:pPr marL="0" indent="0" algn="ctr">
              <a:buNone/>
            </a:pPr>
            <a:r>
              <a:rPr lang="en-US" sz="3200" b="1" dirty="0"/>
              <a:t>THANK YOU</a:t>
            </a:r>
          </a:p>
          <a:p>
            <a:pPr marL="0" indent="0" algn="ctr">
              <a:buNone/>
            </a:pPr>
            <a:r>
              <a:rPr lang="en-US" sz="3200" b="1" dirty="0"/>
              <a:t>SYUKRON</a:t>
            </a:r>
          </a:p>
          <a:p>
            <a:pPr marL="0" indent="0" algn="ctr">
              <a:buNone/>
            </a:pPr>
            <a:r>
              <a:rPr lang="en-US" sz="3200" b="1" dirty="0"/>
              <a:t>JAZAKUMULLAHU KHAYR</a:t>
            </a:r>
          </a:p>
          <a:p>
            <a:pPr marL="0" indent="0" algn="ctr">
              <a:buNone/>
            </a:pPr>
            <a:r>
              <a:rPr lang="en-US" sz="3200" b="1" dirty="0"/>
              <a:t>ALAFYU ALL</a:t>
            </a:r>
          </a:p>
          <a:p>
            <a:pPr marL="0" indent="0" algn="ctr">
              <a:buNone/>
            </a:pPr>
            <a:r>
              <a:rPr lang="en-US" sz="3200" b="1" dirty="0"/>
              <a:t>TAKBIR!!!</a:t>
            </a:r>
          </a:p>
          <a:p>
            <a:pPr marL="0" indent="0" algn="ctr">
              <a:buNone/>
            </a:pPr>
            <a:r>
              <a:rPr lang="en-US" sz="3200" b="1" dirty="0"/>
              <a:t>#ENJOYY</a:t>
            </a:r>
          </a:p>
          <a:p>
            <a:pPr marL="0" indent="0" algn="ctr">
              <a:buNone/>
            </a:pPr>
            <a:r>
              <a:rPr lang="en-US" sz="3200" b="1" dirty="0"/>
              <a:t>SKUYYLIVINGGGG</a:t>
            </a:r>
          </a:p>
          <a:p>
            <a:endParaRPr lang="en-US" dirty="0"/>
          </a:p>
        </p:txBody>
      </p:sp>
    </p:spTree>
    <p:extLst>
      <p:ext uri="{BB962C8B-B14F-4D97-AF65-F5344CB8AC3E}">
        <p14:creationId xmlns:p14="http://schemas.microsoft.com/office/powerpoint/2010/main" val="92937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BAB I</a:t>
            </a:r>
            <a:r>
              <a:rPr lang="en-US" dirty="0"/>
              <a:t/>
            </a:r>
            <a:br>
              <a:rPr lang="en-US" dirty="0"/>
            </a:br>
            <a:r>
              <a:rPr lang="en-US" b="1" dirty="0" smtClean="0"/>
              <a:t>PENDAHULUAN</a:t>
            </a:r>
            <a:endParaRPr lang="en-US" dirty="0"/>
          </a:p>
        </p:txBody>
      </p:sp>
      <p:sp>
        <p:nvSpPr>
          <p:cNvPr id="3" name="Content Placeholder 2"/>
          <p:cNvSpPr>
            <a:spLocks noGrp="1"/>
          </p:cNvSpPr>
          <p:nvPr>
            <p:ph sz="quarter" idx="13"/>
          </p:nvPr>
        </p:nvSpPr>
        <p:spPr>
          <a:xfrm>
            <a:off x="609600" y="1600200"/>
            <a:ext cx="8229600" cy="4495800"/>
          </a:xfrm>
        </p:spPr>
        <p:txBody>
          <a:bodyPr>
            <a:normAutofit fontScale="85000" lnSpcReduction="10000"/>
          </a:bodyPr>
          <a:lstStyle/>
          <a:p>
            <a:r>
              <a:rPr lang="id-ID" dirty="0"/>
              <a:t>   Perusahaan dalam menjalankan aktivitasnya baik perusahaan yang bergerak dalam bidang jasa maupun barang mempunyai tujuan yang sama yaitu memperoleh keuntungan. Selain itu  perusahaan juga ingin memberikan kepuasan kepada konsumen atas produk yang yang dihasilkannya, karena kepuasan konsumen menjadi </a:t>
            </a:r>
            <a:r>
              <a:rPr lang="id-ID" dirty="0" smtClean="0"/>
              <a:t>Tolak ukur dari keberhasilan perusahaan dalam menghasilkan  Produk yang</a:t>
            </a:r>
            <a:r>
              <a:rPr lang="en-US" dirty="0" smtClean="0"/>
              <a:t> </a:t>
            </a:r>
            <a:r>
              <a:rPr lang="en-US" dirty="0" err="1" smtClean="0"/>
              <a:t>berkualitas</a:t>
            </a:r>
            <a:r>
              <a:rPr lang="id-ID" dirty="0" smtClean="0"/>
              <a:t> dan yang diinginkan oleh </a:t>
            </a:r>
            <a:r>
              <a:rPr lang="id-ID" dirty="0"/>
              <a:t>konsumen. Dalam mencapai strategi pemasaran yang tepat dan terbaik untuk diterapkan, salah satunya  perusahaan dapat melihat dari faktor bauran pemasaran. Hal tersebut penting karena bauran  pemasaran merupakan salah satu pokok pertimbangan konsumen dalam melakukan keputusan  pembelian suatu produk. Jika perusahaan tidak peka terhadap apa yang dibutuhkan oleh konsumen, maka dapat dipastikan bahwa perusahaan akan kehilangan banyak kesempatan untuk menjaring konsumen dan produk yang ditawarkan akan sia-sia.</a:t>
            </a:r>
            <a:endParaRPr lang="en-US" dirty="0"/>
          </a:p>
          <a:p>
            <a:r>
              <a:rPr lang="id-ID" dirty="0"/>
              <a:t>       Pemasaran merupakan salah satu ilmu ekonomi yang telah lama berkembang, dan sampai pada saat sekarang ini pemasaran sangat mempengaruhi keberhasilan suatu perusahaan untuk bisa  bertahan di dalam pangsa pasar. oleh karena itu diperlukan strategi pemasaran yang dapat memberikan pengaruh untuk menentukan berhasil atau tidaknya dalam memasarkan produknya. Apabila strategi pemasaran yang dilaksanakan perusahaan tersebut mampu memasarkan  produknya dengan baik, hal ini akan berpengaruh terhadap tujuan perusahaan. Manajemen operasi (MO) mulai berkembang pesat sejak tahun 1910-an. Pada saat itu Frederick W Taylor mengembangkan konsep yang terkait dengan efisiensi di bidang produksi dengan menggunakan pendekatan ilmiah untuk menghitung produktivitas, menggunakan fungsi manajemen untuk menemukan dan menggunakan aturan dan prosedur dalam operasi system produksi.</a:t>
            </a:r>
            <a:endParaRPr lang="en-US" dirty="0"/>
          </a:p>
          <a:p>
            <a:endParaRPr lang="en-US" dirty="0"/>
          </a:p>
        </p:txBody>
      </p:sp>
    </p:spTree>
    <p:extLst>
      <p:ext uri="{BB962C8B-B14F-4D97-AF65-F5344CB8AC3E}">
        <p14:creationId xmlns:p14="http://schemas.microsoft.com/office/powerpoint/2010/main" val="307248156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BAB II</a:t>
            </a:r>
            <a:r>
              <a:rPr lang="en-US" dirty="0"/>
              <a:t/>
            </a:r>
            <a:br>
              <a:rPr lang="en-US" dirty="0"/>
            </a:br>
            <a:r>
              <a:rPr lang="en-US" dirty="0" err="1" smtClean="0"/>
              <a:t>a.</a:t>
            </a:r>
            <a:r>
              <a:rPr lang="en-US" b="1" dirty="0" err="1" smtClean="0"/>
              <a:t>PERKEMBANGAN</a:t>
            </a:r>
            <a:r>
              <a:rPr lang="en-US" b="1" dirty="0" smtClean="0"/>
              <a:t> </a:t>
            </a:r>
            <a:r>
              <a:rPr lang="en-US" b="1" dirty="0"/>
              <a:t>MANAJEMEN </a:t>
            </a:r>
            <a:r>
              <a:rPr lang="en-US" b="1" dirty="0" smtClean="0"/>
              <a:t>PRODUKSI</a:t>
            </a:r>
            <a:endParaRPr lang="en-US" dirty="0"/>
          </a:p>
        </p:txBody>
      </p:sp>
      <p:sp>
        <p:nvSpPr>
          <p:cNvPr id="3" name="Content Placeholder 2"/>
          <p:cNvSpPr>
            <a:spLocks noGrp="1"/>
          </p:cNvSpPr>
          <p:nvPr>
            <p:ph sz="quarter" idx="13"/>
          </p:nvPr>
        </p:nvSpPr>
        <p:spPr>
          <a:xfrm>
            <a:off x="381000" y="1600200"/>
            <a:ext cx="8534400" cy="4495800"/>
          </a:xfrm>
        </p:spPr>
        <p:txBody>
          <a:bodyPr>
            <a:normAutofit fontScale="85000" lnSpcReduction="20000"/>
          </a:bodyPr>
          <a:lstStyle/>
          <a:p>
            <a:r>
              <a:rPr lang="en-US" dirty="0" err="1" smtClean="0"/>
              <a:t>Manajemen</a:t>
            </a:r>
            <a:r>
              <a:rPr lang="en-US" dirty="0" smtClean="0"/>
              <a:t> </a:t>
            </a:r>
            <a:r>
              <a:rPr lang="en-US" dirty="0" err="1"/>
              <a:t>produksi</a:t>
            </a:r>
            <a:r>
              <a:rPr lang="en-US" dirty="0"/>
              <a:t> </a:t>
            </a:r>
            <a:r>
              <a:rPr lang="en-US" dirty="0" err="1"/>
              <a:t>berkembang</a:t>
            </a:r>
            <a:r>
              <a:rPr lang="en-US" dirty="0"/>
              <a:t> </a:t>
            </a:r>
            <a:r>
              <a:rPr lang="en-US" dirty="0" err="1"/>
              <a:t>setelah</a:t>
            </a:r>
            <a:r>
              <a:rPr lang="en-US" dirty="0"/>
              <a:t> </a:t>
            </a:r>
            <a:r>
              <a:rPr lang="en-US" dirty="0" err="1"/>
              <a:t>manusia</a:t>
            </a:r>
            <a:r>
              <a:rPr lang="en-US" dirty="0"/>
              <a:t> </a:t>
            </a:r>
            <a:r>
              <a:rPr lang="en-US" dirty="0" err="1"/>
              <a:t>menghasilkan</a:t>
            </a:r>
            <a:r>
              <a:rPr lang="en-US" dirty="0"/>
              <a:t> </a:t>
            </a:r>
            <a:r>
              <a:rPr lang="en-US" dirty="0" err="1"/>
              <a:t>barang</a:t>
            </a:r>
            <a:r>
              <a:rPr lang="en-US" dirty="0"/>
              <a:t> </a:t>
            </a:r>
            <a:r>
              <a:rPr lang="en-US" dirty="0" err="1"/>
              <a:t>dan</a:t>
            </a:r>
            <a:r>
              <a:rPr lang="en-US" dirty="0"/>
              <a:t> </a:t>
            </a:r>
            <a:r>
              <a:rPr lang="en-US" dirty="0" err="1"/>
              <a:t>jasa</a:t>
            </a:r>
            <a:r>
              <a:rPr lang="en-US" dirty="0"/>
              <a:t>.</a:t>
            </a:r>
            <a:br>
              <a:rPr lang="en-US" dirty="0"/>
            </a:br>
            <a:r>
              <a:rPr lang="en-US" dirty="0" err="1"/>
              <a:t>Pesatnya</a:t>
            </a:r>
            <a:r>
              <a:rPr lang="en-US" dirty="0"/>
              <a:t> </a:t>
            </a:r>
            <a:r>
              <a:rPr lang="en-US" dirty="0" err="1"/>
              <a:t>perkembangan</a:t>
            </a:r>
            <a:r>
              <a:rPr lang="en-US" dirty="0"/>
              <a:t> </a:t>
            </a:r>
            <a:r>
              <a:rPr lang="en-US" dirty="0" err="1"/>
              <a:t>manajemen</a:t>
            </a:r>
            <a:r>
              <a:rPr lang="en-US" dirty="0"/>
              <a:t> </a:t>
            </a:r>
            <a:r>
              <a:rPr lang="en-US" dirty="0" err="1"/>
              <a:t>produksi</a:t>
            </a:r>
            <a:r>
              <a:rPr lang="en-US" dirty="0"/>
              <a:t> </a:t>
            </a:r>
            <a:r>
              <a:rPr lang="en-US" dirty="0" err="1"/>
              <a:t>terjadi</a:t>
            </a:r>
            <a:r>
              <a:rPr lang="en-US" dirty="0"/>
              <a:t> </a:t>
            </a:r>
            <a:r>
              <a:rPr lang="en-US" dirty="0" err="1"/>
              <a:t>berkat</a:t>
            </a:r>
            <a:r>
              <a:rPr lang="en-US" dirty="0"/>
              <a:t> </a:t>
            </a:r>
            <a:r>
              <a:rPr lang="en-US" dirty="0" err="1"/>
              <a:t>dorongan</a:t>
            </a:r>
            <a:r>
              <a:rPr lang="en-US" dirty="0"/>
              <a:t> </a:t>
            </a:r>
            <a:r>
              <a:rPr lang="en-US" dirty="0" err="1"/>
              <a:t>dari</a:t>
            </a:r>
            <a:r>
              <a:rPr lang="en-US" dirty="0"/>
              <a:t> </a:t>
            </a:r>
            <a:r>
              <a:rPr lang="en-US" dirty="0" err="1"/>
              <a:t>beberapa</a:t>
            </a:r>
            <a:r>
              <a:rPr lang="en-US" dirty="0"/>
              <a:t> </a:t>
            </a:r>
            <a:r>
              <a:rPr lang="en-US" dirty="0" err="1"/>
              <a:t>faktor</a:t>
            </a:r>
            <a:r>
              <a:rPr lang="en-US" dirty="0"/>
              <a:t> yang </a:t>
            </a:r>
            <a:r>
              <a:rPr lang="en-US" dirty="0" err="1"/>
              <a:t>menunjang</a:t>
            </a:r>
            <a:r>
              <a:rPr lang="en-US" dirty="0"/>
              <a:t> </a:t>
            </a:r>
            <a:r>
              <a:rPr lang="en-US" dirty="0" err="1"/>
              <a:t>yaitu</a:t>
            </a:r>
            <a:r>
              <a:rPr lang="en-US" dirty="0"/>
              <a:t>:</a:t>
            </a:r>
            <a:br>
              <a:rPr lang="en-US" dirty="0"/>
            </a:br>
            <a:r>
              <a:rPr lang="en-US" dirty="0"/>
              <a:t>       1.Adanya </a:t>
            </a:r>
            <a:r>
              <a:rPr lang="en-US" dirty="0" err="1"/>
              <a:t>pembagian</a:t>
            </a:r>
            <a:r>
              <a:rPr lang="en-US" dirty="0"/>
              <a:t> </a:t>
            </a:r>
            <a:r>
              <a:rPr lang="en-US" dirty="0" err="1"/>
              <a:t>kerja</a:t>
            </a:r>
            <a:r>
              <a:rPr lang="en-US" dirty="0"/>
              <a:t> (division of </a:t>
            </a:r>
            <a:r>
              <a:rPr lang="en-US" dirty="0" err="1"/>
              <a:t>labour</a:t>
            </a:r>
            <a:r>
              <a:rPr lang="en-US" dirty="0"/>
              <a:t>) </a:t>
            </a:r>
            <a:r>
              <a:rPr lang="en-US" dirty="0" err="1"/>
              <a:t>dan</a:t>
            </a:r>
            <a:r>
              <a:rPr lang="en-US" dirty="0"/>
              <a:t> </a:t>
            </a:r>
            <a:r>
              <a:rPr lang="en-US" dirty="0" err="1"/>
              <a:t>spesialisasi</a:t>
            </a:r>
            <a:r>
              <a:rPr lang="en-US" dirty="0"/>
              <a:t/>
            </a:r>
            <a:br>
              <a:rPr lang="en-US" dirty="0"/>
            </a:br>
            <a:r>
              <a:rPr lang="en-US" dirty="0"/>
              <a:t>       2.Revolusi </a:t>
            </a:r>
            <a:r>
              <a:rPr lang="en-US" dirty="0" err="1"/>
              <a:t>industri</a:t>
            </a:r>
            <a:r>
              <a:rPr lang="en-US" dirty="0"/>
              <a:t/>
            </a:r>
            <a:br>
              <a:rPr lang="en-US" dirty="0"/>
            </a:br>
            <a:r>
              <a:rPr lang="en-US" dirty="0"/>
              <a:t>       3.Perkembangan </a:t>
            </a:r>
            <a:r>
              <a:rPr lang="en-US" dirty="0" err="1"/>
              <a:t>alat</a:t>
            </a:r>
            <a:r>
              <a:rPr lang="en-US" dirty="0"/>
              <a:t> </a:t>
            </a:r>
            <a:r>
              <a:rPr lang="en-US" dirty="0" err="1"/>
              <a:t>dan</a:t>
            </a:r>
            <a:r>
              <a:rPr lang="en-US" dirty="0"/>
              <a:t> </a:t>
            </a:r>
            <a:r>
              <a:rPr lang="en-US" dirty="0" err="1"/>
              <a:t>metode</a:t>
            </a:r>
            <a:r>
              <a:rPr lang="en-US" dirty="0"/>
              <a:t> yang </a:t>
            </a:r>
            <a:r>
              <a:rPr lang="en-US" dirty="0" err="1"/>
              <a:t>mencakup</a:t>
            </a:r>
            <a:r>
              <a:rPr lang="en-US" dirty="0"/>
              <a:t> </a:t>
            </a:r>
            <a:r>
              <a:rPr lang="en-US" dirty="0" err="1"/>
              <a:t>penggunaan</a:t>
            </a:r>
            <a:r>
              <a:rPr lang="en-US" dirty="0"/>
              <a:t> </a:t>
            </a:r>
            <a:r>
              <a:rPr lang="en-US" dirty="0" err="1"/>
              <a:t>komputer</a:t>
            </a:r>
            <a:r>
              <a:rPr lang="en-US" dirty="0"/>
              <a:t/>
            </a:r>
            <a:br>
              <a:rPr lang="en-US" dirty="0"/>
            </a:br>
            <a:r>
              <a:rPr lang="en-US" dirty="0"/>
              <a:t>       4.Perkembangan </a:t>
            </a:r>
            <a:r>
              <a:rPr lang="en-US" dirty="0" err="1"/>
              <a:t>ilmu</a:t>
            </a:r>
            <a:r>
              <a:rPr lang="en-US" dirty="0"/>
              <a:t> </a:t>
            </a:r>
            <a:r>
              <a:rPr lang="en-US" dirty="0" err="1"/>
              <a:t>dan</a:t>
            </a:r>
            <a:r>
              <a:rPr lang="en-US" dirty="0"/>
              <a:t> </a:t>
            </a:r>
            <a:r>
              <a:rPr lang="en-US" dirty="0" err="1"/>
              <a:t>kerja</a:t>
            </a:r>
            <a:r>
              <a:rPr lang="en-US" dirty="0"/>
              <a:t> yang </a:t>
            </a:r>
            <a:r>
              <a:rPr lang="en-US" dirty="0" err="1"/>
              <a:t>mencakup</a:t>
            </a:r>
            <a:r>
              <a:rPr lang="en-US" dirty="0"/>
              <a:t> </a:t>
            </a:r>
            <a:r>
              <a:rPr lang="en-US" dirty="0" err="1"/>
              <a:t>metode</a:t>
            </a:r>
            <a:r>
              <a:rPr lang="en-US" dirty="0"/>
              <a:t> </a:t>
            </a:r>
            <a:r>
              <a:rPr lang="en-US" dirty="0" err="1"/>
              <a:t>kerja</a:t>
            </a:r>
            <a:r>
              <a:rPr lang="en-US" dirty="0"/>
              <a:t> yang </a:t>
            </a:r>
            <a:r>
              <a:rPr lang="en-US" dirty="0" err="1"/>
              <a:t>mencakup</a:t>
            </a:r>
            <a:r>
              <a:rPr lang="en-US" dirty="0"/>
              <a:t> </a:t>
            </a:r>
            <a:r>
              <a:rPr lang="en-US" dirty="0" err="1"/>
              <a:t>metode</a:t>
            </a:r>
            <a:r>
              <a:rPr lang="en-US" dirty="0"/>
              <a:t> </a:t>
            </a:r>
            <a:r>
              <a:rPr lang="en-US" dirty="0" err="1"/>
              <a:t>ilmiah,hubungan</a:t>
            </a:r>
            <a:r>
              <a:rPr lang="en-US" dirty="0"/>
              <a:t/>
            </a:r>
            <a:br>
              <a:rPr lang="en-US" dirty="0"/>
            </a:br>
            <a:r>
              <a:rPr lang="en-US" dirty="0"/>
              <a:t>          </a:t>
            </a:r>
            <a:r>
              <a:rPr lang="en-US" dirty="0" err="1"/>
              <a:t>antara</a:t>
            </a:r>
            <a:r>
              <a:rPr lang="en-US" dirty="0"/>
              <a:t> </a:t>
            </a:r>
            <a:r>
              <a:rPr lang="en-US" dirty="0" err="1"/>
              <a:t>manusia</a:t>
            </a:r>
            <a:r>
              <a:rPr lang="en-US" dirty="0"/>
              <a:t> modal </a:t>
            </a:r>
            <a:r>
              <a:rPr lang="en-US" dirty="0" err="1"/>
              <a:t>keputusan</a:t>
            </a:r>
            <a:r>
              <a:rPr lang="en-US" dirty="0"/>
              <a:t/>
            </a:r>
            <a:br>
              <a:rPr lang="en-US" dirty="0"/>
            </a:br>
            <a:r>
              <a:rPr lang="en-US" dirty="0"/>
              <a:t/>
            </a:r>
            <a:br>
              <a:rPr lang="en-US" dirty="0"/>
            </a:br>
            <a:r>
              <a:rPr lang="en-US" b="1" dirty="0"/>
              <a:t>1.Pembagian </a:t>
            </a:r>
            <a:r>
              <a:rPr lang="en-US" b="1" dirty="0" err="1"/>
              <a:t>Kerja</a:t>
            </a:r>
            <a:r>
              <a:rPr lang="en-US" b="1" dirty="0"/>
              <a:t> Dan </a:t>
            </a:r>
            <a:r>
              <a:rPr lang="en-US" b="1" dirty="0" err="1"/>
              <a:t>Spesialisasi</a:t>
            </a:r>
            <a:r>
              <a:rPr lang="en-US" dirty="0"/>
              <a:t/>
            </a:r>
            <a:br>
              <a:rPr lang="en-US" dirty="0"/>
            </a:br>
            <a:r>
              <a:rPr lang="en-US" dirty="0"/>
              <a:t>      </a:t>
            </a:r>
            <a:r>
              <a:rPr lang="en-US" dirty="0" err="1"/>
              <a:t>Perkembangan</a:t>
            </a:r>
            <a:r>
              <a:rPr lang="en-US" dirty="0"/>
              <a:t> </a:t>
            </a:r>
            <a:r>
              <a:rPr lang="en-US" dirty="0" err="1"/>
              <a:t>manajemen</a:t>
            </a:r>
            <a:r>
              <a:rPr lang="en-US" dirty="0"/>
              <a:t> </a:t>
            </a:r>
            <a:r>
              <a:rPr lang="en-US" dirty="0" err="1"/>
              <a:t>produksi</a:t>
            </a:r>
            <a:r>
              <a:rPr lang="en-US" dirty="0"/>
              <a:t> </a:t>
            </a:r>
            <a:r>
              <a:rPr lang="en-US" dirty="0" err="1"/>
              <a:t>ditandai</a:t>
            </a:r>
            <a:r>
              <a:rPr lang="en-US" dirty="0"/>
              <a:t> </a:t>
            </a:r>
            <a:r>
              <a:rPr lang="en-US" dirty="0" err="1"/>
              <a:t>dengan</a:t>
            </a:r>
            <a:r>
              <a:rPr lang="en-US" dirty="0"/>
              <a:t> </a:t>
            </a:r>
            <a:r>
              <a:rPr lang="en-US" dirty="0" err="1"/>
              <a:t>usaha</a:t>
            </a:r>
            <a:r>
              <a:rPr lang="en-US" dirty="0"/>
              <a:t> </a:t>
            </a:r>
            <a:r>
              <a:rPr lang="en-US" dirty="0" err="1"/>
              <a:t>untuk</a:t>
            </a:r>
            <a:r>
              <a:rPr lang="en-US" dirty="0"/>
              <a:t> </a:t>
            </a:r>
            <a:r>
              <a:rPr lang="en-US" dirty="0" err="1"/>
              <a:t>meningkatkan</a:t>
            </a:r>
            <a:r>
              <a:rPr lang="en-US" dirty="0"/>
              <a:t> </a:t>
            </a:r>
            <a:r>
              <a:rPr lang="en-US" dirty="0" err="1"/>
              <a:t>hasil</a:t>
            </a:r>
            <a:r>
              <a:rPr lang="en-US" dirty="0"/>
              <a:t> </a:t>
            </a:r>
            <a:r>
              <a:rPr lang="en-US" dirty="0" err="1"/>
              <a:t>melalui</a:t>
            </a:r>
            <a:r>
              <a:rPr lang="en-US" dirty="0"/>
              <a:t> </a:t>
            </a:r>
            <a:r>
              <a:rPr lang="en-US" dirty="0" err="1"/>
              <a:t>pembagian</a:t>
            </a:r>
            <a:r>
              <a:rPr lang="en-US" dirty="0"/>
              <a:t> </a:t>
            </a:r>
            <a:r>
              <a:rPr lang="en-US" dirty="0" err="1"/>
              <a:t>kerja</a:t>
            </a:r>
            <a:r>
              <a:rPr lang="en-US" dirty="0"/>
              <a:t> (division of </a:t>
            </a:r>
            <a:r>
              <a:rPr lang="en-US" dirty="0" err="1"/>
              <a:t>labour</a:t>
            </a:r>
            <a:r>
              <a:rPr lang="en-US" dirty="0"/>
              <a:t>). Agar </a:t>
            </a:r>
            <a:r>
              <a:rPr lang="en-US" dirty="0" err="1"/>
              <a:t>produksi</a:t>
            </a:r>
            <a:r>
              <a:rPr lang="en-US" dirty="0"/>
              <a:t> </a:t>
            </a:r>
            <a:r>
              <a:rPr lang="en-US" dirty="0" err="1"/>
              <a:t>efektif</a:t>
            </a:r>
            <a:r>
              <a:rPr lang="en-US" dirty="0"/>
              <a:t> </a:t>
            </a:r>
            <a:r>
              <a:rPr lang="en-US" dirty="0" err="1"/>
              <a:t>dan</a:t>
            </a:r>
            <a:r>
              <a:rPr lang="en-US" dirty="0"/>
              <a:t> </a:t>
            </a:r>
            <a:r>
              <a:rPr lang="en-US" dirty="0" err="1"/>
              <a:t>efisien</a:t>
            </a:r>
            <a:r>
              <a:rPr lang="en-US" dirty="0"/>
              <a:t> ,</a:t>
            </a:r>
            <a:r>
              <a:rPr lang="en-US" dirty="0" err="1"/>
              <a:t>produsen</a:t>
            </a:r>
            <a:r>
              <a:rPr lang="en-US" dirty="0"/>
              <a:t> </a:t>
            </a:r>
            <a:r>
              <a:rPr lang="en-US" dirty="0" err="1"/>
              <a:t>hendaknya</a:t>
            </a:r>
            <a:r>
              <a:rPr lang="en-US" dirty="0"/>
              <a:t> </a:t>
            </a:r>
            <a:r>
              <a:rPr lang="en-US" dirty="0" err="1"/>
              <a:t>menggunakan</a:t>
            </a:r>
            <a:r>
              <a:rPr lang="en-US" dirty="0"/>
              <a:t> </a:t>
            </a:r>
            <a:r>
              <a:rPr lang="en-US" dirty="0" err="1"/>
              <a:t>metode</a:t>
            </a:r>
            <a:r>
              <a:rPr lang="en-US" dirty="0"/>
              <a:t> </a:t>
            </a:r>
            <a:r>
              <a:rPr lang="en-US" dirty="0" err="1"/>
              <a:t>ilmiah</a:t>
            </a:r>
            <a:r>
              <a:rPr lang="en-US" dirty="0"/>
              <a:t> (scientific methods) </a:t>
            </a:r>
            <a:r>
              <a:rPr lang="en-US" dirty="0" err="1"/>
              <a:t>dan</a:t>
            </a:r>
            <a:r>
              <a:rPr lang="en-US" dirty="0"/>
              <a:t> </a:t>
            </a:r>
            <a:r>
              <a:rPr lang="en-US" dirty="0" err="1"/>
              <a:t>azas-azas</a:t>
            </a:r>
            <a:r>
              <a:rPr lang="en-US" dirty="0"/>
              <a:t> </a:t>
            </a:r>
            <a:r>
              <a:rPr lang="en-US" dirty="0" err="1"/>
              <a:t>manajemen</a:t>
            </a:r>
            <a:r>
              <a:rPr lang="en-US" dirty="0"/>
              <a:t>.</a:t>
            </a:r>
            <a:br>
              <a:rPr lang="en-US" dirty="0"/>
            </a:br>
            <a:r>
              <a:rPr lang="en-US" dirty="0" err="1"/>
              <a:t>pembagian</a:t>
            </a:r>
            <a:r>
              <a:rPr lang="en-US" dirty="0"/>
              <a:t> </a:t>
            </a:r>
            <a:r>
              <a:rPr lang="en-US" dirty="0" err="1"/>
              <a:t>kerja</a:t>
            </a:r>
            <a:r>
              <a:rPr lang="en-US" dirty="0"/>
              <a:t> </a:t>
            </a:r>
            <a:r>
              <a:rPr lang="en-US" dirty="0" err="1"/>
              <a:t>memungkinkan</a:t>
            </a:r>
            <a:r>
              <a:rPr lang="en-US" dirty="0"/>
              <a:t> </a:t>
            </a:r>
            <a:r>
              <a:rPr lang="en-US" dirty="0" err="1"/>
              <a:t>dicapainya</a:t>
            </a:r>
            <a:r>
              <a:rPr lang="en-US" dirty="0"/>
              <a:t> </a:t>
            </a:r>
            <a:r>
              <a:rPr lang="en-US" dirty="0" err="1"/>
              <a:t>tingkat</a:t>
            </a:r>
            <a:r>
              <a:rPr lang="en-US" dirty="0"/>
              <a:t> </a:t>
            </a:r>
            <a:r>
              <a:rPr lang="en-US" dirty="0" err="1"/>
              <a:t>dan</a:t>
            </a:r>
            <a:r>
              <a:rPr lang="en-US" dirty="0"/>
              <a:t> </a:t>
            </a:r>
            <a:r>
              <a:rPr lang="en-US" dirty="0" err="1"/>
              <a:t>kualitas</a:t>
            </a:r>
            <a:r>
              <a:rPr lang="en-US" dirty="0"/>
              <a:t> </a:t>
            </a:r>
            <a:r>
              <a:rPr lang="en-US" dirty="0" err="1"/>
              <a:t>produksi</a:t>
            </a:r>
            <a:r>
              <a:rPr lang="en-US" dirty="0"/>
              <a:t> yang </a:t>
            </a:r>
            <a:r>
              <a:rPr lang="en-US" dirty="0" err="1"/>
              <a:t>lebih</a:t>
            </a:r>
            <a:r>
              <a:rPr lang="en-US" dirty="0"/>
              <a:t> </a:t>
            </a:r>
            <a:r>
              <a:rPr lang="en-US" dirty="0" err="1"/>
              <a:t>baik</a:t>
            </a:r>
            <a:r>
              <a:rPr lang="en-US" dirty="0"/>
              <a:t> </a:t>
            </a:r>
            <a:r>
              <a:rPr lang="en-US" dirty="0" err="1"/>
              <a:t>bila</a:t>
            </a:r>
            <a:r>
              <a:rPr lang="en-US" dirty="0"/>
              <a:t> </a:t>
            </a:r>
            <a:r>
              <a:rPr lang="en-US" dirty="0" err="1"/>
              <a:t>disertai</a:t>
            </a:r>
            <a:r>
              <a:rPr lang="en-US" dirty="0"/>
              <a:t> </a:t>
            </a:r>
            <a:r>
              <a:rPr lang="en-US" dirty="0" err="1"/>
              <a:t>dengan</a:t>
            </a:r>
            <a:r>
              <a:rPr lang="en-US" dirty="0"/>
              <a:t> </a:t>
            </a:r>
            <a:r>
              <a:rPr lang="en-US" dirty="0" err="1"/>
              <a:t>pengelolaan</a:t>
            </a:r>
            <a:r>
              <a:rPr lang="en-US" dirty="0"/>
              <a:t> yang </a:t>
            </a:r>
            <a:r>
              <a:rPr lang="en-US" dirty="0" err="1"/>
              <a:t>baik.pekerjaan</a:t>
            </a:r>
            <a:r>
              <a:rPr lang="en-US" dirty="0"/>
              <a:t> yang </a:t>
            </a:r>
            <a:r>
              <a:rPr lang="en-US" dirty="0" err="1"/>
              <a:t>semula</a:t>
            </a:r>
            <a:r>
              <a:rPr lang="en-US" dirty="0"/>
              <a:t> </a:t>
            </a:r>
            <a:r>
              <a:rPr lang="en-US" dirty="0" err="1"/>
              <a:t>terkonsentrassi</a:t>
            </a:r>
            <a:r>
              <a:rPr lang="en-US" dirty="0"/>
              <a:t> </a:t>
            </a:r>
            <a:r>
              <a:rPr lang="en-US" dirty="0" err="1"/>
              <a:t>pada</a:t>
            </a:r>
            <a:r>
              <a:rPr lang="en-US" dirty="0"/>
              <a:t> </a:t>
            </a:r>
            <a:r>
              <a:rPr lang="en-US" dirty="0" err="1"/>
              <a:t>satu</a:t>
            </a:r>
            <a:r>
              <a:rPr lang="en-US" dirty="0"/>
              <a:t> </a:t>
            </a:r>
            <a:r>
              <a:rPr lang="en-US" dirty="0" err="1"/>
              <a:t>pihak</a:t>
            </a:r>
            <a:r>
              <a:rPr lang="en-US" dirty="0"/>
              <a:t> </a:t>
            </a:r>
            <a:r>
              <a:rPr lang="en-US" dirty="0" err="1"/>
              <a:t>dapat</a:t>
            </a:r>
            <a:r>
              <a:rPr lang="en-US" dirty="0"/>
              <a:t> </a:t>
            </a:r>
            <a:r>
              <a:rPr lang="en-US" dirty="0" err="1"/>
              <a:t>dibagikan</a:t>
            </a:r>
            <a:r>
              <a:rPr lang="en-US" dirty="0"/>
              <a:t> </a:t>
            </a:r>
            <a:r>
              <a:rPr lang="en-US" dirty="0" err="1"/>
              <a:t>untuk</a:t>
            </a:r>
            <a:r>
              <a:rPr lang="en-US" dirty="0"/>
              <a:t> </a:t>
            </a:r>
            <a:r>
              <a:rPr lang="en-US" dirty="0" err="1"/>
              <a:t>ditangani</a:t>
            </a:r>
            <a:r>
              <a:rPr lang="en-US" dirty="0"/>
              <a:t> </a:t>
            </a:r>
            <a:r>
              <a:rPr lang="en-US" dirty="0" err="1"/>
              <a:t>oleh</a:t>
            </a:r>
            <a:r>
              <a:rPr lang="en-US" dirty="0"/>
              <a:t> </a:t>
            </a:r>
            <a:r>
              <a:rPr lang="en-US" dirty="0" err="1"/>
              <a:t>pihak-pihak</a:t>
            </a:r>
            <a:r>
              <a:rPr lang="en-US" dirty="0"/>
              <a:t> </a:t>
            </a:r>
            <a:r>
              <a:rPr lang="en-US" dirty="0" err="1"/>
              <a:t>lainnya</a:t>
            </a:r>
            <a:r>
              <a:rPr lang="en-US" dirty="0"/>
              <a:t> ,</a:t>
            </a:r>
            <a:r>
              <a:rPr lang="en-US" dirty="0" err="1"/>
              <a:t>sehingga</a:t>
            </a:r>
            <a:r>
              <a:rPr lang="en-US" dirty="0"/>
              <a:t> </a:t>
            </a:r>
            <a:r>
              <a:rPr lang="en-US" dirty="0" err="1"/>
              <a:t>pekerjaan</a:t>
            </a:r>
            <a:r>
              <a:rPr lang="en-US" dirty="0"/>
              <a:t> </a:t>
            </a:r>
            <a:r>
              <a:rPr lang="en-US" dirty="0" err="1"/>
              <a:t>dapat</a:t>
            </a:r>
            <a:r>
              <a:rPr lang="en-US" dirty="0"/>
              <a:t> </a:t>
            </a:r>
            <a:r>
              <a:rPr lang="en-US" dirty="0" err="1"/>
              <a:t>diselesaikan</a:t>
            </a:r>
            <a:r>
              <a:rPr lang="en-US" dirty="0"/>
              <a:t> </a:t>
            </a:r>
            <a:r>
              <a:rPr lang="en-US" dirty="0" err="1"/>
              <a:t>dengan</a:t>
            </a:r>
            <a:r>
              <a:rPr lang="en-US" dirty="0"/>
              <a:t> </a:t>
            </a:r>
            <a:r>
              <a:rPr lang="en-US" dirty="0" err="1"/>
              <a:t>baik</a:t>
            </a:r>
            <a:r>
              <a:rPr lang="en-US" dirty="0"/>
              <a:t> </a:t>
            </a:r>
            <a:r>
              <a:rPr lang="en-US" dirty="0" err="1"/>
              <a:t>dengan</a:t>
            </a:r>
            <a:r>
              <a:rPr lang="en-US" dirty="0"/>
              <a:t> </a:t>
            </a:r>
            <a:r>
              <a:rPr lang="en-US" dirty="0" err="1"/>
              <a:t>waktu</a:t>
            </a:r>
            <a:r>
              <a:rPr lang="en-US" dirty="0"/>
              <a:t> yang </a:t>
            </a:r>
            <a:r>
              <a:rPr lang="en-US" dirty="0" err="1"/>
              <a:t>telah</a:t>
            </a:r>
            <a:r>
              <a:rPr lang="en-US" dirty="0"/>
              <a:t> </a:t>
            </a:r>
            <a:r>
              <a:rPr lang="en-US" dirty="0" err="1"/>
              <a:t>ditentukan</a:t>
            </a:r>
            <a:r>
              <a:rPr lang="en-US" dirty="0" smtClean="0"/>
              <a:t>.</a:t>
            </a:r>
          </a:p>
          <a:p>
            <a:r>
              <a:rPr lang="en-US" b="1" dirty="0"/>
              <a:t>2.Revolusi </a:t>
            </a:r>
            <a:r>
              <a:rPr lang="en-US" b="1" dirty="0" err="1"/>
              <a:t>Tertentu</a:t>
            </a:r>
            <a:r>
              <a:rPr lang="en-US" dirty="0"/>
              <a:t/>
            </a:r>
            <a:br>
              <a:rPr lang="en-US" dirty="0"/>
            </a:br>
            <a:r>
              <a:rPr lang="en-US" dirty="0"/>
              <a:t>       </a:t>
            </a:r>
            <a:r>
              <a:rPr lang="en-US" dirty="0" err="1"/>
              <a:t>Revolusi</a:t>
            </a:r>
            <a:r>
              <a:rPr lang="en-US" dirty="0"/>
              <a:t> </a:t>
            </a:r>
            <a:r>
              <a:rPr lang="en-US" dirty="0" err="1"/>
              <a:t>industri</a:t>
            </a:r>
            <a:r>
              <a:rPr lang="en-US" dirty="0"/>
              <a:t> </a:t>
            </a:r>
            <a:r>
              <a:rPr lang="en-US" dirty="0" err="1"/>
              <a:t>merupakan</a:t>
            </a:r>
            <a:r>
              <a:rPr lang="en-US" dirty="0"/>
              <a:t> </a:t>
            </a:r>
            <a:r>
              <a:rPr lang="en-US" dirty="0" err="1"/>
              <a:t>peristiwa</a:t>
            </a:r>
            <a:r>
              <a:rPr lang="en-US" dirty="0"/>
              <a:t> </a:t>
            </a:r>
            <a:r>
              <a:rPr lang="en-US" dirty="0" err="1"/>
              <a:t>penggantian</a:t>
            </a:r>
            <a:r>
              <a:rPr lang="en-US" dirty="0"/>
              <a:t> </a:t>
            </a:r>
            <a:r>
              <a:rPr lang="en-US" dirty="0" err="1"/>
              <a:t>tenaga</a:t>
            </a:r>
            <a:r>
              <a:rPr lang="en-US" dirty="0"/>
              <a:t> </a:t>
            </a:r>
            <a:r>
              <a:rPr lang="en-US" dirty="0" err="1"/>
              <a:t>manusia</a:t>
            </a:r>
            <a:r>
              <a:rPr lang="en-US" dirty="0"/>
              <a:t> </a:t>
            </a:r>
            <a:r>
              <a:rPr lang="en-US" dirty="0" err="1"/>
              <a:t>dengan</a:t>
            </a:r>
            <a:r>
              <a:rPr lang="en-US" dirty="0"/>
              <a:t> </a:t>
            </a:r>
            <a:r>
              <a:rPr lang="en-US" dirty="0" err="1"/>
              <a:t>tenaga</a:t>
            </a:r>
            <a:r>
              <a:rPr lang="en-US" dirty="0"/>
              <a:t> </a:t>
            </a:r>
            <a:r>
              <a:rPr lang="en-US" dirty="0" err="1"/>
              <a:t>mesin</a:t>
            </a:r>
            <a:r>
              <a:rPr lang="en-US" dirty="0"/>
              <a:t>.</a:t>
            </a:r>
            <a:br>
              <a:rPr lang="en-US" dirty="0"/>
            </a:br>
            <a:r>
              <a:rPr lang="en-US" dirty="0" err="1"/>
              <a:t>Revolusi</a:t>
            </a:r>
            <a:r>
              <a:rPr lang="en-US" dirty="0"/>
              <a:t> di </a:t>
            </a:r>
            <a:r>
              <a:rPr lang="en-US" dirty="0" err="1"/>
              <a:t>inggris</a:t>
            </a:r>
            <a:r>
              <a:rPr lang="en-US" dirty="0"/>
              <a:t> </a:t>
            </a:r>
            <a:r>
              <a:rPr lang="en-US" dirty="0" err="1"/>
              <a:t>tidak</a:t>
            </a:r>
            <a:r>
              <a:rPr lang="en-US" dirty="0"/>
              <a:t> </a:t>
            </a:r>
            <a:r>
              <a:rPr lang="en-US" dirty="0" err="1"/>
              <a:t>berdiri</a:t>
            </a:r>
            <a:r>
              <a:rPr lang="en-US" dirty="0"/>
              <a:t> </a:t>
            </a:r>
            <a:r>
              <a:rPr lang="en-US" dirty="0" err="1"/>
              <a:t>sendiri,melainkan</a:t>
            </a:r>
            <a:r>
              <a:rPr lang="en-US" dirty="0"/>
              <a:t> </a:t>
            </a:r>
            <a:r>
              <a:rPr lang="en-US" dirty="0" err="1"/>
              <a:t>merupakan</a:t>
            </a:r>
            <a:r>
              <a:rPr lang="en-US" dirty="0"/>
              <a:t> proses yang </a:t>
            </a:r>
            <a:r>
              <a:rPr lang="en-US" dirty="0" err="1"/>
              <a:t>berkaitan</a:t>
            </a:r>
            <a:r>
              <a:rPr lang="en-US" dirty="0"/>
              <a:t> </a:t>
            </a:r>
            <a:r>
              <a:rPr lang="en-US" dirty="0" err="1"/>
              <a:t>dengan</a:t>
            </a:r>
            <a:r>
              <a:rPr lang="en-US" dirty="0"/>
              <a:t> </a:t>
            </a:r>
            <a:r>
              <a:rPr lang="en-US" dirty="0" err="1"/>
              <a:t>berbagai</a:t>
            </a:r>
            <a:r>
              <a:rPr lang="en-US" dirty="0"/>
              <a:t> </a:t>
            </a:r>
            <a:r>
              <a:rPr lang="en-US" dirty="0" err="1"/>
              <a:t>permasalahan</a:t>
            </a:r>
            <a:r>
              <a:rPr lang="en-US" dirty="0"/>
              <a:t> </a:t>
            </a:r>
            <a:r>
              <a:rPr lang="en-US" dirty="0" err="1"/>
              <a:t>sosial</a:t>
            </a:r>
            <a:r>
              <a:rPr lang="en-US" dirty="0"/>
              <a:t> </a:t>
            </a:r>
            <a:r>
              <a:rPr lang="en-US" dirty="0" err="1"/>
              <a:t>ekonomi,budaya</a:t>
            </a:r>
            <a:r>
              <a:rPr lang="en-US" dirty="0"/>
              <a:t> </a:t>
            </a:r>
            <a:r>
              <a:rPr lang="en-US" dirty="0" err="1"/>
              <a:t>dan</a:t>
            </a:r>
            <a:r>
              <a:rPr lang="en-US" dirty="0"/>
              <a:t> </a:t>
            </a:r>
            <a:r>
              <a:rPr lang="en-US" dirty="0" err="1"/>
              <a:t>politik</a:t>
            </a:r>
            <a:r>
              <a:rPr lang="en-US" dirty="0"/>
              <a:t> yang </a:t>
            </a:r>
            <a:r>
              <a:rPr lang="en-US" dirty="0" err="1"/>
              <a:t>lebih</a:t>
            </a:r>
            <a:r>
              <a:rPr lang="en-US" dirty="0"/>
              <a:t> </a:t>
            </a:r>
            <a:r>
              <a:rPr lang="en-US" dirty="0" err="1"/>
              <a:t>luas</a:t>
            </a:r>
            <a:r>
              <a:rPr lang="en-US" dirty="0"/>
              <a:t>.</a:t>
            </a:r>
            <a:br>
              <a:rPr lang="en-US" dirty="0"/>
            </a:br>
            <a:r>
              <a:rPr lang="en-US" dirty="0"/>
              <a:t>       </a:t>
            </a:r>
            <a:r>
              <a:rPr lang="en-US" dirty="0" err="1"/>
              <a:t>Revolusi</a:t>
            </a:r>
            <a:r>
              <a:rPr lang="en-US" dirty="0"/>
              <a:t> </a:t>
            </a:r>
            <a:r>
              <a:rPr lang="en-US" dirty="0" err="1"/>
              <a:t>itu</a:t>
            </a:r>
            <a:r>
              <a:rPr lang="en-US" dirty="0"/>
              <a:t> </a:t>
            </a:r>
            <a:r>
              <a:rPr lang="en-US" dirty="0" err="1"/>
              <a:t>merupakan</a:t>
            </a:r>
            <a:r>
              <a:rPr lang="en-US" dirty="0"/>
              <a:t> </a:t>
            </a:r>
            <a:r>
              <a:rPr lang="en-US" dirty="0" err="1"/>
              <a:t>perubahan</a:t>
            </a:r>
            <a:r>
              <a:rPr lang="en-US" dirty="0"/>
              <a:t> </a:t>
            </a:r>
            <a:r>
              <a:rPr lang="en-US" dirty="0" err="1"/>
              <a:t>dan</a:t>
            </a:r>
            <a:r>
              <a:rPr lang="en-US" dirty="0"/>
              <a:t> </a:t>
            </a:r>
            <a:r>
              <a:rPr lang="en-US" dirty="0" err="1"/>
              <a:t>pembaharuan</a:t>
            </a:r>
            <a:r>
              <a:rPr lang="en-US" dirty="0"/>
              <a:t> </a:t>
            </a:r>
            <a:r>
              <a:rPr lang="en-US" dirty="0" err="1"/>
              <a:t>radikal</a:t>
            </a:r>
            <a:r>
              <a:rPr lang="en-US" dirty="0"/>
              <a:t> </a:t>
            </a:r>
            <a:r>
              <a:rPr lang="en-US" dirty="0" err="1"/>
              <a:t>dan</a:t>
            </a:r>
            <a:r>
              <a:rPr lang="en-US" dirty="0"/>
              <a:t> </a:t>
            </a:r>
            <a:r>
              <a:rPr lang="en-US" dirty="0" err="1"/>
              <a:t>cepat</a:t>
            </a:r>
            <a:r>
              <a:rPr lang="en-US" dirty="0"/>
              <a:t> di </a:t>
            </a:r>
            <a:r>
              <a:rPr lang="en-US" dirty="0" err="1"/>
              <a:t>bidang</a:t>
            </a:r>
            <a:r>
              <a:rPr lang="en-US" dirty="0"/>
              <a:t> </a:t>
            </a:r>
            <a:r>
              <a:rPr lang="en-US" dirty="0" err="1"/>
              <a:t>perdagangan,industri</a:t>
            </a:r>
            <a:r>
              <a:rPr lang="en-US" dirty="0"/>
              <a:t> </a:t>
            </a:r>
            <a:r>
              <a:rPr lang="en-US" dirty="0" err="1"/>
              <a:t>dan</a:t>
            </a:r>
            <a:r>
              <a:rPr lang="en-US" dirty="0"/>
              <a:t> </a:t>
            </a:r>
            <a:r>
              <a:rPr lang="en-US" dirty="0" err="1"/>
              <a:t>teknik</a:t>
            </a:r>
            <a:r>
              <a:rPr lang="en-US" dirty="0"/>
              <a:t> di </a:t>
            </a:r>
            <a:r>
              <a:rPr lang="en-US" dirty="0" err="1"/>
              <a:t>Eropa</a:t>
            </a:r>
            <a:r>
              <a:rPr lang="en-US" dirty="0"/>
              <a:t>.</a:t>
            </a:r>
            <a:br>
              <a:rPr lang="en-US" dirty="0"/>
            </a:br>
            <a:r>
              <a:rPr lang="en-US" dirty="0"/>
              <a:t>       </a:t>
            </a:r>
            <a:r>
              <a:rPr lang="en-US" dirty="0" err="1"/>
              <a:t>Dampak</a:t>
            </a:r>
            <a:r>
              <a:rPr lang="en-US" dirty="0"/>
              <a:t> </a:t>
            </a:r>
            <a:r>
              <a:rPr lang="en-US" dirty="0" err="1"/>
              <a:t>perkembangan</a:t>
            </a:r>
            <a:r>
              <a:rPr lang="en-US" dirty="0"/>
              <a:t> </a:t>
            </a:r>
            <a:r>
              <a:rPr lang="en-US" dirty="0" err="1"/>
              <a:t>industrinya</a:t>
            </a:r>
            <a:r>
              <a:rPr lang="en-US" dirty="0"/>
              <a:t> </a:t>
            </a:r>
            <a:r>
              <a:rPr lang="en-US" dirty="0" err="1"/>
              <a:t>terlihat</a:t>
            </a:r>
            <a:r>
              <a:rPr lang="en-US" dirty="0"/>
              <a:t> </a:t>
            </a:r>
            <a:r>
              <a:rPr lang="en-US" dirty="0" err="1"/>
              <a:t>pada</a:t>
            </a:r>
            <a:r>
              <a:rPr lang="en-US" dirty="0"/>
              <a:t> </a:t>
            </a:r>
            <a:r>
              <a:rPr lang="en-US" dirty="0" err="1"/>
              <a:t>pengusaha</a:t>
            </a:r>
            <a:r>
              <a:rPr lang="en-US" dirty="0"/>
              <a:t> yang </a:t>
            </a:r>
            <a:r>
              <a:rPr lang="en-US" dirty="0" err="1"/>
              <a:t>memiliki</a:t>
            </a:r>
            <a:r>
              <a:rPr lang="en-US" dirty="0"/>
              <a:t> modal </a:t>
            </a:r>
            <a:r>
              <a:rPr lang="en-US" dirty="0" err="1"/>
              <a:t>besar.kehidupan</a:t>
            </a:r>
            <a:r>
              <a:rPr lang="en-US" dirty="0"/>
              <a:t> </a:t>
            </a:r>
            <a:r>
              <a:rPr lang="en-US" dirty="0" err="1"/>
              <a:t>perdagangan</a:t>
            </a:r>
            <a:r>
              <a:rPr lang="en-US" dirty="0"/>
              <a:t> </a:t>
            </a:r>
            <a:r>
              <a:rPr lang="en-US" dirty="0" err="1"/>
              <a:t>terus</a:t>
            </a:r>
            <a:r>
              <a:rPr lang="en-US" dirty="0"/>
              <a:t> </a:t>
            </a:r>
            <a:r>
              <a:rPr lang="en-US" dirty="0" err="1"/>
              <a:t>meningkat,tetapi</a:t>
            </a:r>
            <a:r>
              <a:rPr lang="en-US" dirty="0"/>
              <a:t> </a:t>
            </a:r>
            <a:r>
              <a:rPr lang="en-US" dirty="0" err="1"/>
              <a:t>para</a:t>
            </a:r>
            <a:r>
              <a:rPr lang="en-US" dirty="0"/>
              <a:t> </a:t>
            </a:r>
            <a:r>
              <a:rPr lang="en-US" dirty="0" err="1"/>
              <a:t>pengusaha</a:t>
            </a:r>
            <a:r>
              <a:rPr lang="en-US" dirty="0"/>
              <a:t> </a:t>
            </a:r>
            <a:r>
              <a:rPr lang="en-US" dirty="0" err="1"/>
              <a:t>kecil</a:t>
            </a:r>
            <a:r>
              <a:rPr lang="en-US" dirty="0"/>
              <a:t> </a:t>
            </a:r>
            <a:r>
              <a:rPr lang="en-US" dirty="0" err="1"/>
              <a:t>dengan</a:t>
            </a:r>
            <a:r>
              <a:rPr lang="en-US" dirty="0"/>
              <a:t> </a:t>
            </a:r>
            <a:r>
              <a:rPr lang="en-US" dirty="0" err="1"/>
              <a:t>peralatan</a:t>
            </a:r>
            <a:r>
              <a:rPr lang="en-US" dirty="0"/>
              <a:t> </a:t>
            </a:r>
            <a:r>
              <a:rPr lang="en-US" dirty="0" err="1"/>
              <a:t>kerja</a:t>
            </a:r>
            <a:r>
              <a:rPr lang="en-US" dirty="0"/>
              <a:t> </a:t>
            </a:r>
            <a:r>
              <a:rPr lang="en-US" dirty="0" err="1"/>
              <a:t>kuno</a:t>
            </a:r>
            <a:r>
              <a:rPr lang="en-US" dirty="0"/>
              <a:t> </a:t>
            </a:r>
            <a:r>
              <a:rPr lang="en-US" dirty="0" err="1"/>
              <a:t>menjadi</a:t>
            </a:r>
            <a:r>
              <a:rPr lang="en-US" dirty="0"/>
              <a:t> </a:t>
            </a:r>
            <a:r>
              <a:rPr lang="en-US" dirty="0" err="1"/>
              <a:t>terdesak</a:t>
            </a:r>
            <a:r>
              <a:rPr lang="en-US" dirty="0"/>
              <a:t>.</a:t>
            </a:r>
            <a:br>
              <a:rPr lang="en-US" dirty="0"/>
            </a:br>
            <a:endParaRPr lang="en-US" dirty="0"/>
          </a:p>
        </p:txBody>
      </p:sp>
    </p:spTree>
    <p:extLst>
      <p:ext uri="{BB962C8B-B14F-4D97-AF65-F5344CB8AC3E}">
        <p14:creationId xmlns:p14="http://schemas.microsoft.com/office/powerpoint/2010/main" val="20459164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762000"/>
            <a:ext cx="8305800" cy="6400800"/>
          </a:xfrm>
        </p:spPr>
        <p:txBody>
          <a:bodyPr/>
          <a:lstStyle/>
          <a:p>
            <a:r>
              <a:rPr lang="en-US" dirty="0"/>
              <a:t/>
            </a:r>
            <a:br>
              <a:rPr lang="en-US" dirty="0"/>
            </a:br>
            <a:r>
              <a:rPr lang="en-US" b="1" dirty="0"/>
              <a:t>3.Perkembangan </a:t>
            </a:r>
            <a:r>
              <a:rPr lang="en-US" b="1" dirty="0" err="1"/>
              <a:t>Alat</a:t>
            </a:r>
            <a:r>
              <a:rPr lang="en-US" b="1" dirty="0"/>
              <a:t> </a:t>
            </a:r>
            <a:r>
              <a:rPr lang="en-US" b="1" dirty="0" err="1"/>
              <a:t>dan</a:t>
            </a:r>
            <a:r>
              <a:rPr lang="en-US" b="1" dirty="0"/>
              <a:t> </a:t>
            </a:r>
            <a:r>
              <a:rPr lang="en-US" b="1" dirty="0" err="1"/>
              <a:t>Teknologi</a:t>
            </a:r>
            <a:r>
              <a:rPr lang="en-US" dirty="0"/>
              <a:t/>
            </a:r>
            <a:br>
              <a:rPr lang="en-US" dirty="0"/>
            </a:br>
            <a:r>
              <a:rPr lang="en-US" dirty="0"/>
              <a:t>         </a:t>
            </a:r>
            <a:r>
              <a:rPr lang="en-US" dirty="0" err="1"/>
              <a:t>Akhir-akhir</a:t>
            </a:r>
            <a:r>
              <a:rPr lang="en-US" dirty="0"/>
              <a:t> </a:t>
            </a:r>
            <a:r>
              <a:rPr lang="en-US" dirty="0" err="1"/>
              <a:t>ini</a:t>
            </a:r>
            <a:r>
              <a:rPr lang="en-US" dirty="0"/>
              <a:t> </a:t>
            </a:r>
            <a:r>
              <a:rPr lang="en-US" dirty="0" err="1"/>
              <a:t>manajer</a:t>
            </a:r>
            <a:r>
              <a:rPr lang="en-US" dirty="0"/>
              <a:t> </a:t>
            </a:r>
            <a:r>
              <a:rPr lang="en-US" dirty="0" err="1"/>
              <a:t>produksi</a:t>
            </a:r>
            <a:r>
              <a:rPr lang="en-US" dirty="0"/>
              <a:t> </a:t>
            </a:r>
            <a:r>
              <a:rPr lang="en-US" dirty="0" err="1"/>
              <a:t>banyak</a:t>
            </a:r>
            <a:r>
              <a:rPr lang="en-US" dirty="0"/>
              <a:t> </a:t>
            </a:r>
            <a:r>
              <a:rPr lang="en-US" dirty="0" err="1"/>
              <a:t>memberi</a:t>
            </a:r>
            <a:r>
              <a:rPr lang="en-US" dirty="0"/>
              <a:t> </a:t>
            </a:r>
            <a:r>
              <a:rPr lang="en-US" dirty="0" err="1"/>
              <a:t>perhatian</a:t>
            </a:r>
            <a:r>
              <a:rPr lang="en-US" dirty="0"/>
              <a:t> </a:t>
            </a:r>
            <a:r>
              <a:rPr lang="en-US" dirty="0" err="1"/>
              <a:t>pada</a:t>
            </a:r>
            <a:r>
              <a:rPr lang="en-US" dirty="0"/>
              <a:t> </a:t>
            </a:r>
            <a:r>
              <a:rPr lang="en-US" dirty="0" err="1"/>
              <a:t>perkembangan</a:t>
            </a:r>
            <a:r>
              <a:rPr lang="en-US" dirty="0"/>
              <a:t> </a:t>
            </a:r>
            <a:r>
              <a:rPr lang="en-US" dirty="0" err="1"/>
              <a:t>teknologi</a:t>
            </a:r>
            <a:r>
              <a:rPr lang="en-US" dirty="0"/>
              <a:t> </a:t>
            </a:r>
            <a:r>
              <a:rPr lang="en-US" dirty="0" err="1"/>
              <a:t>canggih.terdapat</a:t>
            </a:r>
            <a:r>
              <a:rPr lang="en-US" dirty="0"/>
              <a:t> </a:t>
            </a:r>
            <a:r>
              <a:rPr lang="en-US" dirty="0" err="1"/>
              <a:t>perubahan</a:t>
            </a:r>
            <a:r>
              <a:rPr lang="en-US" dirty="0"/>
              <a:t> yang </a:t>
            </a:r>
            <a:r>
              <a:rPr lang="en-US" dirty="0" err="1"/>
              <a:t>drastis</a:t>
            </a:r>
            <a:r>
              <a:rPr lang="en-US" dirty="0"/>
              <a:t> </a:t>
            </a:r>
            <a:r>
              <a:rPr lang="en-US" dirty="0" err="1"/>
              <a:t>atau</a:t>
            </a:r>
            <a:r>
              <a:rPr lang="en-US" dirty="0"/>
              <a:t> </a:t>
            </a:r>
            <a:r>
              <a:rPr lang="en-US" dirty="0" err="1"/>
              <a:t>radikal</a:t>
            </a:r>
            <a:r>
              <a:rPr lang="en-US" dirty="0"/>
              <a:t> </a:t>
            </a:r>
            <a:r>
              <a:rPr lang="en-US" dirty="0" err="1"/>
              <a:t>dalam</a:t>
            </a:r>
            <a:r>
              <a:rPr lang="en-US" dirty="0"/>
              <a:t> </a:t>
            </a:r>
            <a:r>
              <a:rPr lang="en-US" dirty="0" err="1"/>
              <a:t>penggunaan</a:t>
            </a:r>
            <a:r>
              <a:rPr lang="en-US" dirty="0"/>
              <a:t> </a:t>
            </a:r>
            <a:r>
              <a:rPr lang="en-US" dirty="0" err="1"/>
              <a:t>alat</a:t>
            </a:r>
            <a:r>
              <a:rPr lang="en-US" dirty="0"/>
              <a:t> </a:t>
            </a:r>
            <a:r>
              <a:rPr lang="en-US" dirty="0" err="1"/>
              <a:t>dan</a:t>
            </a:r>
            <a:r>
              <a:rPr lang="en-US" dirty="0"/>
              <a:t> </a:t>
            </a:r>
            <a:r>
              <a:rPr lang="en-US" dirty="0" err="1"/>
              <a:t>teknologi</a:t>
            </a:r>
            <a:r>
              <a:rPr lang="en-US" dirty="0"/>
              <a:t> </a:t>
            </a:r>
            <a:r>
              <a:rPr lang="en-US" dirty="0" err="1"/>
              <a:t>produksi</a:t>
            </a:r>
            <a:r>
              <a:rPr lang="en-US" dirty="0"/>
              <a:t> </a:t>
            </a:r>
            <a:r>
              <a:rPr lang="en-US" dirty="0" err="1"/>
              <a:t>seperti</a:t>
            </a:r>
            <a:r>
              <a:rPr lang="en-US" dirty="0"/>
              <a:t> </a:t>
            </a:r>
            <a:r>
              <a:rPr lang="en-US" dirty="0" err="1"/>
              <a:t>penggunaan</a:t>
            </a:r>
            <a:r>
              <a:rPr lang="en-US" dirty="0"/>
              <a:t> </a:t>
            </a:r>
            <a:r>
              <a:rPr lang="en-US" dirty="0" err="1"/>
              <a:t>robot,alat</a:t>
            </a:r>
            <a:r>
              <a:rPr lang="en-US" dirty="0"/>
              <a:t> </a:t>
            </a:r>
            <a:r>
              <a:rPr lang="en-US" dirty="0" err="1"/>
              <a:t>perkantoran</a:t>
            </a:r>
            <a:r>
              <a:rPr lang="en-US" dirty="0"/>
              <a:t> yang </a:t>
            </a:r>
            <a:r>
              <a:rPr lang="en-US" dirty="0" err="1"/>
              <a:t>otomatis,dll.pada</a:t>
            </a:r>
            <a:r>
              <a:rPr lang="en-US" dirty="0"/>
              <a:t> </a:t>
            </a:r>
            <a:r>
              <a:rPr lang="en-US" dirty="0" err="1"/>
              <a:t>banyak</a:t>
            </a:r>
            <a:r>
              <a:rPr lang="en-US" dirty="0"/>
              <a:t> </a:t>
            </a:r>
            <a:r>
              <a:rPr lang="en-US" dirty="0" err="1"/>
              <a:t>hal,manajer</a:t>
            </a:r>
            <a:r>
              <a:rPr lang="en-US" dirty="0"/>
              <a:t> </a:t>
            </a:r>
            <a:r>
              <a:rPr lang="en-US" dirty="0" err="1"/>
              <a:t>produksi</a:t>
            </a:r>
            <a:r>
              <a:rPr lang="en-US" dirty="0"/>
              <a:t> </a:t>
            </a:r>
            <a:r>
              <a:rPr lang="en-US" dirty="0" err="1"/>
              <a:t>mengintegrasikan</a:t>
            </a:r>
            <a:r>
              <a:rPr lang="en-US" dirty="0"/>
              <a:t> </a:t>
            </a:r>
            <a:r>
              <a:rPr lang="en-US" dirty="0" err="1"/>
              <a:t>teknologi</a:t>
            </a:r>
            <a:r>
              <a:rPr lang="en-US" dirty="0"/>
              <a:t> </a:t>
            </a:r>
            <a:r>
              <a:rPr lang="en-US" dirty="0" err="1"/>
              <a:t>canggih</a:t>
            </a:r>
            <a:r>
              <a:rPr lang="en-US" dirty="0"/>
              <a:t> </a:t>
            </a:r>
            <a:r>
              <a:rPr lang="en-US" dirty="0" err="1"/>
              <a:t>ini</a:t>
            </a:r>
            <a:r>
              <a:rPr lang="en-US" dirty="0"/>
              <a:t> </a:t>
            </a:r>
            <a:r>
              <a:rPr lang="en-US" dirty="0" err="1"/>
              <a:t>kedalam</a:t>
            </a:r>
            <a:r>
              <a:rPr lang="en-US" dirty="0"/>
              <a:t> </a:t>
            </a:r>
            <a:r>
              <a:rPr lang="en-US" dirty="0" err="1"/>
              <a:t>bisnisnya</a:t>
            </a:r>
            <a:r>
              <a:rPr lang="en-US" dirty="0"/>
              <a:t>.</a:t>
            </a:r>
            <a:br>
              <a:rPr lang="en-US" dirty="0"/>
            </a:br>
            <a:r>
              <a:rPr lang="en-US" b="1" dirty="0"/>
              <a:t/>
            </a:r>
            <a:br>
              <a:rPr lang="en-US" b="1" dirty="0"/>
            </a:br>
            <a:r>
              <a:rPr lang="en-US" b="1" dirty="0"/>
              <a:t>4.Perkembangan </a:t>
            </a:r>
            <a:r>
              <a:rPr lang="en-US" b="1" dirty="0" err="1"/>
              <a:t>ilmu</a:t>
            </a:r>
            <a:r>
              <a:rPr lang="en-US" b="1" dirty="0"/>
              <a:t> </a:t>
            </a:r>
            <a:r>
              <a:rPr lang="en-US" b="1" dirty="0" err="1"/>
              <a:t>dan</a:t>
            </a:r>
            <a:r>
              <a:rPr lang="en-US" b="1" dirty="0"/>
              <a:t> </a:t>
            </a:r>
            <a:r>
              <a:rPr lang="en-US" b="1" dirty="0" err="1"/>
              <a:t>Metode</a:t>
            </a:r>
            <a:r>
              <a:rPr lang="en-US" b="1" dirty="0"/>
              <a:t> </a:t>
            </a:r>
            <a:r>
              <a:rPr lang="en-US" b="1" dirty="0" err="1"/>
              <a:t>kerja</a:t>
            </a:r>
            <a:r>
              <a:rPr lang="en-US" b="1" dirty="0"/>
              <a:t> </a:t>
            </a:r>
            <a:r>
              <a:rPr lang="en-US" b="1" dirty="0" err="1"/>
              <a:t>Dalam</a:t>
            </a:r>
            <a:r>
              <a:rPr lang="en-US" b="1" dirty="0"/>
              <a:t> Era </a:t>
            </a:r>
            <a:r>
              <a:rPr lang="en-US" b="1" dirty="0" err="1"/>
              <a:t>Manajemen</a:t>
            </a:r>
            <a:r>
              <a:rPr lang="en-US" b="1" dirty="0"/>
              <a:t> </a:t>
            </a:r>
            <a:r>
              <a:rPr lang="en-US" b="1" dirty="0" err="1"/>
              <a:t>ilmiah</a:t>
            </a:r>
            <a:r>
              <a:rPr lang="en-US" b="1" dirty="0"/>
              <a:t/>
            </a:r>
            <a:br>
              <a:rPr lang="en-US" b="1" dirty="0"/>
            </a:br>
            <a:r>
              <a:rPr lang="en-US" dirty="0"/>
              <a:t>         </a:t>
            </a:r>
            <a:r>
              <a:rPr lang="en-US" dirty="0" err="1"/>
              <a:t>Pengunaan</a:t>
            </a:r>
            <a:r>
              <a:rPr lang="en-US" dirty="0"/>
              <a:t> </a:t>
            </a:r>
            <a:r>
              <a:rPr lang="en-US" dirty="0" err="1"/>
              <a:t>metode</a:t>
            </a:r>
            <a:r>
              <a:rPr lang="en-US" dirty="0"/>
              <a:t> </a:t>
            </a:r>
            <a:r>
              <a:rPr lang="en-US" dirty="0" err="1"/>
              <a:t>ilmiah</a:t>
            </a:r>
            <a:r>
              <a:rPr lang="en-US" dirty="0"/>
              <a:t> </a:t>
            </a:r>
            <a:r>
              <a:rPr lang="en-US" dirty="0" err="1"/>
              <a:t>dalam</a:t>
            </a:r>
            <a:r>
              <a:rPr lang="en-US" dirty="0"/>
              <a:t> </a:t>
            </a:r>
            <a:r>
              <a:rPr lang="en-US" dirty="0" err="1"/>
              <a:t>mengkaji</a:t>
            </a:r>
            <a:r>
              <a:rPr lang="en-US" dirty="0"/>
              <a:t> </a:t>
            </a:r>
            <a:r>
              <a:rPr lang="en-US" dirty="0" err="1"/>
              <a:t>pekerjaan</a:t>
            </a:r>
            <a:r>
              <a:rPr lang="en-US" dirty="0"/>
              <a:t> (work studies) </a:t>
            </a:r>
            <a:r>
              <a:rPr lang="en-US" dirty="0" err="1"/>
              <a:t>memungkinkan</a:t>
            </a:r>
            <a:r>
              <a:rPr lang="en-US" dirty="0"/>
              <a:t> </a:t>
            </a:r>
            <a:r>
              <a:rPr lang="en-US" dirty="0" err="1"/>
              <a:t>ditemukannya</a:t>
            </a:r>
            <a:r>
              <a:rPr lang="en-US" dirty="0"/>
              <a:t> </a:t>
            </a:r>
            <a:r>
              <a:rPr lang="en-US" dirty="0" err="1"/>
              <a:t>metode</a:t>
            </a:r>
            <a:r>
              <a:rPr lang="en-US" dirty="0"/>
              <a:t> </a:t>
            </a:r>
            <a:r>
              <a:rPr lang="en-US" dirty="0" err="1"/>
              <a:t>kerja</a:t>
            </a:r>
            <a:r>
              <a:rPr lang="en-US" dirty="0"/>
              <a:t> </a:t>
            </a:r>
            <a:r>
              <a:rPr lang="en-US" dirty="0" err="1"/>
              <a:t>terbaik</a:t>
            </a:r>
            <a:r>
              <a:rPr lang="en-US" dirty="0"/>
              <a:t> </a:t>
            </a:r>
            <a:r>
              <a:rPr lang="en-US" dirty="0" err="1"/>
              <a:t>dengan</a:t>
            </a:r>
            <a:r>
              <a:rPr lang="en-US" dirty="0"/>
              <a:t> </a:t>
            </a:r>
            <a:r>
              <a:rPr lang="en-US" dirty="0" err="1"/>
              <a:t>pendekatan</a:t>
            </a:r>
            <a:r>
              <a:rPr lang="en-US" dirty="0"/>
              <a:t> </a:t>
            </a:r>
            <a:r>
              <a:rPr lang="en-US" dirty="0" err="1"/>
              <a:t>sebagai</a:t>
            </a:r>
            <a:r>
              <a:rPr lang="en-US" dirty="0"/>
              <a:t> </a:t>
            </a:r>
            <a:r>
              <a:rPr lang="en-US" dirty="0" err="1"/>
              <a:t>berikut</a:t>
            </a:r>
            <a:r>
              <a:rPr lang="en-US" dirty="0"/>
              <a:t>:</a:t>
            </a:r>
            <a:br>
              <a:rPr lang="en-US" dirty="0"/>
            </a:br>
            <a:r>
              <a:rPr lang="en-US" dirty="0"/>
              <a:t>        1.Pengamatan (</a:t>
            </a:r>
            <a:r>
              <a:rPr lang="en-US" dirty="0" err="1"/>
              <a:t>observasi</a:t>
            </a:r>
            <a:r>
              <a:rPr lang="en-US" dirty="0"/>
              <a:t>) </a:t>
            </a:r>
            <a:r>
              <a:rPr lang="en-US" dirty="0" err="1"/>
              <a:t>atas</a:t>
            </a:r>
            <a:r>
              <a:rPr lang="en-US" dirty="0"/>
              <a:t> </a:t>
            </a:r>
            <a:r>
              <a:rPr lang="en-US" dirty="0" err="1"/>
              <a:t>metode</a:t>
            </a:r>
            <a:r>
              <a:rPr lang="en-US" dirty="0"/>
              <a:t> </a:t>
            </a:r>
            <a:r>
              <a:rPr lang="en-US" dirty="0" err="1"/>
              <a:t>kerja</a:t>
            </a:r>
            <a:r>
              <a:rPr lang="en-US" dirty="0"/>
              <a:t> yang </a:t>
            </a:r>
            <a:r>
              <a:rPr lang="en-US" dirty="0" err="1"/>
              <a:t>berlaku</a:t>
            </a:r>
            <a:r>
              <a:rPr lang="en-US" dirty="0"/>
              <a:t/>
            </a:r>
            <a:br>
              <a:rPr lang="en-US" dirty="0"/>
            </a:br>
            <a:r>
              <a:rPr lang="en-US" dirty="0"/>
              <a:t>        2.Pengamatan </a:t>
            </a:r>
            <a:r>
              <a:rPr lang="en-US" dirty="0" err="1"/>
              <a:t>terhadap</a:t>
            </a:r>
            <a:r>
              <a:rPr lang="en-US" dirty="0"/>
              <a:t> </a:t>
            </a:r>
            <a:r>
              <a:rPr lang="en-US" dirty="0" err="1"/>
              <a:t>metode</a:t>
            </a:r>
            <a:r>
              <a:rPr lang="en-US" dirty="0"/>
              <a:t> </a:t>
            </a:r>
            <a:r>
              <a:rPr lang="en-US" dirty="0" err="1"/>
              <a:t>kerja</a:t>
            </a:r>
            <a:r>
              <a:rPr lang="en-US" dirty="0"/>
              <a:t> yang </a:t>
            </a:r>
            <a:r>
              <a:rPr lang="en-US" dirty="0" err="1"/>
              <a:t>lebih</a:t>
            </a:r>
            <a:r>
              <a:rPr lang="en-US" dirty="0"/>
              <a:t> </a:t>
            </a:r>
            <a:r>
              <a:rPr lang="en-US" dirty="0" err="1"/>
              <a:t>baik</a:t>
            </a:r>
            <a:r>
              <a:rPr lang="en-US" dirty="0"/>
              <a:t> </a:t>
            </a:r>
            <a:r>
              <a:rPr lang="en-US" dirty="0" err="1"/>
              <a:t>melalui</a:t>
            </a:r>
            <a:r>
              <a:rPr lang="en-US" dirty="0"/>
              <a:t> </a:t>
            </a:r>
            <a:r>
              <a:rPr lang="en-US" dirty="0" err="1"/>
              <a:t>pengukuran</a:t>
            </a:r>
            <a:r>
              <a:rPr lang="en-US" dirty="0"/>
              <a:t> </a:t>
            </a:r>
            <a:r>
              <a:rPr lang="en-US" dirty="0" err="1"/>
              <a:t>dan</a:t>
            </a:r>
            <a:r>
              <a:rPr lang="en-US" dirty="0"/>
              <a:t> </a:t>
            </a:r>
            <a:r>
              <a:rPr lang="en-US" dirty="0" err="1"/>
              <a:t>analisis</a:t>
            </a:r>
            <a:r>
              <a:rPr lang="en-US" dirty="0"/>
              <a:t> </a:t>
            </a:r>
            <a:r>
              <a:rPr lang="en-US" dirty="0" err="1"/>
              <a:t>ilmiah</a:t>
            </a:r>
            <a:r>
              <a:rPr lang="en-US" dirty="0"/>
              <a:t/>
            </a:r>
            <a:br>
              <a:rPr lang="en-US" dirty="0"/>
            </a:br>
            <a:r>
              <a:rPr lang="en-US" dirty="0"/>
              <a:t>        3.Pelatihan </a:t>
            </a:r>
            <a:r>
              <a:rPr lang="en-US" dirty="0" err="1"/>
              <a:t>pekerja</a:t>
            </a:r>
            <a:r>
              <a:rPr lang="en-US" dirty="0"/>
              <a:t> </a:t>
            </a:r>
            <a:r>
              <a:rPr lang="en-US" dirty="0" err="1"/>
              <a:t>dengan</a:t>
            </a:r>
            <a:r>
              <a:rPr lang="en-US" dirty="0"/>
              <a:t> </a:t>
            </a:r>
            <a:r>
              <a:rPr lang="en-US" dirty="0" err="1"/>
              <a:t>metode</a:t>
            </a:r>
            <a:r>
              <a:rPr lang="en-US" dirty="0"/>
              <a:t> </a:t>
            </a:r>
            <a:r>
              <a:rPr lang="en-US" dirty="0" err="1"/>
              <a:t>baru</a:t>
            </a:r>
            <a:r>
              <a:rPr lang="en-US" dirty="0"/>
              <a:t/>
            </a:r>
            <a:br>
              <a:rPr lang="en-US" dirty="0"/>
            </a:br>
            <a:r>
              <a:rPr lang="en-US" dirty="0"/>
              <a:t>        4.Pemanfaatan </a:t>
            </a:r>
            <a:r>
              <a:rPr lang="en-US" dirty="0" err="1"/>
              <a:t>umpan</a:t>
            </a:r>
            <a:r>
              <a:rPr lang="en-US" dirty="0"/>
              <a:t> </a:t>
            </a:r>
            <a:r>
              <a:rPr lang="en-US" dirty="0" err="1"/>
              <a:t>balik</a:t>
            </a:r>
            <a:r>
              <a:rPr lang="en-US" dirty="0"/>
              <a:t> </a:t>
            </a:r>
            <a:r>
              <a:rPr lang="en-US" dirty="0" err="1"/>
              <a:t>dan</a:t>
            </a:r>
            <a:r>
              <a:rPr lang="en-US" dirty="0"/>
              <a:t> </a:t>
            </a:r>
            <a:r>
              <a:rPr lang="en-US" dirty="0" err="1"/>
              <a:t>pengelolaan</a:t>
            </a:r>
            <a:r>
              <a:rPr lang="en-US" dirty="0"/>
              <a:t> </a:t>
            </a:r>
            <a:r>
              <a:rPr lang="en-US" dirty="0" err="1"/>
              <a:t>atas</a:t>
            </a:r>
            <a:r>
              <a:rPr lang="en-US" dirty="0"/>
              <a:t> proses </a:t>
            </a:r>
            <a:r>
              <a:rPr lang="en-US" dirty="0" err="1"/>
              <a:t>kerja</a:t>
            </a:r>
            <a:endParaRPr lang="en-US" dirty="0"/>
          </a:p>
          <a:p>
            <a:endParaRPr lang="en-US" dirty="0"/>
          </a:p>
        </p:txBody>
      </p:sp>
    </p:spTree>
    <p:extLst>
      <p:ext uri="{BB962C8B-B14F-4D97-AF65-F5344CB8AC3E}">
        <p14:creationId xmlns:p14="http://schemas.microsoft.com/office/powerpoint/2010/main" val="3685760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err="1" smtClean="0"/>
              <a:t>b.ARTI</a:t>
            </a:r>
            <a:r>
              <a:rPr lang="en-US" b="1" dirty="0" smtClean="0"/>
              <a:t> </a:t>
            </a:r>
            <a:r>
              <a:rPr lang="en-US" b="1" dirty="0"/>
              <a:t>PRODUKSI DAN MANAJEMEN PRODUKSI	</a:t>
            </a:r>
            <a:endParaRPr lang="en-US" dirty="0"/>
          </a:p>
        </p:txBody>
      </p:sp>
      <p:sp>
        <p:nvSpPr>
          <p:cNvPr id="3" name="Content Placeholder 2"/>
          <p:cNvSpPr>
            <a:spLocks noGrp="1"/>
          </p:cNvSpPr>
          <p:nvPr>
            <p:ph sz="quarter" idx="13"/>
          </p:nvPr>
        </p:nvSpPr>
        <p:spPr>
          <a:xfrm>
            <a:off x="228600" y="1600200"/>
            <a:ext cx="8534400" cy="4572000"/>
          </a:xfrm>
        </p:spPr>
        <p:txBody>
          <a:bodyPr>
            <a:normAutofit fontScale="92500" lnSpcReduction="20000"/>
          </a:bodyPr>
          <a:lstStyle/>
          <a:p>
            <a:pPr lvl="0"/>
            <a:r>
              <a:rPr lang="en-US" b="1" dirty="0" err="1"/>
              <a:t>Pengertian</a:t>
            </a:r>
            <a:r>
              <a:rPr lang="en-US" b="1" dirty="0"/>
              <a:t> </a:t>
            </a:r>
            <a:r>
              <a:rPr lang="en-US" b="1" dirty="0" err="1"/>
              <a:t>Produksi</a:t>
            </a:r>
            <a:endParaRPr lang="en-US" dirty="0"/>
          </a:p>
          <a:p>
            <a:r>
              <a:rPr lang="en-US" b="1" dirty="0" err="1" smtClean="0"/>
              <a:t>Produksi</a:t>
            </a:r>
            <a:r>
              <a:rPr lang="en-US" dirty="0"/>
              <a:t> </a:t>
            </a:r>
            <a:r>
              <a:rPr lang="en-US" dirty="0" err="1"/>
              <a:t>merupakan</a:t>
            </a:r>
            <a:r>
              <a:rPr lang="en-US" dirty="0"/>
              <a:t> </a:t>
            </a:r>
            <a:r>
              <a:rPr lang="en-US" dirty="0" err="1"/>
              <a:t>suatu</a:t>
            </a:r>
            <a:r>
              <a:rPr lang="en-US" dirty="0"/>
              <a:t> </a:t>
            </a:r>
            <a:r>
              <a:rPr lang="en-US" dirty="0" err="1"/>
              <a:t>kegiatan</a:t>
            </a:r>
            <a:r>
              <a:rPr lang="en-US" dirty="0"/>
              <a:t> yang </a:t>
            </a:r>
            <a:r>
              <a:rPr lang="en-US" dirty="0" err="1"/>
              <a:t>dikerjakan</a:t>
            </a:r>
            <a:r>
              <a:rPr lang="en-US" dirty="0"/>
              <a:t> </a:t>
            </a:r>
            <a:r>
              <a:rPr lang="en-US" dirty="0" err="1"/>
              <a:t>untuk</a:t>
            </a:r>
            <a:r>
              <a:rPr lang="en-US" dirty="0"/>
              <a:t> </a:t>
            </a:r>
            <a:r>
              <a:rPr lang="en-US" dirty="0" err="1"/>
              <a:t>menambah</a:t>
            </a:r>
            <a:r>
              <a:rPr lang="en-US" dirty="0"/>
              <a:t> </a:t>
            </a:r>
            <a:r>
              <a:rPr lang="en-US" dirty="0" err="1"/>
              <a:t>nilai</a:t>
            </a:r>
            <a:r>
              <a:rPr lang="en-US" dirty="0"/>
              <a:t> </a:t>
            </a:r>
            <a:r>
              <a:rPr lang="en-US" dirty="0" err="1"/>
              <a:t>guna</a:t>
            </a:r>
            <a:r>
              <a:rPr lang="en-US" dirty="0"/>
              <a:t> </a:t>
            </a:r>
            <a:r>
              <a:rPr lang="en-US" dirty="0" err="1"/>
              <a:t>suatu</a:t>
            </a:r>
            <a:r>
              <a:rPr lang="en-US" dirty="0"/>
              <a:t> </a:t>
            </a:r>
            <a:r>
              <a:rPr lang="en-US" dirty="0" err="1"/>
              <a:t>benda</a:t>
            </a:r>
            <a:r>
              <a:rPr lang="en-US" dirty="0"/>
              <a:t> </a:t>
            </a:r>
            <a:r>
              <a:rPr lang="en-US" dirty="0" err="1"/>
              <a:t>atau</a:t>
            </a:r>
            <a:r>
              <a:rPr lang="en-US" dirty="0"/>
              <a:t> </a:t>
            </a:r>
            <a:r>
              <a:rPr lang="en-US" dirty="0" err="1"/>
              <a:t>menciptakan</a:t>
            </a:r>
            <a:r>
              <a:rPr lang="en-US" dirty="0"/>
              <a:t> </a:t>
            </a:r>
            <a:r>
              <a:rPr lang="en-US" dirty="0" err="1"/>
              <a:t>benda</a:t>
            </a:r>
            <a:r>
              <a:rPr lang="en-US" dirty="0"/>
              <a:t> </a:t>
            </a:r>
            <a:r>
              <a:rPr lang="en-US" dirty="0" err="1"/>
              <a:t>baru</a:t>
            </a:r>
            <a:r>
              <a:rPr lang="en-US" dirty="0"/>
              <a:t> </a:t>
            </a:r>
            <a:r>
              <a:rPr lang="en-US" dirty="0" err="1"/>
              <a:t>sehingga</a:t>
            </a:r>
            <a:r>
              <a:rPr lang="en-US" dirty="0"/>
              <a:t> </a:t>
            </a:r>
            <a:r>
              <a:rPr lang="en-US" dirty="0" err="1"/>
              <a:t>lebih</a:t>
            </a:r>
            <a:r>
              <a:rPr lang="en-US" dirty="0"/>
              <a:t> </a:t>
            </a:r>
            <a:r>
              <a:rPr lang="en-US" dirty="0" err="1"/>
              <a:t>bermanfaat</a:t>
            </a:r>
            <a:r>
              <a:rPr lang="en-US" dirty="0"/>
              <a:t> </a:t>
            </a:r>
            <a:r>
              <a:rPr lang="en-US" dirty="0" err="1"/>
              <a:t>dalam</a:t>
            </a:r>
            <a:r>
              <a:rPr lang="en-US" dirty="0"/>
              <a:t> </a:t>
            </a:r>
            <a:r>
              <a:rPr lang="en-US" dirty="0" err="1"/>
              <a:t>memenuhi</a:t>
            </a:r>
            <a:r>
              <a:rPr lang="en-US" dirty="0"/>
              <a:t> </a:t>
            </a:r>
            <a:r>
              <a:rPr lang="en-US" dirty="0" err="1"/>
              <a:t>kebutuhan</a:t>
            </a:r>
            <a:r>
              <a:rPr lang="en-US" dirty="0"/>
              <a:t>. </a:t>
            </a:r>
            <a:r>
              <a:rPr lang="en-US" dirty="0" err="1"/>
              <a:t>Kegiatan</a:t>
            </a:r>
            <a:r>
              <a:rPr lang="en-US" dirty="0"/>
              <a:t> </a:t>
            </a:r>
            <a:r>
              <a:rPr lang="en-US" dirty="0" err="1"/>
              <a:t>menambah</a:t>
            </a:r>
            <a:r>
              <a:rPr lang="en-US" dirty="0"/>
              <a:t> </a:t>
            </a:r>
            <a:r>
              <a:rPr lang="en-US" dirty="0" err="1"/>
              <a:t>daya</a:t>
            </a:r>
            <a:r>
              <a:rPr lang="en-US" dirty="0"/>
              <a:t> </a:t>
            </a:r>
            <a:r>
              <a:rPr lang="en-US" dirty="0" err="1"/>
              <a:t>guna</a:t>
            </a:r>
            <a:r>
              <a:rPr lang="en-US" dirty="0"/>
              <a:t> </a:t>
            </a:r>
            <a:r>
              <a:rPr lang="en-US" dirty="0" err="1"/>
              <a:t>suatu</a:t>
            </a:r>
            <a:r>
              <a:rPr lang="en-US" dirty="0"/>
              <a:t> </a:t>
            </a:r>
            <a:r>
              <a:rPr lang="en-US" dirty="0" err="1"/>
              <a:t>benda</a:t>
            </a:r>
            <a:r>
              <a:rPr lang="en-US" dirty="0"/>
              <a:t> </a:t>
            </a:r>
            <a:r>
              <a:rPr lang="en-US" dirty="0" err="1"/>
              <a:t>tanpa</a:t>
            </a:r>
            <a:r>
              <a:rPr lang="en-US" dirty="0"/>
              <a:t> </a:t>
            </a:r>
            <a:r>
              <a:rPr lang="en-US" dirty="0" err="1"/>
              <a:t>mengubah</a:t>
            </a:r>
            <a:r>
              <a:rPr lang="en-US" dirty="0"/>
              <a:t> </a:t>
            </a:r>
            <a:r>
              <a:rPr lang="en-US" dirty="0" err="1"/>
              <a:t>bentuknya</a:t>
            </a:r>
            <a:r>
              <a:rPr lang="en-US" dirty="0"/>
              <a:t> </a:t>
            </a:r>
            <a:r>
              <a:rPr lang="en-US" dirty="0" err="1"/>
              <a:t>dinamakan</a:t>
            </a:r>
            <a:r>
              <a:rPr lang="en-US" dirty="0"/>
              <a:t> </a:t>
            </a:r>
            <a:r>
              <a:rPr lang="en-US" dirty="0" err="1"/>
              <a:t>produksi</a:t>
            </a:r>
            <a:r>
              <a:rPr lang="en-US" dirty="0"/>
              <a:t> </a:t>
            </a:r>
            <a:r>
              <a:rPr lang="en-US" u="sng" dirty="0" err="1">
                <a:hlinkClick r:id="rId2" tooltip="Jasa"/>
              </a:rPr>
              <a:t>jasa</a:t>
            </a:r>
            <a:r>
              <a:rPr lang="en-US" dirty="0"/>
              <a:t>. </a:t>
            </a:r>
            <a:r>
              <a:rPr lang="en-US" dirty="0" err="1"/>
              <a:t>Sedangkan</a:t>
            </a:r>
            <a:r>
              <a:rPr lang="en-US" dirty="0"/>
              <a:t> </a:t>
            </a:r>
            <a:r>
              <a:rPr lang="en-US" dirty="0" err="1"/>
              <a:t>kegiatan</a:t>
            </a:r>
            <a:r>
              <a:rPr lang="en-US" dirty="0"/>
              <a:t> </a:t>
            </a:r>
            <a:r>
              <a:rPr lang="en-US" dirty="0" err="1"/>
              <a:t>menambah</a:t>
            </a:r>
            <a:r>
              <a:rPr lang="en-US" dirty="0"/>
              <a:t> </a:t>
            </a:r>
            <a:r>
              <a:rPr lang="en-US" dirty="0" err="1"/>
              <a:t>daya</a:t>
            </a:r>
            <a:r>
              <a:rPr lang="en-US" dirty="0"/>
              <a:t> </a:t>
            </a:r>
            <a:r>
              <a:rPr lang="en-US" dirty="0" err="1"/>
              <a:t>guna</a:t>
            </a:r>
            <a:r>
              <a:rPr lang="en-US" dirty="0"/>
              <a:t> </a:t>
            </a:r>
            <a:r>
              <a:rPr lang="en-US" dirty="0" err="1"/>
              <a:t>suatu</a:t>
            </a:r>
            <a:r>
              <a:rPr lang="en-US" dirty="0"/>
              <a:t> </a:t>
            </a:r>
            <a:r>
              <a:rPr lang="en-US" dirty="0" err="1"/>
              <a:t>benda</a:t>
            </a:r>
            <a:r>
              <a:rPr lang="en-US" dirty="0"/>
              <a:t> </a:t>
            </a:r>
            <a:r>
              <a:rPr lang="en-US" dirty="0" err="1"/>
              <a:t>dengan</a:t>
            </a:r>
            <a:r>
              <a:rPr lang="en-US" dirty="0"/>
              <a:t> </a:t>
            </a:r>
            <a:r>
              <a:rPr lang="en-US" dirty="0" err="1"/>
              <a:t>mengubah</a:t>
            </a:r>
            <a:r>
              <a:rPr lang="en-US" dirty="0"/>
              <a:t> </a:t>
            </a:r>
            <a:r>
              <a:rPr lang="en-US" dirty="0" err="1"/>
              <a:t>sifat</a:t>
            </a:r>
            <a:r>
              <a:rPr lang="en-US" dirty="0"/>
              <a:t> </a:t>
            </a:r>
            <a:r>
              <a:rPr lang="en-US" dirty="0" err="1"/>
              <a:t>dan</a:t>
            </a:r>
            <a:r>
              <a:rPr lang="en-US" dirty="0"/>
              <a:t> </a:t>
            </a:r>
            <a:r>
              <a:rPr lang="en-US" dirty="0" err="1"/>
              <a:t>bentuknya</a:t>
            </a:r>
            <a:r>
              <a:rPr lang="en-US" dirty="0"/>
              <a:t> </a:t>
            </a:r>
            <a:r>
              <a:rPr lang="en-US" dirty="0" err="1"/>
              <a:t>dinamakan</a:t>
            </a:r>
            <a:r>
              <a:rPr lang="en-US" dirty="0"/>
              <a:t> </a:t>
            </a:r>
            <a:r>
              <a:rPr lang="en-US" dirty="0" err="1"/>
              <a:t>produksi</a:t>
            </a:r>
            <a:r>
              <a:rPr lang="en-US" dirty="0"/>
              <a:t> </a:t>
            </a:r>
            <a:r>
              <a:rPr lang="en-US" dirty="0" err="1"/>
              <a:t>barang</a:t>
            </a:r>
            <a:r>
              <a:rPr lang="en-US" dirty="0"/>
              <a:t>.</a:t>
            </a:r>
          </a:p>
          <a:p>
            <a:r>
              <a:rPr lang="en-US" dirty="0" err="1"/>
              <a:t>Produksi</a:t>
            </a:r>
            <a:r>
              <a:rPr lang="en-US" dirty="0"/>
              <a:t> </a:t>
            </a:r>
            <a:r>
              <a:rPr lang="en-US" dirty="0" err="1"/>
              <a:t>bertujuan</a:t>
            </a:r>
            <a:r>
              <a:rPr lang="en-US" dirty="0"/>
              <a:t> </a:t>
            </a:r>
            <a:r>
              <a:rPr lang="en-US" dirty="0" err="1"/>
              <a:t>untuk</a:t>
            </a:r>
            <a:r>
              <a:rPr lang="en-US" dirty="0"/>
              <a:t> </a:t>
            </a:r>
            <a:r>
              <a:rPr lang="en-US" dirty="0" err="1"/>
              <a:t>memenuhi</a:t>
            </a:r>
            <a:r>
              <a:rPr lang="en-US" dirty="0"/>
              <a:t> </a:t>
            </a:r>
            <a:r>
              <a:rPr lang="en-US" dirty="0" err="1"/>
              <a:t>kebutuhan</a:t>
            </a:r>
            <a:r>
              <a:rPr lang="en-US" dirty="0"/>
              <a:t> </a:t>
            </a:r>
            <a:r>
              <a:rPr lang="en-US" u="sng" dirty="0" err="1">
                <a:hlinkClick r:id="rId3" tooltip="Manusia"/>
              </a:rPr>
              <a:t>manusia</a:t>
            </a:r>
            <a:r>
              <a:rPr lang="en-US" dirty="0"/>
              <a:t> </a:t>
            </a:r>
            <a:r>
              <a:rPr lang="en-US" dirty="0" err="1"/>
              <a:t>untuk</a:t>
            </a:r>
            <a:r>
              <a:rPr lang="en-US" dirty="0"/>
              <a:t> </a:t>
            </a:r>
            <a:r>
              <a:rPr lang="en-US" dirty="0" err="1"/>
              <a:t>mencapai</a:t>
            </a:r>
            <a:r>
              <a:rPr lang="en-US" dirty="0"/>
              <a:t> </a:t>
            </a:r>
            <a:r>
              <a:rPr lang="en-US" dirty="0" err="1"/>
              <a:t>kemakmuran</a:t>
            </a:r>
            <a:r>
              <a:rPr lang="en-US" dirty="0"/>
              <a:t>. </a:t>
            </a:r>
            <a:r>
              <a:rPr lang="en-US" dirty="0" err="1"/>
              <a:t>Kemakmuran</a:t>
            </a:r>
            <a:r>
              <a:rPr lang="en-US" dirty="0"/>
              <a:t> </a:t>
            </a:r>
            <a:r>
              <a:rPr lang="en-US" dirty="0" err="1"/>
              <a:t>dapat</a:t>
            </a:r>
            <a:r>
              <a:rPr lang="en-US" dirty="0"/>
              <a:t> </a:t>
            </a:r>
            <a:r>
              <a:rPr lang="en-US" dirty="0" err="1"/>
              <a:t>tercapai</a:t>
            </a:r>
            <a:r>
              <a:rPr lang="en-US" dirty="0"/>
              <a:t> </a:t>
            </a:r>
            <a:r>
              <a:rPr lang="en-US" dirty="0" err="1"/>
              <a:t>jika</a:t>
            </a:r>
            <a:r>
              <a:rPr lang="en-US" dirty="0"/>
              <a:t> </a:t>
            </a:r>
            <a:r>
              <a:rPr lang="en-US" dirty="0" err="1"/>
              <a:t>tersedia</a:t>
            </a:r>
            <a:r>
              <a:rPr lang="en-US" dirty="0"/>
              <a:t> </a:t>
            </a:r>
            <a:r>
              <a:rPr lang="en-US" dirty="0" err="1"/>
              <a:t>barang</a:t>
            </a:r>
            <a:r>
              <a:rPr lang="en-US" dirty="0"/>
              <a:t> </a:t>
            </a:r>
            <a:r>
              <a:rPr lang="en-US" dirty="0" err="1"/>
              <a:t>dan</a:t>
            </a:r>
            <a:r>
              <a:rPr lang="en-US" dirty="0"/>
              <a:t> </a:t>
            </a:r>
            <a:r>
              <a:rPr lang="en-US" dirty="0" err="1"/>
              <a:t>jasa</a:t>
            </a:r>
            <a:r>
              <a:rPr lang="en-US" dirty="0"/>
              <a:t> </a:t>
            </a:r>
            <a:r>
              <a:rPr lang="en-US" dirty="0" err="1"/>
              <a:t>dalam</a:t>
            </a:r>
            <a:r>
              <a:rPr lang="en-US" dirty="0"/>
              <a:t> </a:t>
            </a:r>
            <a:r>
              <a:rPr lang="en-US" dirty="0" err="1"/>
              <a:t>jumlah</a:t>
            </a:r>
            <a:r>
              <a:rPr lang="en-US" dirty="0"/>
              <a:t> yang </a:t>
            </a:r>
            <a:r>
              <a:rPr lang="en-US" dirty="0" err="1"/>
              <a:t>mencukupi</a:t>
            </a:r>
            <a:r>
              <a:rPr lang="en-US" dirty="0"/>
              <a:t>. Orang </a:t>
            </a:r>
            <a:r>
              <a:rPr lang="en-US" dirty="0" err="1"/>
              <a:t>atau</a:t>
            </a:r>
            <a:r>
              <a:rPr lang="en-US" dirty="0"/>
              <a:t> </a:t>
            </a:r>
            <a:r>
              <a:rPr lang="en-US" dirty="0" err="1" smtClean="0"/>
              <a:t>perusahaan</a:t>
            </a:r>
            <a:r>
              <a:rPr lang="en-US" dirty="0" smtClean="0"/>
              <a:t> yang </a:t>
            </a:r>
            <a:r>
              <a:rPr lang="en-US" dirty="0" err="1" smtClean="0"/>
              <a:t>menjalankan</a:t>
            </a:r>
            <a:r>
              <a:rPr lang="en-US" dirty="0" smtClean="0"/>
              <a:t> </a:t>
            </a:r>
            <a:r>
              <a:rPr lang="en-US" dirty="0" err="1" smtClean="0"/>
              <a:t>suatu</a:t>
            </a:r>
            <a:r>
              <a:rPr lang="en-US" dirty="0" smtClean="0"/>
              <a:t> proses </a:t>
            </a:r>
            <a:r>
              <a:rPr lang="en-US" dirty="0" err="1" smtClean="0"/>
              <a:t>produksi</a:t>
            </a:r>
            <a:r>
              <a:rPr lang="en-US" dirty="0" smtClean="0"/>
              <a:t> </a:t>
            </a:r>
            <a:r>
              <a:rPr lang="en-US" dirty="0" err="1" smtClean="0"/>
              <a:t>disebut</a:t>
            </a:r>
            <a:r>
              <a:rPr lang="en-US" dirty="0" smtClean="0"/>
              <a:t> </a:t>
            </a:r>
            <a:r>
              <a:rPr lang="en-US" dirty="0" err="1" smtClean="0"/>
              <a:t>Produsen</a:t>
            </a:r>
            <a:r>
              <a:rPr lang="en-US" dirty="0" smtClean="0"/>
              <a:t>.</a:t>
            </a:r>
          </a:p>
          <a:p>
            <a:r>
              <a:rPr lang="en-US" b="1" dirty="0" err="1"/>
              <a:t>Secara</a:t>
            </a:r>
            <a:r>
              <a:rPr lang="en-US" b="1" dirty="0"/>
              <a:t> </a:t>
            </a:r>
            <a:r>
              <a:rPr lang="en-US" b="1" dirty="0" err="1"/>
              <a:t>umum</a:t>
            </a:r>
            <a:r>
              <a:rPr lang="en-US" b="1" dirty="0"/>
              <a:t> </a:t>
            </a:r>
            <a:r>
              <a:rPr lang="en-US" b="1" dirty="0" err="1"/>
              <a:t>produksi</a:t>
            </a:r>
            <a:r>
              <a:rPr lang="en-US" b="1" dirty="0"/>
              <a:t> </a:t>
            </a:r>
            <a:r>
              <a:rPr lang="en-US" b="1" dirty="0" err="1"/>
              <a:t>diartikan</a:t>
            </a:r>
            <a:r>
              <a:rPr lang="en-US" b="1" dirty="0"/>
              <a:t>:</a:t>
            </a:r>
            <a:r>
              <a:rPr lang="en-US" dirty="0"/>
              <a:t/>
            </a:r>
            <a:br>
              <a:rPr lang="en-US" dirty="0"/>
            </a:br>
            <a:r>
              <a:rPr lang="en-US" dirty="0"/>
              <a:t>    </a:t>
            </a:r>
            <a:r>
              <a:rPr lang="en-US" dirty="0" err="1"/>
              <a:t>Sebagai</a:t>
            </a:r>
            <a:r>
              <a:rPr lang="en-US" dirty="0"/>
              <a:t> </a:t>
            </a:r>
            <a:r>
              <a:rPr lang="en-US" dirty="0" err="1"/>
              <a:t>suatu</a:t>
            </a:r>
            <a:r>
              <a:rPr lang="en-US" dirty="0"/>
              <a:t> </a:t>
            </a:r>
            <a:r>
              <a:rPr lang="en-US" dirty="0" err="1"/>
              <a:t>kegiatan</a:t>
            </a:r>
            <a:r>
              <a:rPr lang="en-US" dirty="0"/>
              <a:t> </a:t>
            </a:r>
            <a:r>
              <a:rPr lang="en-US" dirty="0" err="1"/>
              <a:t>atau</a:t>
            </a:r>
            <a:r>
              <a:rPr lang="en-US" dirty="0"/>
              <a:t> proses yang </a:t>
            </a:r>
            <a:r>
              <a:rPr lang="en-US" dirty="0" err="1"/>
              <a:t>mentransformasikan</a:t>
            </a:r>
            <a:r>
              <a:rPr lang="en-US" dirty="0"/>
              <a:t> </a:t>
            </a:r>
            <a:r>
              <a:rPr lang="en-US" dirty="0" err="1"/>
              <a:t>masukan</a:t>
            </a:r>
            <a:r>
              <a:rPr lang="en-US" dirty="0"/>
              <a:t> (input) </a:t>
            </a:r>
            <a:r>
              <a:rPr lang="en-US" dirty="0" err="1"/>
              <a:t>menjadi</a:t>
            </a:r>
            <a:r>
              <a:rPr lang="en-US" dirty="0"/>
              <a:t> </a:t>
            </a:r>
            <a:r>
              <a:rPr lang="en-US" dirty="0" err="1"/>
              <a:t>keluaran</a:t>
            </a:r>
            <a:r>
              <a:rPr lang="en-US" dirty="0"/>
              <a:t> (output).</a:t>
            </a:r>
            <a:br>
              <a:rPr lang="en-US" dirty="0"/>
            </a:br>
            <a:r>
              <a:rPr lang="en-US" dirty="0"/>
              <a:t/>
            </a:r>
            <a:br>
              <a:rPr lang="en-US" dirty="0"/>
            </a:br>
            <a:r>
              <a:rPr lang="en-US" dirty="0"/>
              <a:t>    </a:t>
            </a:r>
            <a:r>
              <a:rPr lang="en-US" dirty="0" err="1"/>
              <a:t>Dalam</a:t>
            </a:r>
            <a:r>
              <a:rPr lang="en-US" dirty="0"/>
              <a:t> </a:t>
            </a:r>
            <a:r>
              <a:rPr lang="en-US" dirty="0" err="1"/>
              <a:t>pengertian</a:t>
            </a:r>
            <a:r>
              <a:rPr lang="en-US" dirty="0"/>
              <a:t> </a:t>
            </a:r>
            <a:r>
              <a:rPr lang="en-US" dirty="0" err="1"/>
              <a:t>umum</a:t>
            </a:r>
            <a:r>
              <a:rPr lang="en-US" dirty="0"/>
              <a:t> </a:t>
            </a:r>
            <a:r>
              <a:rPr lang="en-US" dirty="0" err="1"/>
              <a:t>inilah</a:t>
            </a:r>
            <a:r>
              <a:rPr lang="en-US" dirty="0"/>
              <a:t> </a:t>
            </a:r>
            <a:r>
              <a:rPr lang="en-US" dirty="0" err="1"/>
              <a:t>sekang</a:t>
            </a:r>
            <a:r>
              <a:rPr lang="en-US" dirty="0"/>
              <a:t> </a:t>
            </a:r>
            <a:r>
              <a:rPr lang="en-US" dirty="0" err="1"/>
              <a:t>berkembang</a:t>
            </a:r>
            <a:r>
              <a:rPr lang="en-US" dirty="0"/>
              <a:t> </a:t>
            </a:r>
            <a:r>
              <a:rPr lang="en-US" dirty="0" err="1"/>
              <a:t>istilah</a:t>
            </a:r>
            <a:r>
              <a:rPr lang="en-US" dirty="0"/>
              <a:t> </a:t>
            </a:r>
            <a:r>
              <a:rPr lang="en-US" dirty="0" err="1"/>
              <a:t>industri</a:t>
            </a:r>
            <a:r>
              <a:rPr lang="en-US" dirty="0"/>
              <a:t>, </a:t>
            </a:r>
            <a:r>
              <a:rPr lang="en-US" dirty="0" err="1"/>
              <a:t>seperti</a:t>
            </a:r>
            <a:r>
              <a:rPr lang="en-US" dirty="0"/>
              <a:t> </a:t>
            </a:r>
            <a:r>
              <a:rPr lang="en-US" dirty="0" err="1"/>
              <a:t>industri</a:t>
            </a:r>
            <a:r>
              <a:rPr lang="en-US" dirty="0"/>
              <a:t> </a:t>
            </a:r>
            <a:r>
              <a:rPr lang="en-US" dirty="0" err="1"/>
              <a:t>manufaktur</a:t>
            </a:r>
            <a:r>
              <a:rPr lang="en-US" dirty="0"/>
              <a:t>, </a:t>
            </a:r>
            <a:r>
              <a:rPr lang="en-US" dirty="0" err="1"/>
              <a:t>industri</a:t>
            </a:r>
            <a:r>
              <a:rPr lang="en-US" dirty="0"/>
              <a:t> </a:t>
            </a:r>
            <a:r>
              <a:rPr lang="en-US" dirty="0" err="1"/>
              <a:t>pengolahan</a:t>
            </a:r>
            <a:r>
              <a:rPr lang="en-US" dirty="0"/>
              <a:t> </a:t>
            </a:r>
            <a:r>
              <a:rPr lang="en-US" dirty="0" err="1"/>
              <a:t>hasil-hasil</a:t>
            </a:r>
            <a:r>
              <a:rPr lang="en-US" dirty="0"/>
              <a:t> </a:t>
            </a:r>
            <a:r>
              <a:rPr lang="en-US" dirty="0" err="1"/>
              <a:t>pertanian</a:t>
            </a:r>
            <a:r>
              <a:rPr lang="en-US" dirty="0"/>
              <a:t> </a:t>
            </a:r>
            <a:r>
              <a:rPr lang="en-US" dirty="0" err="1"/>
              <a:t>atau</a:t>
            </a:r>
            <a:r>
              <a:rPr lang="en-US" dirty="0"/>
              <a:t> </a:t>
            </a:r>
            <a:r>
              <a:rPr lang="en-US" dirty="0" err="1"/>
              <a:t>agroindustri</a:t>
            </a:r>
            <a:r>
              <a:rPr lang="en-US" dirty="0"/>
              <a:t>, </a:t>
            </a:r>
            <a:r>
              <a:rPr lang="en-US" dirty="0" err="1"/>
              <a:t>industri</a:t>
            </a:r>
            <a:r>
              <a:rPr lang="en-US" dirty="0"/>
              <a:t> </a:t>
            </a:r>
            <a:r>
              <a:rPr lang="en-US" dirty="0" err="1"/>
              <a:t>pengolahan</a:t>
            </a:r>
            <a:r>
              <a:rPr lang="en-US" dirty="0"/>
              <a:t> </a:t>
            </a:r>
            <a:r>
              <a:rPr lang="en-US" dirty="0" err="1"/>
              <a:t>hasil-hasil</a:t>
            </a:r>
            <a:r>
              <a:rPr lang="en-US" dirty="0"/>
              <a:t> </a:t>
            </a:r>
            <a:r>
              <a:rPr lang="en-US" dirty="0" err="1"/>
              <a:t>pertambangan</a:t>
            </a:r>
            <a:r>
              <a:rPr lang="en-US" dirty="0"/>
              <a:t>, </a:t>
            </a:r>
            <a:r>
              <a:rPr lang="en-US" dirty="0" err="1"/>
              <a:t>industri</a:t>
            </a:r>
            <a:r>
              <a:rPr lang="en-US" dirty="0"/>
              <a:t> </a:t>
            </a:r>
            <a:r>
              <a:rPr lang="en-US" dirty="0" err="1"/>
              <a:t>ariwisata</a:t>
            </a:r>
            <a:r>
              <a:rPr lang="en-US" dirty="0"/>
              <a:t>, </a:t>
            </a:r>
            <a:r>
              <a:rPr lang="en-US" dirty="0" err="1"/>
              <a:t>industri</a:t>
            </a:r>
            <a:r>
              <a:rPr lang="en-US" dirty="0"/>
              <a:t> </a:t>
            </a:r>
            <a:r>
              <a:rPr lang="en-US" dirty="0" err="1"/>
              <a:t>jasa</a:t>
            </a:r>
            <a:r>
              <a:rPr lang="en-US" dirty="0"/>
              <a:t> </a:t>
            </a:r>
            <a:r>
              <a:rPr lang="en-US" dirty="0" err="1"/>
              <a:t>perdagangan</a:t>
            </a:r>
            <a:r>
              <a:rPr lang="en-US" dirty="0"/>
              <a:t> </a:t>
            </a:r>
            <a:r>
              <a:rPr lang="en-US" dirty="0" err="1"/>
              <a:t>dan</a:t>
            </a:r>
            <a:r>
              <a:rPr lang="en-US" dirty="0"/>
              <a:t> </a:t>
            </a:r>
            <a:r>
              <a:rPr lang="en-US" dirty="0" err="1"/>
              <a:t>industri</a:t>
            </a:r>
            <a:r>
              <a:rPr lang="en-US" dirty="0"/>
              <a:t> </a:t>
            </a:r>
            <a:r>
              <a:rPr lang="en-US" dirty="0" err="1"/>
              <a:t>angkutan</a:t>
            </a:r>
            <a:r>
              <a:rPr lang="en-US" dirty="0"/>
              <a:t>.</a:t>
            </a:r>
            <a:br>
              <a:rPr lang="en-US" dirty="0"/>
            </a:br>
            <a:r>
              <a:rPr lang="en-US" dirty="0"/>
              <a:t/>
            </a:r>
            <a:br>
              <a:rPr lang="en-US" dirty="0"/>
            </a:br>
            <a:r>
              <a:rPr lang="en-US" b="1" dirty="0" err="1"/>
              <a:t>Dalam</a:t>
            </a:r>
            <a:r>
              <a:rPr lang="en-US" b="1" dirty="0"/>
              <a:t> </a:t>
            </a:r>
            <a:r>
              <a:rPr lang="en-US" b="1" dirty="0" err="1"/>
              <a:t>arti</a:t>
            </a:r>
            <a:r>
              <a:rPr lang="en-US" b="1" dirty="0"/>
              <a:t> </a:t>
            </a:r>
            <a:r>
              <a:rPr lang="en-US" b="1" dirty="0" err="1"/>
              <a:t>sempit,pengertian</a:t>
            </a:r>
            <a:r>
              <a:rPr lang="en-US" b="1" dirty="0"/>
              <a:t> </a:t>
            </a:r>
            <a:r>
              <a:rPr lang="en-US" b="1" dirty="0" err="1"/>
              <a:t>produksi</a:t>
            </a:r>
            <a:r>
              <a:rPr lang="en-US" b="1" dirty="0"/>
              <a:t>:</a:t>
            </a:r>
            <a:r>
              <a:rPr lang="en-US" dirty="0"/>
              <a:t/>
            </a:r>
            <a:br>
              <a:rPr lang="en-US" dirty="0"/>
            </a:br>
            <a:r>
              <a:rPr lang="en-US" dirty="0"/>
              <a:t>     </a:t>
            </a:r>
            <a:r>
              <a:rPr lang="en-US" dirty="0" err="1"/>
              <a:t>Dimaksudkan</a:t>
            </a:r>
            <a:r>
              <a:rPr lang="en-US" dirty="0"/>
              <a:t> </a:t>
            </a:r>
            <a:r>
              <a:rPr lang="en-US" dirty="0" err="1"/>
              <a:t>sebagai</a:t>
            </a:r>
            <a:r>
              <a:rPr lang="en-US" dirty="0"/>
              <a:t> </a:t>
            </a:r>
            <a:r>
              <a:rPr lang="en-US" dirty="0" err="1"/>
              <a:t>kegiatan</a:t>
            </a:r>
            <a:r>
              <a:rPr lang="en-US" dirty="0"/>
              <a:t> yang </a:t>
            </a:r>
            <a:r>
              <a:rPr lang="en-US" dirty="0" err="1"/>
              <a:t>menghasilkan</a:t>
            </a:r>
            <a:r>
              <a:rPr lang="en-US" dirty="0"/>
              <a:t> </a:t>
            </a:r>
            <a:r>
              <a:rPr lang="en-US" dirty="0" err="1"/>
              <a:t>barang</a:t>
            </a:r>
            <a:r>
              <a:rPr lang="en-US" dirty="0"/>
              <a:t>, </a:t>
            </a:r>
            <a:r>
              <a:rPr lang="en-US" dirty="0" err="1"/>
              <a:t>baik</a:t>
            </a:r>
            <a:r>
              <a:rPr lang="en-US" dirty="0"/>
              <a:t> </a:t>
            </a:r>
            <a:r>
              <a:rPr lang="en-US" dirty="0" err="1"/>
              <a:t>barang</a:t>
            </a:r>
            <a:r>
              <a:rPr lang="en-US" dirty="0"/>
              <a:t> </a:t>
            </a:r>
            <a:r>
              <a:rPr lang="en-US" dirty="0" err="1"/>
              <a:t>jadi</a:t>
            </a:r>
            <a:r>
              <a:rPr lang="en-US" dirty="0"/>
              <a:t> </a:t>
            </a:r>
            <a:r>
              <a:rPr lang="en-US" dirty="0" err="1"/>
              <a:t>atau</a:t>
            </a:r>
            <a:r>
              <a:rPr lang="en-US" dirty="0"/>
              <a:t> </a:t>
            </a:r>
            <a:r>
              <a:rPr lang="en-US" dirty="0" err="1"/>
              <a:t>setengah</a:t>
            </a:r>
            <a:r>
              <a:rPr lang="en-US" dirty="0"/>
              <a:t> </a:t>
            </a:r>
            <a:r>
              <a:rPr lang="en-US" dirty="0" err="1"/>
              <a:t>jadi</a:t>
            </a:r>
            <a:r>
              <a:rPr lang="en-US" dirty="0"/>
              <a:t>, </a:t>
            </a:r>
            <a:r>
              <a:rPr lang="en-US" dirty="0" err="1"/>
              <a:t>barang</a:t>
            </a:r>
            <a:r>
              <a:rPr lang="en-US" dirty="0"/>
              <a:t> </a:t>
            </a:r>
            <a:r>
              <a:rPr lang="en-US" dirty="0" err="1"/>
              <a:t>industri</a:t>
            </a:r>
            <a:r>
              <a:rPr lang="en-US" dirty="0"/>
              <a:t>, </a:t>
            </a:r>
            <a:r>
              <a:rPr lang="en-US" dirty="0" err="1"/>
              <a:t>suku</a:t>
            </a:r>
            <a:r>
              <a:rPr lang="en-US" dirty="0"/>
              <a:t> </a:t>
            </a:r>
            <a:r>
              <a:rPr lang="en-US" dirty="0" err="1"/>
              <a:t>cadang</a:t>
            </a:r>
            <a:r>
              <a:rPr lang="en-US" dirty="0"/>
              <a:t> (</a:t>
            </a:r>
            <a:r>
              <a:rPr lang="en-US" dirty="0" err="1"/>
              <a:t>sparepart</a:t>
            </a:r>
            <a:r>
              <a:rPr lang="en-US" dirty="0"/>
              <a:t>) </a:t>
            </a:r>
            <a:r>
              <a:rPr lang="en-US" dirty="0" err="1"/>
              <a:t>maupun</a:t>
            </a:r>
            <a:r>
              <a:rPr lang="en-US" dirty="0"/>
              <a:t> </a:t>
            </a:r>
            <a:r>
              <a:rPr lang="en-US" dirty="0" err="1"/>
              <a:t>komponen-komponen</a:t>
            </a:r>
            <a:r>
              <a:rPr lang="en-US" dirty="0"/>
              <a:t> </a:t>
            </a:r>
            <a:r>
              <a:rPr lang="en-US" dirty="0" err="1"/>
              <a:t>penunjang</a:t>
            </a:r>
            <a:endParaRPr lang="en-US" dirty="0"/>
          </a:p>
        </p:txBody>
      </p:sp>
    </p:spTree>
    <p:extLst>
      <p:ext uri="{BB962C8B-B14F-4D97-AF65-F5344CB8AC3E}">
        <p14:creationId xmlns:p14="http://schemas.microsoft.com/office/powerpoint/2010/main" val="35011705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381000"/>
            <a:ext cx="7924800" cy="5410200"/>
          </a:xfrm>
        </p:spPr>
        <p:txBody>
          <a:bodyPr>
            <a:normAutofit fontScale="92500" lnSpcReduction="20000"/>
          </a:bodyPr>
          <a:lstStyle/>
          <a:p>
            <a:pPr lvl="0"/>
            <a:r>
              <a:rPr lang="en-US" b="1" dirty="0" err="1"/>
              <a:t>Pengertian</a:t>
            </a:r>
            <a:r>
              <a:rPr lang="en-US" b="1" dirty="0"/>
              <a:t> </a:t>
            </a:r>
            <a:r>
              <a:rPr lang="en-US" b="1" dirty="0" err="1"/>
              <a:t>Manajemen</a:t>
            </a:r>
            <a:r>
              <a:rPr lang="en-US" b="1" dirty="0"/>
              <a:t> </a:t>
            </a:r>
            <a:r>
              <a:rPr lang="en-US" b="1" dirty="0" err="1"/>
              <a:t>Produksi</a:t>
            </a:r>
            <a:r>
              <a:rPr lang="en-US" dirty="0"/>
              <a:t/>
            </a:r>
            <a:br>
              <a:rPr lang="en-US" dirty="0"/>
            </a:br>
            <a:r>
              <a:rPr lang="en-US" dirty="0"/>
              <a:t>      </a:t>
            </a:r>
            <a:r>
              <a:rPr lang="en-US" dirty="0" err="1"/>
              <a:t>Pengertian</a:t>
            </a:r>
            <a:r>
              <a:rPr lang="en-US" dirty="0"/>
              <a:t> </a:t>
            </a:r>
            <a:r>
              <a:rPr lang="en-US" dirty="0" err="1"/>
              <a:t>manajemen</a:t>
            </a:r>
            <a:r>
              <a:rPr lang="en-US" dirty="0"/>
              <a:t> </a:t>
            </a:r>
            <a:r>
              <a:rPr lang="en-US" dirty="0" err="1"/>
              <a:t>tidak</a:t>
            </a:r>
            <a:r>
              <a:rPr lang="en-US" dirty="0"/>
              <a:t> </a:t>
            </a:r>
            <a:r>
              <a:rPr lang="en-US" dirty="0" err="1"/>
              <a:t>terlepas</a:t>
            </a:r>
            <a:r>
              <a:rPr lang="en-US" dirty="0"/>
              <a:t> </a:t>
            </a:r>
            <a:r>
              <a:rPr lang="en-US" dirty="0" err="1"/>
              <a:t>dari</a:t>
            </a:r>
            <a:r>
              <a:rPr lang="en-US" dirty="0"/>
              <a:t> </a:t>
            </a:r>
            <a:r>
              <a:rPr lang="en-US" dirty="0" err="1"/>
              <a:t>pengertian</a:t>
            </a:r>
            <a:r>
              <a:rPr lang="en-US" dirty="0"/>
              <a:t> </a:t>
            </a:r>
            <a:r>
              <a:rPr lang="en-US" dirty="0" err="1"/>
              <a:t>manajemen</a:t>
            </a:r>
            <a:r>
              <a:rPr lang="en-US" dirty="0"/>
              <a:t>.</a:t>
            </a:r>
            <a:br>
              <a:rPr lang="en-US" dirty="0"/>
            </a:br>
            <a:r>
              <a:rPr lang="en-US" dirty="0" err="1"/>
              <a:t>Manajemen</a:t>
            </a:r>
            <a:r>
              <a:rPr lang="en-US" dirty="0"/>
              <a:t> </a:t>
            </a:r>
            <a:r>
              <a:rPr lang="en-US" dirty="0" err="1"/>
              <a:t>adalah,kegiatan</a:t>
            </a:r>
            <a:r>
              <a:rPr lang="en-US" dirty="0"/>
              <a:t> </a:t>
            </a:r>
            <a:r>
              <a:rPr lang="en-US" dirty="0" err="1"/>
              <a:t>atau</a:t>
            </a:r>
            <a:r>
              <a:rPr lang="en-US" dirty="0"/>
              <a:t> </a:t>
            </a:r>
            <a:r>
              <a:rPr lang="en-US" dirty="0" err="1"/>
              <a:t>usaha</a:t>
            </a:r>
            <a:r>
              <a:rPr lang="en-US" dirty="0"/>
              <a:t> yang </a:t>
            </a:r>
            <a:r>
              <a:rPr lang="en-US" dirty="0" err="1"/>
              <a:t>dilakukan</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err="1"/>
              <a:t>dengan</a:t>
            </a:r>
            <a:r>
              <a:rPr lang="en-US" dirty="0"/>
              <a:t> </a:t>
            </a:r>
            <a:r>
              <a:rPr lang="en-US" dirty="0" err="1"/>
              <a:t>menggunakan</a:t>
            </a:r>
            <a:r>
              <a:rPr lang="en-US" dirty="0"/>
              <a:t> </a:t>
            </a:r>
            <a:r>
              <a:rPr lang="en-US" dirty="0" err="1"/>
              <a:t>atau</a:t>
            </a:r>
            <a:r>
              <a:rPr lang="en-US" dirty="0"/>
              <a:t> </a:t>
            </a:r>
            <a:r>
              <a:rPr lang="en-US" dirty="0" err="1"/>
              <a:t>mengkoordinasikan</a:t>
            </a:r>
            <a:r>
              <a:rPr lang="en-US" dirty="0"/>
              <a:t> </a:t>
            </a:r>
            <a:r>
              <a:rPr lang="en-US" dirty="0" err="1"/>
              <a:t>kegiatan-kegiatan</a:t>
            </a:r>
            <a:r>
              <a:rPr lang="en-US" dirty="0"/>
              <a:t> orang lain.</a:t>
            </a:r>
            <a:br>
              <a:rPr lang="en-US" dirty="0"/>
            </a:br>
            <a:r>
              <a:rPr lang="en-US" dirty="0"/>
              <a:t/>
            </a:r>
            <a:br>
              <a:rPr lang="en-US" dirty="0"/>
            </a:br>
            <a:r>
              <a:rPr lang="en-US" b="1" dirty="0" err="1"/>
              <a:t>Dalam</a:t>
            </a:r>
            <a:r>
              <a:rPr lang="en-US" b="1" dirty="0"/>
              <a:t> </a:t>
            </a:r>
            <a:r>
              <a:rPr lang="en-US" b="1" dirty="0" err="1"/>
              <a:t>pengertian</a:t>
            </a:r>
            <a:r>
              <a:rPr lang="en-US" b="1" dirty="0"/>
              <a:t> </a:t>
            </a:r>
            <a:r>
              <a:rPr lang="en-US" b="1" dirty="0" err="1"/>
              <a:t>ini</a:t>
            </a:r>
            <a:r>
              <a:rPr lang="en-US" b="1" dirty="0"/>
              <a:t> </a:t>
            </a:r>
            <a:r>
              <a:rPr lang="en-US" b="1" dirty="0" err="1"/>
              <a:t>terdapat</a:t>
            </a:r>
            <a:r>
              <a:rPr lang="en-US" b="1" dirty="0"/>
              <a:t> </a:t>
            </a:r>
            <a:r>
              <a:rPr lang="en-US" b="1" dirty="0" err="1"/>
              <a:t>tiga</a:t>
            </a:r>
            <a:r>
              <a:rPr lang="en-US" b="1" dirty="0"/>
              <a:t> </a:t>
            </a:r>
            <a:r>
              <a:rPr lang="en-US" b="1" dirty="0" err="1"/>
              <a:t>unsur</a:t>
            </a:r>
            <a:r>
              <a:rPr lang="en-US" b="1" dirty="0"/>
              <a:t> </a:t>
            </a:r>
            <a:r>
              <a:rPr lang="en-US" b="1" dirty="0" err="1"/>
              <a:t>penting</a:t>
            </a:r>
            <a:r>
              <a:rPr lang="en-US" b="1" dirty="0"/>
              <a:t> </a:t>
            </a:r>
            <a:r>
              <a:rPr lang="en-US" b="1" dirty="0" err="1"/>
              <a:t>yaitu</a:t>
            </a:r>
            <a:r>
              <a:rPr lang="en-US" b="1" dirty="0"/>
              <a:t>:</a:t>
            </a:r>
            <a:r>
              <a:rPr lang="en-US" dirty="0"/>
              <a:t/>
            </a:r>
            <a:br>
              <a:rPr lang="en-US" dirty="0"/>
            </a:br>
            <a:r>
              <a:rPr lang="en-US" dirty="0"/>
              <a:t>1. </a:t>
            </a:r>
            <a:r>
              <a:rPr lang="en-US" dirty="0" err="1"/>
              <a:t>Adanya</a:t>
            </a:r>
            <a:r>
              <a:rPr lang="en-US" dirty="0"/>
              <a:t> orang yang </a:t>
            </a:r>
            <a:r>
              <a:rPr lang="en-US" dirty="0" err="1"/>
              <a:t>lebih</a:t>
            </a:r>
            <a:r>
              <a:rPr lang="en-US" dirty="0"/>
              <a:t> </a:t>
            </a:r>
            <a:r>
              <a:rPr lang="en-US" dirty="0" err="1"/>
              <a:t>dari</a:t>
            </a:r>
            <a:r>
              <a:rPr lang="en-US" dirty="0"/>
              <a:t> </a:t>
            </a:r>
            <a:r>
              <a:rPr lang="en-US" dirty="0" err="1"/>
              <a:t>satu</a:t>
            </a:r>
            <a:r>
              <a:rPr lang="en-US" dirty="0"/>
              <a:t/>
            </a:r>
            <a:br>
              <a:rPr lang="en-US" dirty="0"/>
            </a:br>
            <a:r>
              <a:rPr lang="en-US" dirty="0"/>
              <a:t>2. </a:t>
            </a:r>
            <a:r>
              <a:rPr lang="en-US" dirty="0" err="1"/>
              <a:t>Adanya</a:t>
            </a:r>
            <a:r>
              <a:rPr lang="en-US" dirty="0"/>
              <a:t> </a:t>
            </a:r>
            <a:r>
              <a:rPr lang="en-US" dirty="0" err="1"/>
              <a:t>tujuan</a:t>
            </a:r>
            <a:r>
              <a:rPr lang="en-US" dirty="0"/>
              <a:t> yang </a:t>
            </a:r>
            <a:r>
              <a:rPr lang="en-US" dirty="0" err="1"/>
              <a:t>ingin</a:t>
            </a:r>
            <a:r>
              <a:rPr lang="en-US" dirty="0"/>
              <a:t> </a:t>
            </a:r>
            <a:r>
              <a:rPr lang="en-US" dirty="0" err="1"/>
              <a:t>dicapai</a:t>
            </a:r>
            <a:r>
              <a:rPr lang="en-US" dirty="0"/>
              <a:t/>
            </a:r>
            <a:br>
              <a:rPr lang="en-US" dirty="0"/>
            </a:br>
            <a:r>
              <a:rPr lang="en-US" dirty="0"/>
              <a:t>3. Dan orang yang </a:t>
            </a:r>
            <a:r>
              <a:rPr lang="en-US" dirty="0" err="1"/>
              <a:t>bertanggung</a:t>
            </a:r>
            <a:r>
              <a:rPr lang="en-US" dirty="0"/>
              <a:t> </a:t>
            </a:r>
            <a:r>
              <a:rPr lang="en-US" dirty="0" err="1"/>
              <a:t>jawab</a:t>
            </a:r>
            <a:r>
              <a:rPr lang="en-US" dirty="0"/>
              <a:t> </a:t>
            </a:r>
            <a:r>
              <a:rPr lang="en-US" dirty="0" err="1"/>
              <a:t>terhadap</a:t>
            </a:r>
            <a:r>
              <a:rPr lang="en-US" dirty="0"/>
              <a:t> </a:t>
            </a:r>
            <a:r>
              <a:rPr lang="en-US" dirty="0" err="1"/>
              <a:t>pencapaian</a:t>
            </a:r>
            <a:r>
              <a:rPr lang="en-US" dirty="0"/>
              <a:t> </a:t>
            </a:r>
            <a:r>
              <a:rPr lang="en-US" dirty="0" err="1"/>
              <a:t>tujuan</a:t>
            </a:r>
            <a:r>
              <a:rPr lang="en-US" dirty="0"/>
              <a:t> </a:t>
            </a:r>
            <a:r>
              <a:rPr lang="en-US" dirty="0" err="1"/>
              <a:t>tersebut</a:t>
            </a:r>
            <a:r>
              <a:rPr lang="en-US" dirty="0"/>
              <a:t>.</a:t>
            </a:r>
            <a:br>
              <a:rPr lang="en-US" dirty="0"/>
            </a:br>
            <a:r>
              <a:rPr lang="en-US" dirty="0" err="1"/>
              <a:t>Sering</a:t>
            </a:r>
            <a:r>
              <a:rPr lang="en-US" dirty="0"/>
              <a:t> kali </a:t>
            </a:r>
            <a:r>
              <a:rPr lang="en-US" dirty="0" err="1"/>
              <a:t>pengertian</a:t>
            </a:r>
            <a:r>
              <a:rPr lang="en-US" dirty="0"/>
              <a:t> </a:t>
            </a:r>
            <a:r>
              <a:rPr lang="en-US" dirty="0" err="1"/>
              <a:t>manajemen</a:t>
            </a:r>
            <a:r>
              <a:rPr lang="en-US" dirty="0"/>
              <a:t> </a:t>
            </a:r>
            <a:r>
              <a:rPr lang="en-US" dirty="0" err="1"/>
              <a:t>ini</a:t>
            </a:r>
            <a:r>
              <a:rPr lang="en-US" dirty="0"/>
              <a:t> </a:t>
            </a:r>
            <a:r>
              <a:rPr lang="en-US" dirty="0" err="1"/>
              <a:t>dikaitkan</a:t>
            </a:r>
            <a:r>
              <a:rPr lang="en-US" dirty="0"/>
              <a:t> </a:t>
            </a:r>
            <a:r>
              <a:rPr lang="en-US" dirty="0" err="1"/>
              <a:t>dengan</a:t>
            </a:r>
            <a:r>
              <a:rPr lang="en-US" dirty="0"/>
              <a:t> </a:t>
            </a:r>
            <a:r>
              <a:rPr lang="en-US" dirty="0" err="1"/>
              <a:t>pengertian</a:t>
            </a:r>
            <a:r>
              <a:rPr lang="en-US" dirty="0"/>
              <a:t> </a:t>
            </a:r>
            <a:r>
              <a:rPr lang="en-US" dirty="0" err="1"/>
              <a:t>organisasi</a:t>
            </a:r>
            <a:r>
              <a:rPr lang="en-US" dirty="0"/>
              <a:t>.</a:t>
            </a:r>
            <a:br>
              <a:rPr lang="en-US" dirty="0"/>
            </a:br>
            <a:r>
              <a:rPr lang="en-US" dirty="0"/>
              <a:t/>
            </a:r>
            <a:br>
              <a:rPr lang="en-US" dirty="0"/>
            </a:br>
            <a:r>
              <a:rPr lang="en-US" dirty="0"/>
              <a:t>     </a:t>
            </a:r>
            <a:r>
              <a:rPr lang="en-US" dirty="0" err="1"/>
              <a:t>Organisasi</a:t>
            </a:r>
            <a:r>
              <a:rPr lang="en-US" dirty="0"/>
              <a:t> </a:t>
            </a:r>
            <a:r>
              <a:rPr lang="en-US" dirty="0" err="1"/>
              <a:t>adalah,alat</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err="1"/>
              <a:t>dalam</a:t>
            </a:r>
            <a:r>
              <a:rPr lang="en-US" dirty="0"/>
              <a:t> </a:t>
            </a:r>
            <a:r>
              <a:rPr lang="en-US" dirty="0" err="1"/>
              <a:t>manajemen</a:t>
            </a:r>
            <a:r>
              <a:rPr lang="en-US" dirty="0"/>
              <a:t> </a:t>
            </a:r>
            <a:r>
              <a:rPr lang="en-US" dirty="0" err="1"/>
              <a:t>atau</a:t>
            </a:r>
            <a:r>
              <a:rPr lang="en-US" dirty="0"/>
              <a:t> </a:t>
            </a:r>
            <a:r>
              <a:rPr lang="en-US" dirty="0" err="1"/>
              <a:t>alat</a:t>
            </a:r>
            <a:r>
              <a:rPr lang="en-US" dirty="0"/>
              <a:t> </a:t>
            </a:r>
            <a:r>
              <a:rPr lang="en-US" dirty="0" err="1"/>
              <a:t>manajemen</a:t>
            </a:r>
            <a:r>
              <a:rPr lang="en-US" dirty="0"/>
              <a:t> </a:t>
            </a:r>
            <a:r>
              <a:rPr lang="en-US" dirty="0" err="1"/>
              <a:t>dalam</a:t>
            </a:r>
            <a:r>
              <a:rPr lang="en-US" dirty="0"/>
              <a:t> </a:t>
            </a:r>
            <a:r>
              <a:rPr lang="en-US" dirty="0" err="1"/>
              <a:t>mencapai</a:t>
            </a:r>
            <a:r>
              <a:rPr lang="en-US" dirty="0"/>
              <a:t> </a:t>
            </a:r>
            <a:r>
              <a:rPr lang="en-US" dirty="0" err="1"/>
              <a:t>tujuannya</a:t>
            </a:r>
            <a:r>
              <a:rPr lang="en-US" dirty="0"/>
              <a:t>.</a:t>
            </a:r>
            <a:br>
              <a:rPr lang="en-US" dirty="0"/>
            </a:br>
            <a:r>
              <a:rPr lang="en-US" dirty="0"/>
              <a:t/>
            </a:r>
            <a:br>
              <a:rPr lang="en-US" dirty="0"/>
            </a:br>
            <a:r>
              <a:rPr lang="en-US" b="1" dirty="0" err="1"/>
              <a:t>Manajemen</a:t>
            </a:r>
            <a:r>
              <a:rPr lang="en-US" b="1" dirty="0"/>
              <a:t> </a:t>
            </a:r>
            <a:r>
              <a:rPr lang="en-US" b="1" dirty="0" err="1"/>
              <a:t>Produksi</a:t>
            </a:r>
            <a:r>
              <a:rPr lang="en-US" b="1" dirty="0"/>
              <a:t> </a:t>
            </a:r>
            <a:r>
              <a:rPr lang="en-US" b="1" dirty="0" err="1"/>
              <a:t>Merupakan</a:t>
            </a:r>
            <a:r>
              <a:rPr lang="en-US" b="1" dirty="0"/>
              <a:t>:</a:t>
            </a:r>
            <a:r>
              <a:rPr lang="en-US" dirty="0"/>
              <a:t/>
            </a:r>
            <a:br>
              <a:rPr lang="en-US" dirty="0"/>
            </a:br>
            <a:r>
              <a:rPr lang="en-US" dirty="0"/>
              <a:t>       </a:t>
            </a:r>
            <a:r>
              <a:rPr lang="en-US" dirty="0" err="1"/>
              <a:t>Kegiatan</a:t>
            </a:r>
            <a:r>
              <a:rPr lang="en-US" dirty="0"/>
              <a:t> </a:t>
            </a:r>
            <a:r>
              <a:rPr lang="en-US" dirty="0" err="1"/>
              <a:t>untuk</a:t>
            </a:r>
            <a:r>
              <a:rPr lang="en-US" dirty="0"/>
              <a:t> </a:t>
            </a:r>
            <a:r>
              <a:rPr lang="en-US" dirty="0" err="1"/>
              <a:t>mengatur</a:t>
            </a:r>
            <a:r>
              <a:rPr lang="en-US" dirty="0"/>
              <a:t> </a:t>
            </a:r>
            <a:r>
              <a:rPr lang="en-US" dirty="0" err="1"/>
              <a:t>dan</a:t>
            </a:r>
            <a:r>
              <a:rPr lang="en-US" dirty="0"/>
              <a:t> </a:t>
            </a:r>
            <a:r>
              <a:rPr lang="en-US" dirty="0" err="1"/>
              <a:t>mengkoordinasikan</a:t>
            </a:r>
            <a:r>
              <a:rPr lang="en-US" dirty="0"/>
              <a:t> </a:t>
            </a:r>
            <a:r>
              <a:rPr lang="en-US" dirty="0" err="1"/>
              <a:t>penggunaan</a:t>
            </a:r>
            <a:r>
              <a:rPr lang="en-US" dirty="0"/>
              <a:t> </a:t>
            </a:r>
            <a:r>
              <a:rPr lang="en-US" dirty="0" err="1"/>
              <a:t>sumber-sumber</a:t>
            </a:r>
            <a:r>
              <a:rPr lang="en-US" dirty="0"/>
              <a:t> </a:t>
            </a:r>
            <a:r>
              <a:rPr lang="en-US" dirty="0" err="1"/>
              <a:t>daya</a:t>
            </a:r>
            <a:r>
              <a:rPr lang="en-US" dirty="0"/>
              <a:t> </a:t>
            </a:r>
            <a:r>
              <a:rPr lang="en-US" dirty="0" err="1"/>
              <a:t>berupa</a:t>
            </a:r>
            <a:r>
              <a:rPr lang="en-US" dirty="0"/>
              <a:t> </a:t>
            </a:r>
            <a:r>
              <a:rPr lang="en-US" dirty="0" err="1"/>
              <a:t>sumber</a:t>
            </a:r>
            <a:r>
              <a:rPr lang="en-US" dirty="0"/>
              <a:t> </a:t>
            </a:r>
            <a:r>
              <a:rPr lang="en-US" dirty="0" err="1"/>
              <a:t>daya</a:t>
            </a:r>
            <a:r>
              <a:rPr lang="en-US" dirty="0"/>
              <a:t> </a:t>
            </a:r>
            <a:r>
              <a:rPr lang="en-US" dirty="0" err="1"/>
              <a:t>manusia,sumber</a:t>
            </a:r>
            <a:r>
              <a:rPr lang="en-US" dirty="0"/>
              <a:t> </a:t>
            </a:r>
            <a:r>
              <a:rPr lang="en-US" dirty="0" err="1"/>
              <a:t>daya</a:t>
            </a:r>
            <a:r>
              <a:rPr lang="en-US" dirty="0"/>
              <a:t> </a:t>
            </a:r>
            <a:r>
              <a:rPr lang="en-US" dirty="0" err="1"/>
              <a:t>alat,sumber</a:t>
            </a:r>
            <a:r>
              <a:rPr lang="en-US" dirty="0"/>
              <a:t> </a:t>
            </a:r>
            <a:r>
              <a:rPr lang="en-US" dirty="0" err="1"/>
              <a:t>daya</a:t>
            </a:r>
            <a:r>
              <a:rPr lang="en-US" dirty="0"/>
              <a:t> </a:t>
            </a:r>
            <a:r>
              <a:rPr lang="en-US" dirty="0" err="1"/>
              <a:t>dana</a:t>
            </a:r>
            <a:r>
              <a:rPr lang="en-US" dirty="0"/>
              <a:t> </a:t>
            </a:r>
            <a:r>
              <a:rPr lang="en-US" dirty="0" err="1"/>
              <a:t>serta</a:t>
            </a:r>
            <a:r>
              <a:rPr lang="en-US" dirty="0"/>
              <a:t> </a:t>
            </a:r>
            <a:r>
              <a:rPr lang="en-US" dirty="0" err="1"/>
              <a:t>bahan</a:t>
            </a:r>
            <a:r>
              <a:rPr lang="en-US" dirty="0"/>
              <a:t> </a:t>
            </a:r>
            <a:r>
              <a:rPr lang="en-US" dirty="0" err="1"/>
              <a:t>secara</a:t>
            </a:r>
            <a:r>
              <a:rPr lang="en-US" dirty="0"/>
              <a:t> </a:t>
            </a:r>
            <a:r>
              <a:rPr lang="en-US" dirty="0" err="1"/>
              <a:t>efektif</a:t>
            </a:r>
            <a:r>
              <a:rPr lang="en-US" dirty="0"/>
              <a:t> </a:t>
            </a:r>
            <a:r>
              <a:rPr lang="en-US" dirty="0" err="1"/>
              <a:t>dan</a:t>
            </a:r>
            <a:r>
              <a:rPr lang="en-US" dirty="0"/>
              <a:t> </a:t>
            </a:r>
            <a:r>
              <a:rPr lang="en-US" dirty="0" err="1"/>
              <a:t>efisien,untuk</a:t>
            </a:r>
            <a:r>
              <a:rPr lang="en-US" dirty="0"/>
              <a:t> </a:t>
            </a:r>
            <a:r>
              <a:rPr lang="en-US" dirty="0" err="1"/>
              <a:t>menciptakan</a:t>
            </a:r>
            <a:r>
              <a:rPr lang="en-US" dirty="0"/>
              <a:t> </a:t>
            </a:r>
            <a:r>
              <a:rPr lang="en-US" dirty="0" err="1"/>
              <a:t>dan</a:t>
            </a:r>
            <a:r>
              <a:rPr lang="en-US" dirty="0"/>
              <a:t> </a:t>
            </a:r>
            <a:r>
              <a:rPr lang="en-US" dirty="0" err="1"/>
              <a:t>menambah</a:t>
            </a:r>
            <a:r>
              <a:rPr lang="en-US" dirty="0"/>
              <a:t> </a:t>
            </a:r>
            <a:r>
              <a:rPr lang="en-US" dirty="0" err="1"/>
              <a:t>kegunaan</a:t>
            </a:r>
            <a:r>
              <a:rPr lang="en-US" dirty="0"/>
              <a:t> (Utility) </a:t>
            </a:r>
            <a:r>
              <a:rPr lang="en-US" dirty="0" err="1"/>
              <a:t>suatu</a:t>
            </a:r>
            <a:r>
              <a:rPr lang="en-US" dirty="0"/>
              <a:t> </a:t>
            </a:r>
            <a:r>
              <a:rPr lang="en-US" dirty="0" err="1"/>
              <a:t>barang</a:t>
            </a:r>
            <a:r>
              <a:rPr lang="en-US" dirty="0"/>
              <a:t> </a:t>
            </a:r>
            <a:r>
              <a:rPr lang="en-US" dirty="0" err="1"/>
              <a:t>atau</a:t>
            </a:r>
            <a:r>
              <a:rPr lang="en-US" dirty="0"/>
              <a:t> </a:t>
            </a:r>
            <a:r>
              <a:rPr lang="en-US" dirty="0" err="1"/>
              <a:t>jasa</a:t>
            </a:r>
            <a:r>
              <a:rPr lang="en-US" dirty="0"/>
              <a:t>. </a:t>
            </a:r>
            <a:r>
              <a:rPr lang="en-US" dirty="0" err="1"/>
              <a:t>Banyak</a:t>
            </a:r>
            <a:r>
              <a:rPr lang="en-US" dirty="0"/>
              <a:t> </a:t>
            </a:r>
            <a:r>
              <a:rPr lang="en-US" dirty="0" err="1"/>
              <a:t>upaya</a:t>
            </a:r>
            <a:r>
              <a:rPr lang="en-US" dirty="0"/>
              <a:t> yang </a:t>
            </a:r>
            <a:r>
              <a:rPr lang="en-US" dirty="0" err="1"/>
              <a:t>dilakukan</a:t>
            </a:r>
            <a:r>
              <a:rPr lang="en-US" dirty="0"/>
              <a:t> </a:t>
            </a:r>
            <a:r>
              <a:rPr lang="en-US" dirty="0" err="1"/>
              <a:t>dalam</a:t>
            </a:r>
            <a:r>
              <a:rPr lang="en-US" dirty="0"/>
              <a:t> </a:t>
            </a:r>
            <a:r>
              <a:rPr lang="en-US" dirty="0" err="1"/>
              <a:t>manajemen</a:t>
            </a:r>
            <a:r>
              <a:rPr lang="en-US" dirty="0"/>
              <a:t> </a:t>
            </a:r>
            <a:r>
              <a:rPr lang="en-US" dirty="0" err="1"/>
              <a:t>produksi</a:t>
            </a:r>
            <a:r>
              <a:rPr lang="en-US" dirty="0"/>
              <a:t> </a:t>
            </a:r>
            <a:r>
              <a:rPr lang="en-US" dirty="0" err="1"/>
              <a:t>terkait</a:t>
            </a:r>
            <a:r>
              <a:rPr lang="en-US" dirty="0"/>
              <a:t> </a:t>
            </a:r>
            <a:r>
              <a:rPr lang="en-US" dirty="0" err="1"/>
              <a:t>dengan</a:t>
            </a:r>
            <a:r>
              <a:rPr lang="en-US" dirty="0"/>
              <a:t> </a:t>
            </a:r>
            <a:r>
              <a:rPr lang="en-US" dirty="0" err="1"/>
              <a:t>tujuan</a:t>
            </a:r>
            <a:r>
              <a:rPr lang="en-US" dirty="0"/>
              <a:t> </a:t>
            </a:r>
            <a:r>
              <a:rPr lang="en-US" dirty="0" err="1"/>
              <a:t>untuk</a:t>
            </a:r>
            <a:r>
              <a:rPr lang="en-US" dirty="0"/>
              <a:t> </a:t>
            </a:r>
            <a:r>
              <a:rPr lang="en-US" dirty="0" err="1"/>
              <a:t>meningkatkan</a:t>
            </a:r>
            <a:r>
              <a:rPr lang="en-US" dirty="0"/>
              <a:t> </a:t>
            </a:r>
            <a:r>
              <a:rPr lang="en-US" dirty="0" err="1"/>
              <a:t>produktivitas</a:t>
            </a:r>
            <a:r>
              <a:rPr lang="en-US" dirty="0"/>
              <a:t>.</a:t>
            </a:r>
            <a:br>
              <a:rPr lang="en-US" dirty="0"/>
            </a:br>
            <a:r>
              <a:rPr lang="en-US" dirty="0"/>
              <a:t/>
            </a:r>
            <a:br>
              <a:rPr lang="en-US" dirty="0"/>
            </a:br>
            <a:r>
              <a:rPr lang="en-US" dirty="0" err="1"/>
              <a:t>Dalam</a:t>
            </a:r>
            <a:r>
              <a:rPr lang="en-US" dirty="0"/>
              <a:t> </a:t>
            </a:r>
            <a:r>
              <a:rPr lang="en-US" dirty="0" err="1"/>
              <a:t>peningkatan</a:t>
            </a:r>
            <a:r>
              <a:rPr lang="en-US" dirty="0"/>
              <a:t> </a:t>
            </a:r>
            <a:r>
              <a:rPr lang="en-US" dirty="0" err="1"/>
              <a:t>produktivitas</a:t>
            </a:r>
            <a:r>
              <a:rPr lang="en-US" dirty="0"/>
              <a:t> </a:t>
            </a:r>
            <a:r>
              <a:rPr lang="en-US" dirty="0" err="1"/>
              <a:t>terdapat</a:t>
            </a:r>
            <a:r>
              <a:rPr lang="en-US" dirty="0"/>
              <a:t> </a:t>
            </a:r>
            <a:r>
              <a:rPr lang="en-US" dirty="0" err="1"/>
              <a:t>dua</a:t>
            </a:r>
            <a:r>
              <a:rPr lang="en-US" dirty="0"/>
              <a:t> </a:t>
            </a:r>
            <a:r>
              <a:rPr lang="en-US" dirty="0" err="1"/>
              <a:t>permasalahan</a:t>
            </a:r>
            <a:r>
              <a:rPr lang="en-US" dirty="0"/>
              <a:t> </a:t>
            </a:r>
            <a:r>
              <a:rPr lang="en-US" dirty="0" err="1"/>
              <a:t>penting</a:t>
            </a:r>
            <a:r>
              <a:rPr lang="en-US" dirty="0"/>
              <a:t> </a:t>
            </a:r>
            <a:r>
              <a:rPr lang="en-US" dirty="0" err="1"/>
              <a:t>yaitu</a:t>
            </a:r>
            <a:r>
              <a:rPr lang="en-US" dirty="0"/>
              <a:t>:</a:t>
            </a:r>
            <a:br>
              <a:rPr lang="en-US" dirty="0"/>
            </a:br>
            <a:r>
              <a:rPr lang="en-US" dirty="0"/>
              <a:t>  1. </a:t>
            </a:r>
            <a:r>
              <a:rPr lang="en-US" dirty="0" err="1"/>
              <a:t>Produktivitas</a:t>
            </a:r>
            <a:r>
              <a:rPr lang="en-US" dirty="0"/>
              <a:t> </a:t>
            </a:r>
            <a:r>
              <a:rPr lang="en-US" dirty="0" err="1"/>
              <a:t>akan</a:t>
            </a:r>
            <a:r>
              <a:rPr lang="en-US" dirty="0"/>
              <a:t> </a:t>
            </a:r>
            <a:r>
              <a:rPr lang="en-US" dirty="0" err="1"/>
              <a:t>meningkat</a:t>
            </a:r>
            <a:r>
              <a:rPr lang="en-US" dirty="0"/>
              <a:t> </a:t>
            </a:r>
            <a:r>
              <a:rPr lang="en-US" dirty="0" err="1"/>
              <a:t>bila</a:t>
            </a:r>
            <a:r>
              <a:rPr lang="en-US" dirty="0"/>
              <a:t> </a:t>
            </a:r>
            <a:r>
              <a:rPr lang="en-US" dirty="0" err="1"/>
              <a:t>terdapat</a:t>
            </a:r>
            <a:r>
              <a:rPr lang="en-US" dirty="0"/>
              <a:t> </a:t>
            </a:r>
            <a:r>
              <a:rPr lang="en-US" dirty="0" err="1"/>
              <a:t>perbaikan</a:t>
            </a:r>
            <a:r>
              <a:rPr lang="en-US" dirty="0"/>
              <a:t> </a:t>
            </a:r>
            <a:r>
              <a:rPr lang="en-US" dirty="0" err="1"/>
              <a:t>kondisi</a:t>
            </a:r>
            <a:r>
              <a:rPr lang="en-US" dirty="0"/>
              <a:t> </a:t>
            </a:r>
            <a:r>
              <a:rPr lang="en-US" dirty="0" err="1"/>
              <a:t>kerja</a:t>
            </a:r>
            <a:r>
              <a:rPr lang="en-US" dirty="0"/>
              <a:t>.</a:t>
            </a:r>
            <a:br>
              <a:rPr lang="en-US" dirty="0"/>
            </a:br>
            <a:r>
              <a:rPr lang="en-US" dirty="0"/>
              <a:t>  2. </a:t>
            </a:r>
            <a:r>
              <a:rPr lang="en-US" dirty="0" err="1"/>
              <a:t>Beberapa</a:t>
            </a:r>
            <a:r>
              <a:rPr lang="en-US" dirty="0"/>
              <a:t> </a:t>
            </a:r>
            <a:r>
              <a:rPr lang="en-US" dirty="0" err="1"/>
              <a:t>peningkatan</a:t>
            </a:r>
            <a:r>
              <a:rPr lang="en-US" dirty="0"/>
              <a:t> </a:t>
            </a:r>
            <a:r>
              <a:rPr lang="en-US" dirty="0" err="1"/>
              <a:t>produktivitas</a:t>
            </a:r>
            <a:r>
              <a:rPr lang="en-US" dirty="0"/>
              <a:t> </a:t>
            </a:r>
            <a:r>
              <a:rPr lang="en-US" dirty="0" err="1"/>
              <a:t>tidak</a:t>
            </a:r>
            <a:r>
              <a:rPr lang="en-US" dirty="0"/>
              <a:t> </a:t>
            </a:r>
            <a:r>
              <a:rPr lang="en-US" dirty="0" err="1"/>
              <a:t>dapat</a:t>
            </a:r>
            <a:r>
              <a:rPr lang="en-US" dirty="0"/>
              <a:t> </a:t>
            </a:r>
            <a:r>
              <a:rPr lang="en-US" dirty="0" err="1"/>
              <a:t>membantu</a:t>
            </a:r>
            <a:r>
              <a:rPr lang="en-US" dirty="0"/>
              <a:t> </a:t>
            </a:r>
            <a:r>
              <a:rPr lang="en-US" dirty="0" err="1"/>
              <a:t>organisasi</a:t>
            </a:r>
            <a:r>
              <a:rPr lang="en-US" dirty="0"/>
              <a:t> </a:t>
            </a:r>
            <a:r>
              <a:rPr lang="en-US" dirty="0" err="1"/>
              <a:t>secara</a:t>
            </a:r>
            <a:r>
              <a:rPr lang="en-US" dirty="0"/>
              <a:t> </a:t>
            </a:r>
            <a:r>
              <a:rPr lang="en-US" dirty="0" err="1"/>
              <a:t>keseluruhan,karena</a:t>
            </a:r>
            <a:r>
              <a:rPr lang="en-US" dirty="0"/>
              <a:t> </a:t>
            </a:r>
            <a:r>
              <a:rPr lang="en-US" dirty="0" err="1"/>
              <a:t>hasilnya</a:t>
            </a:r>
            <a:r>
              <a:rPr lang="en-US" dirty="0"/>
              <a:t> </a:t>
            </a:r>
            <a:r>
              <a:rPr lang="en-US" dirty="0" err="1"/>
              <a:t>hanya</a:t>
            </a:r>
            <a:r>
              <a:rPr lang="en-US" dirty="0"/>
              <a:t> </a:t>
            </a:r>
            <a:r>
              <a:rPr lang="en-US" dirty="0" err="1"/>
              <a:t>terkait</a:t>
            </a:r>
            <a:r>
              <a:rPr lang="en-US" dirty="0"/>
              <a:t> </a:t>
            </a:r>
            <a:r>
              <a:rPr lang="en-US" dirty="0" err="1"/>
              <a:t>dengan</a:t>
            </a:r>
            <a:r>
              <a:rPr lang="en-US" dirty="0"/>
              <a:t> </a:t>
            </a:r>
            <a:r>
              <a:rPr lang="en-US" dirty="0" err="1"/>
              <a:t>perbaikan</a:t>
            </a:r>
            <a:r>
              <a:rPr lang="en-US" dirty="0"/>
              <a:t> </a:t>
            </a:r>
            <a:r>
              <a:rPr lang="en-US" dirty="0" err="1"/>
              <a:t>bidang</a:t>
            </a:r>
            <a:r>
              <a:rPr lang="en-US" dirty="0"/>
              <a:t> </a:t>
            </a:r>
            <a:r>
              <a:rPr lang="en-US" dirty="0" err="1"/>
              <a:t>tertentu,sedangkan</a:t>
            </a:r>
            <a:r>
              <a:rPr lang="en-US" dirty="0"/>
              <a:t> </a:t>
            </a:r>
            <a:r>
              <a:rPr lang="en-US" dirty="0" err="1"/>
              <a:t>bidang</a:t>
            </a:r>
            <a:r>
              <a:rPr lang="en-US" dirty="0"/>
              <a:t> </a:t>
            </a:r>
            <a:r>
              <a:rPr lang="en-US" dirty="0" err="1"/>
              <a:t>lainnya</a:t>
            </a:r>
            <a:r>
              <a:rPr lang="en-US" dirty="0"/>
              <a:t> </a:t>
            </a:r>
            <a:r>
              <a:rPr lang="en-US" dirty="0" err="1"/>
              <a:t>tidak</a:t>
            </a:r>
            <a:r>
              <a:rPr lang="en-US" dirty="0"/>
              <a:t> </a:t>
            </a:r>
            <a:r>
              <a:rPr lang="en-US" dirty="0" err="1"/>
              <a:t>terpengaruh</a:t>
            </a:r>
            <a:r>
              <a:rPr lang="en-US" dirty="0"/>
              <a:t>.</a:t>
            </a:r>
          </a:p>
          <a:p>
            <a:pPr marL="0" indent="0">
              <a:buNone/>
            </a:pPr>
            <a:endParaRPr lang="en-US" dirty="0"/>
          </a:p>
        </p:txBody>
      </p:sp>
    </p:spTree>
    <p:extLst>
      <p:ext uri="{BB962C8B-B14F-4D97-AF65-F5344CB8AC3E}">
        <p14:creationId xmlns:p14="http://schemas.microsoft.com/office/powerpoint/2010/main" val="36934587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44562"/>
          </a:xfrm>
        </p:spPr>
        <p:txBody>
          <a:bodyPr/>
          <a:lstStyle/>
          <a:p>
            <a:pPr lvl="0" algn="ctr"/>
            <a:r>
              <a:rPr lang="en-US" b="1" dirty="0" err="1"/>
              <a:t>c</a:t>
            </a:r>
            <a:r>
              <a:rPr lang="en-US" b="1" dirty="0" err="1" smtClean="0"/>
              <a:t>.PROSES</a:t>
            </a:r>
            <a:r>
              <a:rPr lang="en-US" b="1" dirty="0" smtClean="0"/>
              <a:t> PRODUKSI</a:t>
            </a:r>
            <a:endParaRPr lang="en-US" dirty="0"/>
          </a:p>
        </p:txBody>
      </p:sp>
      <p:sp>
        <p:nvSpPr>
          <p:cNvPr id="3" name="Content Placeholder 2"/>
          <p:cNvSpPr>
            <a:spLocks noGrp="1"/>
          </p:cNvSpPr>
          <p:nvPr>
            <p:ph sz="quarter" idx="13"/>
          </p:nvPr>
        </p:nvSpPr>
        <p:spPr>
          <a:xfrm>
            <a:off x="228600" y="1371600"/>
            <a:ext cx="8686800" cy="4724400"/>
          </a:xfrm>
        </p:spPr>
        <p:txBody>
          <a:bodyPr>
            <a:normAutofit fontScale="70000" lnSpcReduction="20000"/>
          </a:bodyPr>
          <a:lstStyle/>
          <a:p>
            <a:r>
              <a:rPr lang="en-US" b="1" dirty="0"/>
              <a:t>Proses </a:t>
            </a:r>
            <a:r>
              <a:rPr lang="en-US" b="1" dirty="0" err="1"/>
              <a:t>Produksi</a:t>
            </a:r>
            <a:r>
              <a:rPr lang="en-US" b="1" dirty="0"/>
              <a:t>:</a:t>
            </a:r>
            <a:r>
              <a:rPr lang="en-US" dirty="0"/>
              <a:t/>
            </a:r>
            <a:br>
              <a:rPr lang="en-US" dirty="0"/>
            </a:br>
            <a:r>
              <a:rPr lang="en-US" dirty="0" err="1"/>
              <a:t>Pengertian</a:t>
            </a:r>
            <a:r>
              <a:rPr lang="en-US" dirty="0"/>
              <a:t> </a:t>
            </a:r>
            <a:r>
              <a:rPr lang="en-US" dirty="0" err="1"/>
              <a:t>Produksi</a:t>
            </a:r>
            <a:r>
              <a:rPr lang="en-US" dirty="0"/>
              <a:t> </a:t>
            </a:r>
            <a:r>
              <a:rPr lang="en-US" dirty="0" err="1"/>
              <a:t>Dalam</a:t>
            </a:r>
            <a:r>
              <a:rPr lang="en-US" dirty="0"/>
              <a:t> </a:t>
            </a:r>
            <a:r>
              <a:rPr lang="en-US" dirty="0" err="1"/>
              <a:t>Ekonomi</a:t>
            </a:r>
            <a:r>
              <a:rPr lang="en-US" dirty="0"/>
              <a:t/>
            </a:r>
            <a:br>
              <a:rPr lang="en-US" dirty="0"/>
            </a:br>
            <a:r>
              <a:rPr lang="en-US" dirty="0" smtClean="0"/>
              <a:t>    </a:t>
            </a:r>
            <a:r>
              <a:rPr lang="en-US" dirty="0" err="1" smtClean="0"/>
              <a:t>Mengacu</a:t>
            </a:r>
            <a:r>
              <a:rPr lang="en-US" dirty="0" smtClean="0"/>
              <a:t> </a:t>
            </a:r>
            <a:r>
              <a:rPr lang="en-US" dirty="0" err="1" smtClean="0"/>
              <a:t>pada</a:t>
            </a:r>
            <a:r>
              <a:rPr lang="en-US" dirty="0" smtClean="0"/>
              <a:t> </a:t>
            </a:r>
            <a:r>
              <a:rPr lang="en-US" dirty="0" err="1" smtClean="0"/>
              <a:t>kegitan</a:t>
            </a:r>
            <a:r>
              <a:rPr lang="en-US" dirty="0" smtClean="0"/>
              <a:t> yang </a:t>
            </a:r>
            <a:r>
              <a:rPr lang="en-US" dirty="0" err="1" smtClean="0"/>
              <a:t>berhubungan</a:t>
            </a:r>
            <a:r>
              <a:rPr lang="en-US" dirty="0" smtClean="0"/>
              <a:t> </a:t>
            </a:r>
            <a:r>
              <a:rPr lang="en-US" dirty="0" err="1" smtClean="0"/>
              <a:t>dengan</a:t>
            </a:r>
            <a:r>
              <a:rPr lang="en-US" dirty="0" smtClean="0"/>
              <a:t> </a:t>
            </a:r>
            <a:r>
              <a:rPr lang="en-US" dirty="0" err="1" smtClean="0"/>
              <a:t>usaha</a:t>
            </a:r>
            <a:r>
              <a:rPr lang="en-US" dirty="0" smtClean="0"/>
              <a:t> </a:t>
            </a:r>
            <a:r>
              <a:rPr lang="en-US" dirty="0" err="1" smtClean="0"/>
              <a:t>penciptaan</a:t>
            </a:r>
            <a:r>
              <a:rPr lang="en-US" dirty="0" smtClean="0"/>
              <a:t> </a:t>
            </a:r>
            <a:r>
              <a:rPr lang="en-US" dirty="0" err="1" smtClean="0"/>
              <a:t>dan</a:t>
            </a:r>
            <a:r>
              <a:rPr lang="en-US" dirty="0" smtClean="0"/>
              <a:t> </a:t>
            </a:r>
            <a:r>
              <a:rPr lang="en-US" dirty="0" err="1" smtClean="0"/>
              <a:t>penambahan</a:t>
            </a:r>
            <a:r>
              <a:rPr lang="en-US" dirty="0" smtClean="0"/>
              <a:t> </a:t>
            </a:r>
            <a:r>
              <a:rPr lang="en-US" dirty="0" err="1" smtClean="0"/>
              <a:t>kegunaan</a:t>
            </a:r>
            <a:r>
              <a:rPr lang="en-US" dirty="0" smtClean="0"/>
              <a:t> </a:t>
            </a:r>
            <a:r>
              <a:rPr lang="en-US" dirty="0" err="1" smtClean="0"/>
              <a:t>atau</a:t>
            </a:r>
            <a:r>
              <a:rPr lang="en-US" dirty="0" smtClean="0"/>
              <a:t> </a:t>
            </a:r>
            <a:r>
              <a:rPr lang="en-US" dirty="0" err="1" smtClean="0"/>
              <a:t>utilitas</a:t>
            </a:r>
            <a:r>
              <a:rPr lang="en-US" dirty="0" smtClean="0"/>
              <a:t> </a:t>
            </a:r>
            <a:r>
              <a:rPr lang="en-US" dirty="0" err="1" smtClean="0"/>
              <a:t>suatu</a:t>
            </a:r>
            <a:r>
              <a:rPr lang="en-US" dirty="0" smtClean="0"/>
              <a:t> </a:t>
            </a:r>
            <a:r>
              <a:rPr lang="en-US" dirty="0" err="1" smtClean="0"/>
              <a:t>barang</a:t>
            </a:r>
            <a:r>
              <a:rPr lang="en-US" dirty="0" smtClean="0"/>
              <a:t> </a:t>
            </a:r>
            <a:r>
              <a:rPr lang="en-US" dirty="0" err="1" smtClean="0"/>
              <a:t>dan</a:t>
            </a:r>
            <a:r>
              <a:rPr lang="en-US" dirty="0" smtClean="0"/>
              <a:t> </a:t>
            </a:r>
            <a:r>
              <a:rPr lang="en-US" dirty="0" err="1" smtClean="0"/>
              <a:t>jasa.penambahan</a:t>
            </a:r>
            <a:r>
              <a:rPr lang="en-US" dirty="0" smtClean="0"/>
              <a:t> </a:t>
            </a:r>
            <a:r>
              <a:rPr lang="en-US" dirty="0" err="1" smtClean="0"/>
              <a:t>atau</a:t>
            </a:r>
            <a:r>
              <a:rPr lang="en-US" dirty="0" smtClean="0"/>
              <a:t> </a:t>
            </a:r>
            <a:r>
              <a:rPr lang="en-US" dirty="0" err="1" smtClean="0"/>
              <a:t>penciptaan</a:t>
            </a:r>
            <a:r>
              <a:rPr lang="en-US" dirty="0" smtClean="0"/>
              <a:t> </a:t>
            </a:r>
            <a:r>
              <a:rPr lang="en-US" dirty="0" err="1" smtClean="0"/>
              <a:t>kegunaan</a:t>
            </a:r>
            <a:r>
              <a:rPr lang="en-US" dirty="0" smtClean="0"/>
              <a:t> </a:t>
            </a:r>
            <a:r>
              <a:rPr lang="en-US" dirty="0" err="1" smtClean="0"/>
              <a:t>atau</a:t>
            </a:r>
            <a:r>
              <a:rPr lang="en-US" dirty="0" smtClean="0"/>
              <a:t> </a:t>
            </a:r>
            <a:r>
              <a:rPr lang="en-US" dirty="0" err="1" smtClean="0"/>
              <a:t>utilitas</a:t>
            </a:r>
            <a:r>
              <a:rPr lang="en-US" dirty="0" smtClean="0"/>
              <a:t> </a:t>
            </a:r>
            <a:r>
              <a:rPr lang="en-US" dirty="0" err="1" smtClean="0"/>
              <a:t>karena</a:t>
            </a:r>
            <a:r>
              <a:rPr lang="en-US" dirty="0" smtClean="0"/>
              <a:t> </a:t>
            </a:r>
            <a:r>
              <a:rPr lang="en-US" dirty="0" err="1" smtClean="0"/>
              <a:t>bentuk</a:t>
            </a:r>
            <a:r>
              <a:rPr lang="en-US" dirty="0" smtClean="0"/>
              <a:t> </a:t>
            </a:r>
            <a:r>
              <a:rPr lang="en-US" dirty="0" err="1" smtClean="0"/>
              <a:t>dan</a:t>
            </a:r>
            <a:r>
              <a:rPr lang="en-US" dirty="0" smtClean="0"/>
              <a:t> </a:t>
            </a:r>
            <a:r>
              <a:rPr lang="en-US" dirty="0" err="1" smtClean="0"/>
              <a:t>tempat</a:t>
            </a:r>
            <a:r>
              <a:rPr lang="en-US" dirty="0" smtClean="0"/>
              <a:t> </a:t>
            </a:r>
            <a:r>
              <a:rPr lang="en-US" dirty="0" err="1" smtClean="0"/>
              <a:t>ini</a:t>
            </a:r>
            <a:r>
              <a:rPr lang="en-US" dirty="0" smtClean="0"/>
              <a:t> </a:t>
            </a:r>
            <a:r>
              <a:rPr lang="en-US" dirty="0" err="1" smtClean="0"/>
              <a:t>membutukan</a:t>
            </a:r>
            <a:r>
              <a:rPr lang="en-US" dirty="0" smtClean="0"/>
              <a:t> </a:t>
            </a:r>
            <a:r>
              <a:rPr lang="en-US" dirty="0" err="1" smtClean="0"/>
              <a:t>faktor-faktor</a:t>
            </a:r>
            <a:r>
              <a:rPr lang="en-US" dirty="0" smtClean="0"/>
              <a:t> </a:t>
            </a:r>
            <a:r>
              <a:rPr lang="en-US" dirty="0" err="1" smtClean="0"/>
              <a:t>produksi</a:t>
            </a:r>
            <a:r>
              <a:rPr lang="en-US" dirty="0" smtClean="0"/>
              <a:t>.</a:t>
            </a:r>
            <a:br>
              <a:rPr lang="en-US" dirty="0" smtClean="0"/>
            </a:br>
            <a:r>
              <a:rPr lang="en-US" dirty="0" smtClean="0"/>
              <a:t/>
            </a:r>
            <a:br>
              <a:rPr lang="en-US" dirty="0" smtClean="0"/>
            </a:br>
            <a:r>
              <a:rPr lang="en-US" b="1" dirty="0" smtClean="0"/>
              <a:t>Proses </a:t>
            </a:r>
            <a:r>
              <a:rPr lang="en-US" b="1" dirty="0" err="1"/>
              <a:t>produksi</a:t>
            </a:r>
            <a:r>
              <a:rPr lang="en-US" b="1" dirty="0"/>
              <a:t> </a:t>
            </a:r>
            <a:r>
              <a:rPr lang="en-US" b="1" dirty="0" err="1"/>
              <a:t>dapat</a:t>
            </a:r>
            <a:r>
              <a:rPr lang="en-US" b="1" dirty="0"/>
              <a:t> </a:t>
            </a:r>
            <a:r>
              <a:rPr lang="en-US" b="1" dirty="0" err="1"/>
              <a:t>ditinjau</a:t>
            </a:r>
            <a:r>
              <a:rPr lang="en-US" b="1" dirty="0"/>
              <a:t> </a:t>
            </a:r>
            <a:r>
              <a:rPr lang="en-US" b="1" dirty="0" err="1"/>
              <a:t>dari</a:t>
            </a:r>
            <a:r>
              <a:rPr lang="en-US" b="1" dirty="0"/>
              <a:t> 2 </a:t>
            </a:r>
            <a:r>
              <a:rPr lang="en-US" b="1" dirty="0" err="1"/>
              <a:t>segi</a:t>
            </a:r>
            <a:r>
              <a:rPr lang="en-US" b="1" dirty="0"/>
              <a:t> </a:t>
            </a:r>
            <a:r>
              <a:rPr lang="en-US" b="1" dirty="0" err="1"/>
              <a:t>yaitu</a:t>
            </a:r>
            <a:r>
              <a:rPr lang="en-US" b="1" dirty="0"/>
              <a:t>:</a:t>
            </a:r>
            <a:r>
              <a:rPr lang="en-US" dirty="0"/>
              <a:t/>
            </a:r>
            <a:br>
              <a:rPr lang="en-US" dirty="0"/>
            </a:br>
            <a:r>
              <a:rPr lang="en-US" dirty="0"/>
              <a:t>      1. </a:t>
            </a:r>
            <a:r>
              <a:rPr lang="en-US" dirty="0" err="1"/>
              <a:t>Kelangsungan</a:t>
            </a:r>
            <a:r>
              <a:rPr lang="en-US" dirty="0"/>
              <a:t> </a:t>
            </a:r>
            <a:r>
              <a:rPr lang="en-US" dirty="0" err="1"/>
              <a:t>Hidup</a:t>
            </a:r>
            <a:r>
              <a:rPr lang="en-US" dirty="0"/>
              <a:t/>
            </a:r>
            <a:br>
              <a:rPr lang="en-US" dirty="0"/>
            </a:br>
            <a:r>
              <a:rPr lang="en-US" dirty="0"/>
              <a:t>      2. </a:t>
            </a:r>
            <a:r>
              <a:rPr lang="en-US" dirty="0" err="1"/>
              <a:t>Teknik</a:t>
            </a:r>
            <a:r>
              <a:rPr lang="en-US" dirty="0"/>
              <a:t/>
            </a:r>
            <a:br>
              <a:rPr lang="en-US" dirty="0"/>
            </a:br>
            <a:r>
              <a:rPr lang="en-US" dirty="0"/>
              <a:t/>
            </a:r>
            <a:br>
              <a:rPr lang="en-US" dirty="0"/>
            </a:br>
            <a:r>
              <a:rPr lang="en-US" b="1" dirty="0"/>
              <a:t>1. </a:t>
            </a:r>
            <a:r>
              <a:rPr lang="en-US" b="1" dirty="0" err="1"/>
              <a:t>Kelangsungan</a:t>
            </a:r>
            <a:r>
              <a:rPr lang="en-US" b="1" dirty="0"/>
              <a:t> </a:t>
            </a:r>
            <a:r>
              <a:rPr lang="en-US" b="1" dirty="0" err="1"/>
              <a:t>Hidup</a:t>
            </a:r>
            <a:r>
              <a:rPr lang="en-US" dirty="0"/>
              <a:t/>
            </a:r>
            <a:br>
              <a:rPr lang="en-US" dirty="0"/>
            </a:br>
            <a:r>
              <a:rPr lang="en-US" dirty="0"/>
              <a:t>   </a:t>
            </a:r>
            <a:r>
              <a:rPr lang="en-US" dirty="0" smtClean="0"/>
              <a:t>a</a:t>
            </a:r>
            <a:r>
              <a:rPr lang="en-US" dirty="0"/>
              <a:t> </a:t>
            </a:r>
            <a:r>
              <a:rPr lang="en-US" dirty="0" smtClean="0"/>
              <a:t>. </a:t>
            </a:r>
            <a:r>
              <a:rPr lang="en-US" dirty="0" err="1"/>
              <a:t>Produksi</a:t>
            </a:r>
            <a:r>
              <a:rPr lang="en-US" dirty="0"/>
              <a:t> </a:t>
            </a:r>
            <a:r>
              <a:rPr lang="en-US" dirty="0" err="1"/>
              <a:t>Terus</a:t>
            </a:r>
            <a:r>
              <a:rPr lang="en-US" dirty="0"/>
              <a:t> </a:t>
            </a:r>
            <a:r>
              <a:rPr lang="en-US" dirty="0" err="1"/>
              <a:t>Menerus</a:t>
            </a:r>
            <a:r>
              <a:rPr lang="en-US" dirty="0"/>
              <a:t> (</a:t>
            </a:r>
            <a:r>
              <a:rPr lang="en-US" dirty="0" err="1"/>
              <a:t>Countinuons</a:t>
            </a:r>
            <a:r>
              <a:rPr lang="en-US" dirty="0"/>
              <a:t> Production)</a:t>
            </a:r>
            <a:br>
              <a:rPr lang="en-US" dirty="0"/>
            </a:br>
            <a:r>
              <a:rPr lang="en-US" dirty="0"/>
              <a:t>        </a:t>
            </a:r>
            <a:r>
              <a:rPr lang="en-US" dirty="0" err="1"/>
              <a:t>Produksi</a:t>
            </a:r>
            <a:r>
              <a:rPr lang="en-US" dirty="0"/>
              <a:t> </a:t>
            </a:r>
            <a:r>
              <a:rPr lang="en-US" dirty="0" err="1"/>
              <a:t>terus</a:t>
            </a:r>
            <a:r>
              <a:rPr lang="en-US" dirty="0"/>
              <a:t> </a:t>
            </a:r>
            <a:r>
              <a:rPr lang="en-US" dirty="0" err="1"/>
              <a:t>menerus</a:t>
            </a:r>
            <a:r>
              <a:rPr lang="en-US" dirty="0"/>
              <a:t> </a:t>
            </a:r>
            <a:r>
              <a:rPr lang="en-US" dirty="0" err="1"/>
              <a:t>dilakukan</a:t>
            </a:r>
            <a:r>
              <a:rPr lang="en-US" dirty="0"/>
              <a:t> </a:t>
            </a:r>
            <a:r>
              <a:rPr lang="en-US" dirty="0" err="1"/>
              <a:t>sebagai</a:t>
            </a:r>
            <a:r>
              <a:rPr lang="en-US" dirty="0"/>
              <a:t> proses </a:t>
            </a:r>
            <a:r>
              <a:rPr lang="en-US" dirty="0" err="1"/>
              <a:t>untuk</a:t>
            </a:r>
            <a:r>
              <a:rPr lang="en-US" dirty="0"/>
              <a:t> </a:t>
            </a:r>
            <a:r>
              <a:rPr lang="en-US" dirty="0" err="1"/>
              <a:t>mengubah</a:t>
            </a:r>
            <a:r>
              <a:rPr lang="en-US" dirty="0"/>
              <a:t> </a:t>
            </a:r>
            <a:r>
              <a:rPr lang="en-US" dirty="0" err="1"/>
              <a:t>bentuk</a:t>
            </a:r>
            <a:r>
              <a:rPr lang="en-US" dirty="0"/>
              <a:t> </a:t>
            </a:r>
            <a:r>
              <a:rPr lang="en-US" dirty="0" err="1"/>
              <a:t>barang-barang</a:t>
            </a:r>
            <a:r>
              <a:rPr lang="en-US" dirty="0"/>
              <a:t>. </a:t>
            </a:r>
            <a:r>
              <a:rPr lang="en-US" dirty="0" err="1"/>
              <a:t>Dalam</a:t>
            </a:r>
            <a:r>
              <a:rPr lang="en-US" dirty="0"/>
              <a:t> proses </a:t>
            </a:r>
            <a:r>
              <a:rPr lang="en-US" dirty="0" err="1"/>
              <a:t>ini</a:t>
            </a:r>
            <a:r>
              <a:rPr lang="en-US" dirty="0"/>
              <a:t> </a:t>
            </a:r>
            <a:r>
              <a:rPr lang="en-US" dirty="0" err="1"/>
              <a:t>walaupun</a:t>
            </a:r>
            <a:r>
              <a:rPr lang="en-US" dirty="0"/>
              <a:t> </a:t>
            </a:r>
            <a:r>
              <a:rPr lang="en-US" dirty="0" err="1"/>
              <a:t>terjadi</a:t>
            </a:r>
            <a:r>
              <a:rPr lang="en-US" dirty="0"/>
              <a:t> </a:t>
            </a:r>
            <a:r>
              <a:rPr lang="en-US" dirty="0" err="1"/>
              <a:t>perubahan</a:t>
            </a:r>
            <a:r>
              <a:rPr lang="en-US" dirty="0"/>
              <a:t> modal, </a:t>
            </a:r>
            <a:r>
              <a:rPr lang="en-US" dirty="0" err="1"/>
              <a:t>susunan</a:t>
            </a:r>
            <a:r>
              <a:rPr lang="en-US" dirty="0"/>
              <a:t> </a:t>
            </a:r>
            <a:r>
              <a:rPr lang="en-US" dirty="0" err="1"/>
              <a:t>dan</a:t>
            </a:r>
            <a:r>
              <a:rPr lang="en-US" dirty="0"/>
              <a:t> </a:t>
            </a:r>
            <a:r>
              <a:rPr lang="en-US" dirty="0" err="1"/>
              <a:t>fungsi</a:t>
            </a:r>
            <a:r>
              <a:rPr lang="en-US" dirty="0"/>
              <a:t> </a:t>
            </a:r>
            <a:r>
              <a:rPr lang="en-US" dirty="0" err="1"/>
              <a:t>alat-alat</a:t>
            </a:r>
            <a:r>
              <a:rPr lang="en-US" dirty="0"/>
              <a:t> </a:t>
            </a:r>
            <a:r>
              <a:rPr lang="en-US" dirty="0" err="1"/>
              <a:t>mesin</a:t>
            </a:r>
            <a:r>
              <a:rPr lang="en-US" dirty="0"/>
              <a:t> yang </a:t>
            </a:r>
            <a:r>
              <a:rPr lang="en-US" dirty="0" err="1"/>
              <a:t>dipakai</a:t>
            </a:r>
            <a:r>
              <a:rPr lang="en-US" dirty="0"/>
              <a:t> </a:t>
            </a:r>
            <a:r>
              <a:rPr lang="en-US" dirty="0" err="1"/>
              <a:t>tidaklah</a:t>
            </a:r>
            <a:r>
              <a:rPr lang="en-US" dirty="0"/>
              <a:t> </a:t>
            </a:r>
            <a:r>
              <a:rPr lang="en-US" dirty="0" err="1"/>
              <a:t>berubah</a:t>
            </a:r>
            <a:r>
              <a:rPr lang="en-US" dirty="0"/>
              <a:t>. </a:t>
            </a:r>
            <a:r>
              <a:rPr lang="en-US" dirty="0" err="1"/>
              <a:t>Misalnya</a:t>
            </a:r>
            <a:r>
              <a:rPr lang="en-US" dirty="0"/>
              <a:t> </a:t>
            </a:r>
            <a:r>
              <a:rPr lang="en-US" dirty="0" err="1"/>
              <a:t>penggergajiaan</a:t>
            </a:r>
            <a:r>
              <a:rPr lang="en-US" dirty="0"/>
              <a:t> </a:t>
            </a:r>
            <a:r>
              <a:rPr lang="en-US" dirty="0" err="1"/>
              <a:t>mengubah</a:t>
            </a:r>
            <a:r>
              <a:rPr lang="en-US" dirty="0"/>
              <a:t> </a:t>
            </a:r>
            <a:r>
              <a:rPr lang="en-US" dirty="0" err="1"/>
              <a:t>balok</a:t>
            </a:r>
            <a:r>
              <a:rPr lang="en-US" dirty="0"/>
              <a:t> </a:t>
            </a:r>
            <a:r>
              <a:rPr lang="en-US" dirty="0" err="1"/>
              <a:t>menjadi</a:t>
            </a:r>
            <a:r>
              <a:rPr lang="en-US" dirty="0"/>
              <a:t> </a:t>
            </a:r>
            <a:r>
              <a:rPr lang="en-US" dirty="0" err="1"/>
              <a:t>papan</a:t>
            </a:r>
            <a:r>
              <a:rPr lang="en-US" dirty="0"/>
              <a:t>, </a:t>
            </a:r>
            <a:r>
              <a:rPr lang="en-US" dirty="0" err="1"/>
              <a:t>karet</a:t>
            </a:r>
            <a:r>
              <a:rPr lang="en-US" dirty="0"/>
              <a:t> </a:t>
            </a:r>
            <a:r>
              <a:rPr lang="en-US" dirty="0" err="1"/>
              <a:t>menjadi</a:t>
            </a:r>
            <a:r>
              <a:rPr lang="en-US" dirty="0"/>
              <a:t> ban </a:t>
            </a:r>
            <a:r>
              <a:rPr lang="en-US" dirty="0" err="1"/>
              <a:t>ataupun</a:t>
            </a:r>
            <a:r>
              <a:rPr lang="en-US" dirty="0"/>
              <a:t> </a:t>
            </a:r>
            <a:r>
              <a:rPr lang="en-US" dirty="0" err="1"/>
              <a:t>dalam</a:t>
            </a:r>
            <a:r>
              <a:rPr lang="en-US" dirty="0"/>
              <a:t> proses </a:t>
            </a:r>
            <a:r>
              <a:rPr lang="en-US" dirty="0" err="1"/>
              <a:t>perakitan</a:t>
            </a:r>
            <a:r>
              <a:rPr lang="en-US" dirty="0"/>
              <a:t> </a:t>
            </a:r>
            <a:r>
              <a:rPr lang="en-US" dirty="0" err="1"/>
              <a:t>mobil</a:t>
            </a:r>
            <a:r>
              <a:rPr lang="en-US" dirty="0"/>
              <a:t>, </a:t>
            </a:r>
            <a:r>
              <a:rPr lang="en-US" dirty="0" err="1"/>
              <a:t>walaupun</a:t>
            </a:r>
            <a:r>
              <a:rPr lang="en-US" dirty="0"/>
              <a:t> </a:t>
            </a:r>
            <a:r>
              <a:rPr lang="en-US" dirty="0" err="1"/>
              <a:t>terjadi</a:t>
            </a:r>
            <a:r>
              <a:rPr lang="en-US" dirty="0"/>
              <a:t> </a:t>
            </a:r>
            <a:r>
              <a:rPr lang="en-US" dirty="0" err="1"/>
              <a:t>perubahan</a:t>
            </a:r>
            <a:r>
              <a:rPr lang="en-US" dirty="0"/>
              <a:t> </a:t>
            </a:r>
            <a:r>
              <a:rPr lang="en-US" dirty="0" err="1"/>
              <a:t>bentuktetapi</a:t>
            </a:r>
            <a:r>
              <a:rPr lang="en-US" dirty="0"/>
              <a:t> </a:t>
            </a:r>
            <a:r>
              <a:rPr lang="en-US" dirty="0" err="1"/>
              <a:t>tidak</a:t>
            </a:r>
            <a:r>
              <a:rPr lang="en-US" dirty="0"/>
              <a:t> </a:t>
            </a:r>
            <a:r>
              <a:rPr lang="en-US" dirty="0" err="1"/>
              <a:t>mengubah</a:t>
            </a:r>
            <a:r>
              <a:rPr lang="en-US" dirty="0"/>
              <a:t> </a:t>
            </a:r>
            <a:r>
              <a:rPr lang="en-US" dirty="0" err="1"/>
              <a:t>susunan</a:t>
            </a:r>
            <a:r>
              <a:rPr lang="en-US" dirty="0"/>
              <a:t> </a:t>
            </a:r>
            <a:r>
              <a:rPr lang="en-US" dirty="0" err="1"/>
              <a:t>dan</a:t>
            </a:r>
            <a:r>
              <a:rPr lang="en-US" dirty="0"/>
              <a:t> </a:t>
            </a:r>
            <a:r>
              <a:rPr lang="en-US" dirty="0" err="1"/>
              <a:t>fungsi</a:t>
            </a:r>
            <a:r>
              <a:rPr lang="en-US" dirty="0"/>
              <a:t> </a:t>
            </a:r>
            <a:r>
              <a:rPr lang="en-US" dirty="0" err="1"/>
              <a:t>alat-alat</a:t>
            </a:r>
            <a:r>
              <a:rPr lang="en-US" dirty="0"/>
              <a:t> </a:t>
            </a:r>
            <a:r>
              <a:rPr lang="en-US" dirty="0" err="1"/>
              <a:t>mesin</a:t>
            </a:r>
            <a:r>
              <a:rPr lang="en-US" dirty="0"/>
              <a:t>. proses </a:t>
            </a:r>
            <a:r>
              <a:rPr lang="en-US" dirty="0" err="1"/>
              <a:t>produksi</a:t>
            </a:r>
            <a:r>
              <a:rPr lang="en-US" dirty="0"/>
              <a:t> </a:t>
            </a:r>
            <a:r>
              <a:rPr lang="en-US" dirty="0" err="1"/>
              <a:t>ini</a:t>
            </a:r>
            <a:r>
              <a:rPr lang="en-US" dirty="0"/>
              <a:t> </a:t>
            </a:r>
            <a:r>
              <a:rPr lang="en-US" dirty="0" err="1"/>
              <a:t>menghasilkan</a:t>
            </a:r>
            <a:r>
              <a:rPr lang="en-US" dirty="0"/>
              <a:t> </a:t>
            </a:r>
            <a:r>
              <a:rPr lang="en-US" dirty="0" err="1"/>
              <a:t>produk</a:t>
            </a:r>
            <a:r>
              <a:rPr lang="en-US" dirty="0"/>
              <a:t> yang </a:t>
            </a:r>
            <a:r>
              <a:rPr lang="en-US" dirty="0" err="1"/>
              <a:t>standar</a:t>
            </a:r>
            <a:r>
              <a:rPr lang="en-US" dirty="0"/>
              <a:t> (</a:t>
            </a:r>
            <a:r>
              <a:rPr lang="en-US" dirty="0" err="1"/>
              <a:t>masal</a:t>
            </a:r>
            <a:r>
              <a:rPr lang="en-US" dirty="0"/>
              <a:t>).</a:t>
            </a:r>
            <a:br>
              <a:rPr lang="en-US" dirty="0"/>
            </a:br>
            <a:r>
              <a:rPr lang="en-US" dirty="0"/>
              <a:t/>
            </a:r>
            <a:br>
              <a:rPr lang="en-US" dirty="0"/>
            </a:br>
            <a:r>
              <a:rPr lang="en-US" dirty="0"/>
              <a:t>    </a:t>
            </a:r>
            <a:r>
              <a:rPr lang="en-US" dirty="0" smtClean="0"/>
              <a:t>b . </a:t>
            </a:r>
            <a:r>
              <a:rPr lang="en-US" dirty="0" err="1"/>
              <a:t>Produksi</a:t>
            </a:r>
            <a:r>
              <a:rPr lang="en-US" dirty="0"/>
              <a:t> Yang </a:t>
            </a:r>
            <a:r>
              <a:rPr lang="en-US" dirty="0" err="1"/>
              <a:t>Terputus-putus</a:t>
            </a:r>
            <a:r>
              <a:rPr lang="en-US" dirty="0"/>
              <a:t> (</a:t>
            </a:r>
            <a:r>
              <a:rPr lang="en-US" dirty="0" err="1"/>
              <a:t>Intermitten</a:t>
            </a:r>
            <a:r>
              <a:rPr lang="en-US" dirty="0"/>
              <a:t> Production)</a:t>
            </a:r>
            <a:br>
              <a:rPr lang="en-US" dirty="0"/>
            </a:br>
            <a:r>
              <a:rPr lang="en-US" dirty="0"/>
              <a:t>        Proses </a:t>
            </a:r>
            <a:r>
              <a:rPr lang="en-US" dirty="0" err="1"/>
              <a:t>produksi</a:t>
            </a:r>
            <a:r>
              <a:rPr lang="en-US" dirty="0"/>
              <a:t> </a:t>
            </a:r>
            <a:r>
              <a:rPr lang="en-US" dirty="0" err="1"/>
              <a:t>tidak</a:t>
            </a:r>
            <a:r>
              <a:rPr lang="en-US" dirty="0"/>
              <a:t> </a:t>
            </a:r>
            <a:r>
              <a:rPr lang="en-US" dirty="0" err="1"/>
              <a:t>terus</a:t>
            </a:r>
            <a:r>
              <a:rPr lang="en-US" dirty="0"/>
              <a:t> </a:t>
            </a:r>
            <a:r>
              <a:rPr lang="en-US" dirty="0" err="1"/>
              <a:t>menerus</a:t>
            </a:r>
            <a:r>
              <a:rPr lang="en-US" dirty="0"/>
              <a:t> </a:t>
            </a:r>
            <a:r>
              <a:rPr lang="en-US" dirty="0" err="1"/>
              <a:t>atau</a:t>
            </a:r>
            <a:r>
              <a:rPr lang="en-US" dirty="0"/>
              <a:t> </a:t>
            </a:r>
            <a:r>
              <a:rPr lang="en-US" dirty="0" err="1"/>
              <a:t>operasi</a:t>
            </a:r>
            <a:r>
              <a:rPr lang="en-US" dirty="0"/>
              <a:t> </a:t>
            </a:r>
            <a:r>
              <a:rPr lang="en-US" dirty="0" err="1"/>
              <a:t>seringkali</a:t>
            </a:r>
            <a:r>
              <a:rPr lang="en-US" dirty="0"/>
              <a:t> </a:t>
            </a:r>
            <a:r>
              <a:rPr lang="en-US" dirty="0" err="1"/>
              <a:t>terhenti</a:t>
            </a:r>
            <a:r>
              <a:rPr lang="en-US" dirty="0"/>
              <a:t> </a:t>
            </a:r>
            <a:r>
              <a:rPr lang="en-US" dirty="0" err="1"/>
              <a:t>guna</a:t>
            </a:r>
            <a:r>
              <a:rPr lang="en-US" dirty="0"/>
              <a:t> </a:t>
            </a:r>
            <a:r>
              <a:rPr lang="en-US" dirty="0" err="1"/>
              <a:t>mengubah</a:t>
            </a:r>
            <a:r>
              <a:rPr lang="en-US" dirty="0"/>
              <a:t> </a:t>
            </a:r>
            <a:r>
              <a:rPr lang="en-US" dirty="0" err="1"/>
              <a:t>alat-alat</a:t>
            </a:r>
            <a:r>
              <a:rPr lang="en-US" dirty="0"/>
              <a:t>, </a:t>
            </a:r>
            <a:r>
              <a:rPr lang="en-US" dirty="0" err="1"/>
              <a:t>pengaturan</a:t>
            </a:r>
            <a:r>
              <a:rPr lang="en-US" dirty="0"/>
              <a:t> </a:t>
            </a:r>
            <a:r>
              <a:rPr lang="en-US" dirty="0" err="1"/>
              <a:t>kembali</a:t>
            </a:r>
            <a:r>
              <a:rPr lang="en-US" dirty="0"/>
              <a:t> </a:t>
            </a:r>
            <a:r>
              <a:rPr lang="en-US" dirty="0" err="1"/>
              <a:t>alat-alat</a:t>
            </a:r>
            <a:r>
              <a:rPr lang="en-US" dirty="0"/>
              <a:t>, </a:t>
            </a:r>
            <a:r>
              <a:rPr lang="en-US" dirty="0" err="1"/>
              <a:t>dan</a:t>
            </a:r>
            <a:r>
              <a:rPr lang="en-US" dirty="0"/>
              <a:t> </a:t>
            </a:r>
            <a:r>
              <a:rPr lang="en-US" dirty="0" err="1"/>
              <a:t>penyusunan</a:t>
            </a:r>
            <a:r>
              <a:rPr lang="en-US" dirty="0"/>
              <a:t> </a:t>
            </a:r>
            <a:r>
              <a:rPr lang="en-US" dirty="0" err="1"/>
              <a:t>terus</a:t>
            </a:r>
            <a:r>
              <a:rPr lang="en-US" dirty="0"/>
              <a:t> </a:t>
            </a:r>
            <a:r>
              <a:rPr lang="en-US" dirty="0" err="1"/>
              <a:t>menerus</a:t>
            </a:r>
            <a:r>
              <a:rPr lang="en-US" dirty="0"/>
              <a:t> </a:t>
            </a:r>
            <a:r>
              <a:rPr lang="en-US" dirty="0" err="1"/>
              <a:t>diadakan</a:t>
            </a:r>
            <a:r>
              <a:rPr lang="en-US" dirty="0"/>
              <a:t> </a:t>
            </a:r>
            <a:r>
              <a:rPr lang="en-US" dirty="0" err="1"/>
              <a:t>sesuai</a:t>
            </a:r>
            <a:r>
              <a:rPr lang="en-US" dirty="0"/>
              <a:t> </a:t>
            </a:r>
            <a:r>
              <a:rPr lang="en-US" dirty="0" err="1"/>
              <a:t>dengan</a:t>
            </a:r>
            <a:r>
              <a:rPr lang="en-US" dirty="0"/>
              <a:t> </a:t>
            </a:r>
            <a:r>
              <a:rPr lang="en-US" dirty="0" err="1"/>
              <a:t>tuntunan</a:t>
            </a:r>
            <a:r>
              <a:rPr lang="en-US" dirty="0"/>
              <a:t> </a:t>
            </a:r>
            <a:r>
              <a:rPr lang="en-US" dirty="0" err="1"/>
              <a:t>produk</a:t>
            </a:r>
            <a:r>
              <a:rPr lang="en-US" dirty="0"/>
              <a:t> yang </a:t>
            </a:r>
            <a:r>
              <a:rPr lang="en-US" dirty="0" err="1"/>
              <a:t>akan</a:t>
            </a:r>
            <a:r>
              <a:rPr lang="en-US" dirty="0"/>
              <a:t> </a:t>
            </a:r>
            <a:r>
              <a:rPr lang="en-US" dirty="0" err="1"/>
              <a:t>dihasilkan</a:t>
            </a:r>
            <a:r>
              <a:rPr lang="en-US" dirty="0"/>
              <a:t>. proses </a:t>
            </a:r>
            <a:r>
              <a:rPr lang="en-US" dirty="0" err="1"/>
              <a:t>produksi</a:t>
            </a:r>
            <a:r>
              <a:rPr lang="en-US" dirty="0"/>
              <a:t> </a:t>
            </a:r>
            <a:r>
              <a:rPr lang="en-US" dirty="0" err="1"/>
              <a:t>ini</a:t>
            </a:r>
            <a:r>
              <a:rPr lang="en-US" dirty="0"/>
              <a:t> </a:t>
            </a:r>
            <a:r>
              <a:rPr lang="en-US" dirty="0" err="1"/>
              <a:t>dilakukan</a:t>
            </a:r>
            <a:r>
              <a:rPr lang="en-US" dirty="0"/>
              <a:t> </a:t>
            </a:r>
            <a:r>
              <a:rPr lang="en-US" dirty="0" err="1"/>
              <a:t>berdasarkan</a:t>
            </a:r>
            <a:r>
              <a:rPr lang="en-US" dirty="0"/>
              <a:t> </a:t>
            </a:r>
            <a:r>
              <a:rPr lang="en-US" dirty="0" err="1"/>
              <a:t>pesanan</a:t>
            </a:r>
            <a:r>
              <a:rPr lang="en-US" dirty="0"/>
              <a:t> yang </a:t>
            </a:r>
            <a:r>
              <a:rPr lang="en-US" dirty="0" err="1"/>
              <a:t>sesuai</a:t>
            </a:r>
            <a:r>
              <a:rPr lang="en-US" dirty="0"/>
              <a:t> </a:t>
            </a:r>
            <a:r>
              <a:rPr lang="en-US" dirty="0" err="1"/>
              <a:t>dengan</a:t>
            </a:r>
            <a:r>
              <a:rPr lang="en-US" dirty="0"/>
              <a:t> </a:t>
            </a:r>
            <a:r>
              <a:rPr lang="en-US" dirty="0" err="1"/>
              <a:t>keperluan</a:t>
            </a:r>
            <a:r>
              <a:rPr lang="en-US" dirty="0"/>
              <a:t> </a:t>
            </a:r>
            <a:r>
              <a:rPr lang="en-US" dirty="0" err="1"/>
              <a:t>pemesan</a:t>
            </a:r>
            <a:r>
              <a:rPr lang="en-US" dirty="0"/>
              <a:t>.</a:t>
            </a:r>
            <a:br>
              <a:rPr lang="en-US" dirty="0"/>
            </a:br>
            <a:r>
              <a:rPr lang="en-US" dirty="0"/>
              <a:t/>
            </a:r>
            <a:br>
              <a:rPr lang="en-US" dirty="0"/>
            </a:br>
            <a:r>
              <a:rPr lang="en-US" b="1" dirty="0"/>
              <a:t>2. </a:t>
            </a:r>
            <a:r>
              <a:rPr lang="en-US" b="1" dirty="0" err="1"/>
              <a:t>Teknik</a:t>
            </a:r>
            <a:r>
              <a:rPr lang="en-US" dirty="0"/>
              <a:t/>
            </a:r>
            <a:br>
              <a:rPr lang="en-US" dirty="0"/>
            </a:br>
            <a:r>
              <a:rPr lang="en-US" dirty="0"/>
              <a:t>     </a:t>
            </a:r>
            <a:r>
              <a:rPr lang="en-US" dirty="0" err="1"/>
              <a:t>Teknik</a:t>
            </a:r>
            <a:r>
              <a:rPr lang="en-US" dirty="0"/>
              <a:t> </a:t>
            </a:r>
            <a:r>
              <a:rPr lang="en-US" dirty="0" err="1"/>
              <a:t>terdiri</a:t>
            </a:r>
            <a:r>
              <a:rPr lang="en-US" dirty="0"/>
              <a:t> </a:t>
            </a:r>
            <a:r>
              <a:rPr lang="en-US" dirty="0" err="1"/>
              <a:t>dari</a:t>
            </a:r>
            <a:r>
              <a:rPr lang="en-US" dirty="0"/>
              <a:t> 4 proses </a:t>
            </a:r>
            <a:r>
              <a:rPr lang="en-US" dirty="0" err="1" smtClean="0"/>
              <a:t>yaitu</a:t>
            </a:r>
            <a:r>
              <a:rPr lang="en-US" dirty="0"/>
              <a:t>:</a:t>
            </a:r>
            <a:br>
              <a:rPr lang="en-US" dirty="0"/>
            </a:br>
            <a:r>
              <a:rPr lang="en-US" dirty="0"/>
              <a:t> a</a:t>
            </a:r>
            <a:r>
              <a:rPr lang="en-US" dirty="0" smtClean="0"/>
              <a:t>. </a:t>
            </a:r>
            <a:r>
              <a:rPr lang="en-US" dirty="0"/>
              <a:t>Proses </a:t>
            </a:r>
            <a:r>
              <a:rPr lang="en-US" dirty="0" err="1"/>
              <a:t>Ekstraktif</a:t>
            </a:r>
            <a:r>
              <a:rPr lang="en-US" dirty="0"/>
              <a:t/>
            </a:r>
            <a:br>
              <a:rPr lang="en-US" dirty="0"/>
            </a:br>
            <a:r>
              <a:rPr lang="en-US" dirty="0"/>
              <a:t>     </a:t>
            </a:r>
            <a:r>
              <a:rPr lang="en-US" dirty="0" err="1"/>
              <a:t>Suatu</a:t>
            </a:r>
            <a:r>
              <a:rPr lang="en-US" dirty="0"/>
              <a:t> proses </a:t>
            </a:r>
            <a:r>
              <a:rPr lang="en-US" dirty="0" err="1"/>
              <a:t>pengambilan</a:t>
            </a:r>
            <a:r>
              <a:rPr lang="en-US" dirty="0"/>
              <a:t> </a:t>
            </a:r>
            <a:r>
              <a:rPr lang="en-US" dirty="0" err="1"/>
              <a:t>langsung</a:t>
            </a:r>
            <a:r>
              <a:rPr lang="en-US" dirty="0"/>
              <a:t> </a:t>
            </a:r>
            <a:r>
              <a:rPr lang="en-US" dirty="0" err="1"/>
              <a:t>dari</a:t>
            </a:r>
            <a:r>
              <a:rPr lang="en-US" dirty="0"/>
              <a:t> </a:t>
            </a:r>
            <a:r>
              <a:rPr lang="en-US" dirty="0" err="1"/>
              <a:t>alam</a:t>
            </a:r>
            <a:r>
              <a:rPr lang="en-US" dirty="0"/>
              <a:t>, </a:t>
            </a:r>
            <a:r>
              <a:rPr lang="en-US" dirty="0" err="1"/>
              <a:t>seperti</a:t>
            </a:r>
            <a:r>
              <a:rPr lang="en-US" dirty="0"/>
              <a:t> </a:t>
            </a:r>
            <a:r>
              <a:rPr lang="en-US" dirty="0" err="1"/>
              <a:t>kayu</a:t>
            </a:r>
            <a:r>
              <a:rPr lang="en-US" dirty="0"/>
              <a:t>, </a:t>
            </a:r>
            <a:r>
              <a:rPr lang="en-US" dirty="0" err="1"/>
              <a:t>perikanan</a:t>
            </a:r>
            <a:r>
              <a:rPr lang="en-US" dirty="0"/>
              <a:t> </a:t>
            </a:r>
            <a:r>
              <a:rPr lang="en-US" dirty="0" err="1"/>
              <a:t>dan</a:t>
            </a:r>
            <a:r>
              <a:rPr lang="en-US" dirty="0"/>
              <a:t> </a:t>
            </a:r>
            <a:r>
              <a:rPr lang="en-US" dirty="0" err="1"/>
              <a:t>pertambangan</a:t>
            </a:r>
            <a:r>
              <a:rPr lang="en-US" dirty="0"/>
              <a:t>.</a:t>
            </a:r>
            <a:br>
              <a:rPr lang="en-US" dirty="0"/>
            </a:br>
            <a:r>
              <a:rPr lang="en-US" dirty="0" smtClean="0"/>
              <a:t> b. </a:t>
            </a:r>
            <a:r>
              <a:rPr lang="en-US" dirty="0"/>
              <a:t>Proses </a:t>
            </a:r>
            <a:r>
              <a:rPr lang="en-US" dirty="0" err="1" smtClean="0"/>
              <a:t>Analitis</a:t>
            </a:r>
            <a:r>
              <a:rPr lang="en-US" dirty="0"/>
              <a:t/>
            </a:r>
            <a:br>
              <a:rPr lang="en-US" dirty="0"/>
            </a:br>
            <a:r>
              <a:rPr lang="en-US" dirty="0"/>
              <a:t>     Proses </a:t>
            </a:r>
            <a:r>
              <a:rPr lang="en-US" dirty="0" err="1"/>
              <a:t>pemisahan</a:t>
            </a:r>
            <a:r>
              <a:rPr lang="en-US" dirty="0"/>
              <a:t> </a:t>
            </a:r>
            <a:r>
              <a:rPr lang="en-US" dirty="0" err="1"/>
              <a:t>bahan-bahan</a:t>
            </a:r>
            <a:r>
              <a:rPr lang="en-US" dirty="0"/>
              <a:t> </a:t>
            </a:r>
            <a:r>
              <a:rPr lang="en-US" dirty="0" err="1"/>
              <a:t>seperti</a:t>
            </a:r>
            <a:r>
              <a:rPr lang="en-US" dirty="0"/>
              <a:t> </a:t>
            </a:r>
            <a:r>
              <a:rPr lang="en-US" dirty="0" err="1"/>
              <a:t>minyak</a:t>
            </a:r>
            <a:r>
              <a:rPr lang="en-US" dirty="0"/>
              <a:t> </a:t>
            </a:r>
            <a:r>
              <a:rPr lang="en-US" dirty="0" err="1"/>
              <a:t>mentah</a:t>
            </a:r>
            <a:r>
              <a:rPr lang="en-US" dirty="0"/>
              <a:t> </a:t>
            </a:r>
            <a:r>
              <a:rPr lang="en-US" dirty="0" err="1"/>
              <a:t>menjadi</a:t>
            </a:r>
            <a:r>
              <a:rPr lang="en-US" dirty="0"/>
              <a:t> </a:t>
            </a:r>
            <a:r>
              <a:rPr lang="en-US" dirty="0" err="1"/>
              <a:t>minyak</a:t>
            </a:r>
            <a:r>
              <a:rPr lang="en-US" dirty="0"/>
              <a:t> </a:t>
            </a:r>
            <a:r>
              <a:rPr lang="en-US" dirty="0" err="1"/>
              <a:t>bersih</a:t>
            </a:r>
            <a:r>
              <a:rPr lang="en-US" dirty="0"/>
              <a:t>.</a:t>
            </a:r>
            <a:br>
              <a:rPr lang="en-US" dirty="0"/>
            </a:br>
            <a:r>
              <a:rPr lang="en-US" dirty="0"/>
              <a:t> </a:t>
            </a:r>
            <a:r>
              <a:rPr lang="en-US" dirty="0" smtClean="0"/>
              <a:t>c. </a:t>
            </a:r>
            <a:r>
              <a:rPr lang="en-US" dirty="0"/>
              <a:t>Proses </a:t>
            </a:r>
            <a:r>
              <a:rPr lang="en-US" dirty="0" err="1"/>
              <a:t>Pengubahan</a:t>
            </a:r>
            <a:r>
              <a:rPr lang="en-US" dirty="0"/>
              <a:t/>
            </a:r>
            <a:br>
              <a:rPr lang="en-US" dirty="0"/>
            </a:br>
            <a:r>
              <a:rPr lang="en-US" dirty="0"/>
              <a:t>     Proses </a:t>
            </a:r>
            <a:r>
              <a:rPr lang="en-US" dirty="0" err="1"/>
              <a:t>perubahan</a:t>
            </a:r>
            <a:r>
              <a:rPr lang="en-US" dirty="0"/>
              <a:t> </a:t>
            </a:r>
            <a:r>
              <a:rPr lang="en-US" dirty="0" err="1"/>
              <a:t>bentuk</a:t>
            </a:r>
            <a:r>
              <a:rPr lang="en-US" dirty="0"/>
              <a:t>, </a:t>
            </a:r>
            <a:r>
              <a:rPr lang="en-US" dirty="0" err="1"/>
              <a:t>seperti</a:t>
            </a:r>
            <a:r>
              <a:rPr lang="en-US" dirty="0"/>
              <a:t> </a:t>
            </a:r>
            <a:r>
              <a:rPr lang="en-US" dirty="0" err="1"/>
              <a:t>alat-alat</a:t>
            </a:r>
            <a:r>
              <a:rPr lang="en-US" dirty="0"/>
              <a:t> </a:t>
            </a:r>
            <a:r>
              <a:rPr lang="en-US" dirty="0" err="1"/>
              <a:t>rumah</a:t>
            </a:r>
            <a:r>
              <a:rPr lang="en-US" dirty="0"/>
              <a:t> </a:t>
            </a:r>
            <a:r>
              <a:rPr lang="en-US" dirty="0" err="1"/>
              <a:t>tangga</a:t>
            </a:r>
            <a:r>
              <a:rPr lang="en-US" dirty="0"/>
              <a:t>.</a:t>
            </a:r>
            <a:br>
              <a:rPr lang="en-US" dirty="0"/>
            </a:br>
            <a:r>
              <a:rPr lang="en-US" dirty="0"/>
              <a:t> d</a:t>
            </a:r>
            <a:r>
              <a:rPr lang="en-US" dirty="0" smtClean="0"/>
              <a:t>. </a:t>
            </a:r>
            <a:r>
              <a:rPr lang="en-US" dirty="0"/>
              <a:t>Proses </a:t>
            </a:r>
            <a:r>
              <a:rPr lang="en-US" dirty="0" err="1"/>
              <a:t>Sintetis</a:t>
            </a:r>
            <a:r>
              <a:rPr lang="en-US" dirty="0"/>
              <a:t/>
            </a:r>
            <a:br>
              <a:rPr lang="en-US" dirty="0"/>
            </a:br>
            <a:r>
              <a:rPr lang="en-US" dirty="0"/>
              <a:t>     Proses </a:t>
            </a:r>
            <a:r>
              <a:rPr lang="en-US" dirty="0" err="1"/>
              <a:t>pencapuran</a:t>
            </a:r>
            <a:r>
              <a:rPr lang="en-US" dirty="0"/>
              <a:t> </a:t>
            </a:r>
            <a:r>
              <a:rPr lang="en-US" dirty="0" err="1"/>
              <a:t>dengan</a:t>
            </a:r>
            <a:r>
              <a:rPr lang="en-US" dirty="0"/>
              <a:t> </a:t>
            </a:r>
            <a:r>
              <a:rPr lang="en-US" dirty="0" err="1"/>
              <a:t>unsur-unsur</a:t>
            </a:r>
            <a:r>
              <a:rPr lang="en-US" dirty="0"/>
              <a:t> lain, </a:t>
            </a:r>
            <a:r>
              <a:rPr lang="en-US" dirty="0" err="1"/>
              <a:t>seperti</a:t>
            </a:r>
            <a:r>
              <a:rPr lang="en-US" dirty="0"/>
              <a:t> </a:t>
            </a:r>
            <a:r>
              <a:rPr lang="en-US" dirty="0" err="1"/>
              <a:t>bahan-bahan</a:t>
            </a:r>
            <a:r>
              <a:rPr lang="en-US" dirty="0"/>
              <a:t> </a:t>
            </a:r>
            <a:r>
              <a:rPr lang="en-US" dirty="0" err="1"/>
              <a:t>kimia</a:t>
            </a:r>
            <a:r>
              <a:rPr lang="en-US" dirty="0" smtClean="0"/>
              <a:t>.</a:t>
            </a:r>
            <a:endParaRPr lang="en-US" dirty="0"/>
          </a:p>
        </p:txBody>
      </p:sp>
    </p:spTree>
    <p:extLst>
      <p:ext uri="{BB962C8B-B14F-4D97-AF65-F5344CB8AC3E}">
        <p14:creationId xmlns:p14="http://schemas.microsoft.com/office/powerpoint/2010/main" val="118045954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err="1"/>
              <a:t>d</a:t>
            </a:r>
            <a:r>
              <a:rPr lang="en-US" b="1" dirty="0" err="1" smtClean="0"/>
              <a:t>.RUANG</a:t>
            </a:r>
            <a:r>
              <a:rPr lang="en-US" b="1" dirty="0" smtClean="0"/>
              <a:t> </a:t>
            </a:r>
            <a:r>
              <a:rPr lang="en-US" b="1" dirty="0"/>
              <a:t>LINGKUP, FUNGSI, SISTEM DAN OPERASI </a:t>
            </a:r>
            <a:r>
              <a:rPr lang="en-US" b="1" dirty="0" smtClean="0"/>
              <a:t>PRODUKSI</a:t>
            </a:r>
            <a:endParaRPr lang="en-US" dirty="0"/>
          </a:p>
        </p:txBody>
      </p:sp>
      <p:sp>
        <p:nvSpPr>
          <p:cNvPr id="3" name="Content Placeholder 2"/>
          <p:cNvSpPr>
            <a:spLocks noGrp="1"/>
          </p:cNvSpPr>
          <p:nvPr>
            <p:ph sz="quarter" idx="13"/>
          </p:nvPr>
        </p:nvSpPr>
        <p:spPr>
          <a:xfrm>
            <a:off x="228600" y="1600200"/>
            <a:ext cx="8534400" cy="4724400"/>
          </a:xfrm>
        </p:spPr>
        <p:txBody>
          <a:bodyPr>
            <a:normAutofit fontScale="92500" lnSpcReduction="20000"/>
          </a:bodyPr>
          <a:lstStyle/>
          <a:p>
            <a:pPr lvl="0">
              <a:buFont typeface="Wingdings" pitchFamily="2" charset="2"/>
              <a:buChar char="q"/>
            </a:pPr>
            <a:r>
              <a:rPr lang="en-US" b="1" dirty="0" err="1"/>
              <a:t>Ruang</a:t>
            </a:r>
            <a:r>
              <a:rPr lang="en-US" b="1" dirty="0"/>
              <a:t> </a:t>
            </a:r>
            <a:r>
              <a:rPr lang="en-US" b="1" dirty="0" err="1"/>
              <a:t>Lingkup</a:t>
            </a:r>
            <a:r>
              <a:rPr lang="en-US" b="1" dirty="0"/>
              <a:t> </a:t>
            </a:r>
            <a:r>
              <a:rPr lang="en-US" b="1" dirty="0" err="1"/>
              <a:t>Manajemen</a:t>
            </a:r>
            <a:r>
              <a:rPr lang="en-US" b="1" dirty="0"/>
              <a:t> </a:t>
            </a:r>
            <a:r>
              <a:rPr lang="en-US" b="1" dirty="0" err="1"/>
              <a:t>Produksi</a:t>
            </a:r>
            <a:endParaRPr lang="en-US" dirty="0"/>
          </a:p>
          <a:p>
            <a:r>
              <a:rPr lang="en-US" dirty="0" err="1"/>
              <a:t>Dilihat</a:t>
            </a:r>
            <a:r>
              <a:rPr lang="en-US" dirty="0"/>
              <a:t> </a:t>
            </a:r>
            <a:r>
              <a:rPr lang="en-US" dirty="0" err="1"/>
              <a:t>dari</a:t>
            </a:r>
            <a:r>
              <a:rPr lang="en-US" dirty="0"/>
              <a:t> </a:t>
            </a:r>
            <a:r>
              <a:rPr lang="en-US" dirty="0" err="1"/>
              <a:t>cara</a:t>
            </a:r>
            <a:r>
              <a:rPr lang="en-US" dirty="0"/>
              <a:t> </a:t>
            </a:r>
            <a:r>
              <a:rPr lang="en-US" dirty="0" err="1"/>
              <a:t>mengambil</a:t>
            </a:r>
            <a:r>
              <a:rPr lang="en-US" dirty="0"/>
              <a:t> </a:t>
            </a:r>
            <a:r>
              <a:rPr lang="en-US" dirty="0" err="1"/>
              <a:t>kebijakan</a:t>
            </a:r>
            <a:r>
              <a:rPr lang="en-US" dirty="0"/>
              <a:t> </a:t>
            </a:r>
            <a:r>
              <a:rPr lang="en-US" dirty="0" err="1"/>
              <a:t>utama</a:t>
            </a:r>
            <a:r>
              <a:rPr lang="en-US" dirty="0"/>
              <a:t> </a:t>
            </a:r>
            <a:r>
              <a:rPr lang="en-US" dirty="0" err="1"/>
              <a:t>dan</a:t>
            </a:r>
            <a:r>
              <a:rPr lang="en-US" dirty="0"/>
              <a:t> </a:t>
            </a:r>
            <a:r>
              <a:rPr lang="en-US" dirty="0" err="1"/>
              <a:t>keputusan</a:t>
            </a:r>
            <a:r>
              <a:rPr lang="en-US" dirty="0"/>
              <a:t>, </a:t>
            </a:r>
            <a:r>
              <a:rPr lang="en-US" dirty="0" err="1"/>
              <a:t>ada</a:t>
            </a:r>
            <a:r>
              <a:rPr lang="en-US" dirty="0"/>
              <a:t> </a:t>
            </a:r>
            <a:r>
              <a:rPr lang="en-US" dirty="0" err="1"/>
              <a:t>tiga</a:t>
            </a:r>
            <a:r>
              <a:rPr lang="en-US" dirty="0"/>
              <a:t> </a:t>
            </a:r>
            <a:r>
              <a:rPr lang="en-US" dirty="0" err="1"/>
              <a:t>kategori</a:t>
            </a:r>
            <a:r>
              <a:rPr lang="en-US" dirty="0"/>
              <a:t> di </a:t>
            </a:r>
            <a:r>
              <a:rPr lang="en-US" dirty="0" err="1"/>
              <a:t>dalam</a:t>
            </a:r>
            <a:r>
              <a:rPr lang="en-US" dirty="0"/>
              <a:t> </a:t>
            </a:r>
            <a:r>
              <a:rPr lang="en-US" dirty="0" err="1"/>
              <a:t>ruang</a:t>
            </a:r>
            <a:r>
              <a:rPr lang="en-US" dirty="0"/>
              <a:t> </a:t>
            </a:r>
            <a:r>
              <a:rPr lang="en-US" dirty="0" err="1"/>
              <a:t>lingkup</a:t>
            </a:r>
            <a:r>
              <a:rPr lang="en-US" dirty="0"/>
              <a:t> </a:t>
            </a:r>
            <a:r>
              <a:rPr lang="en-US" dirty="0" err="1"/>
              <a:t>manajemen</a:t>
            </a:r>
            <a:r>
              <a:rPr lang="en-US" dirty="0"/>
              <a:t> </a:t>
            </a:r>
            <a:r>
              <a:rPr lang="en-US" dirty="0" err="1"/>
              <a:t>produksi</a:t>
            </a:r>
            <a:r>
              <a:rPr lang="en-US" dirty="0"/>
              <a:t>:</a:t>
            </a:r>
          </a:p>
          <a:p>
            <a:r>
              <a:rPr lang="en-US" dirty="0"/>
              <a:t>1. </a:t>
            </a:r>
            <a:r>
              <a:rPr lang="en-US" dirty="0" err="1"/>
              <a:t>Keputusan</a:t>
            </a:r>
            <a:r>
              <a:rPr lang="en-US" dirty="0"/>
              <a:t>/ </a:t>
            </a:r>
            <a:r>
              <a:rPr lang="en-US" dirty="0" err="1"/>
              <a:t>Kebijakan</a:t>
            </a:r>
            <a:r>
              <a:rPr lang="en-US" dirty="0"/>
              <a:t> </a:t>
            </a:r>
            <a:r>
              <a:rPr lang="en-US" dirty="0" err="1"/>
              <a:t>Mengenai</a:t>
            </a:r>
            <a:r>
              <a:rPr lang="en-US" dirty="0"/>
              <a:t> </a:t>
            </a:r>
            <a:r>
              <a:rPr lang="en-US" dirty="0" err="1"/>
              <a:t>Desain</a:t>
            </a:r>
            <a:endParaRPr lang="en-US" dirty="0"/>
          </a:p>
          <a:p>
            <a:r>
              <a:rPr lang="en-US" dirty="0" err="1"/>
              <a:t>Keputusan</a:t>
            </a:r>
            <a:r>
              <a:rPr lang="en-US" dirty="0"/>
              <a:t> </a:t>
            </a:r>
            <a:r>
              <a:rPr lang="en-US" dirty="0" err="1"/>
              <a:t>ini</a:t>
            </a:r>
            <a:r>
              <a:rPr lang="en-US" dirty="0"/>
              <a:t> </a:t>
            </a:r>
            <a:r>
              <a:rPr lang="en-US" dirty="0" err="1"/>
              <a:t>termasuk</a:t>
            </a:r>
            <a:r>
              <a:rPr lang="en-US" dirty="0"/>
              <a:t> </a:t>
            </a:r>
            <a:r>
              <a:rPr lang="en-US" dirty="0" err="1"/>
              <a:t>dalam</a:t>
            </a:r>
            <a:r>
              <a:rPr lang="en-US" dirty="0"/>
              <a:t> </a:t>
            </a:r>
            <a:r>
              <a:rPr lang="en-US" dirty="0" err="1"/>
              <a:t>keputusan</a:t>
            </a:r>
            <a:r>
              <a:rPr lang="en-US" dirty="0"/>
              <a:t> </a:t>
            </a:r>
            <a:r>
              <a:rPr lang="en-US" dirty="0" err="1"/>
              <a:t>jangka</a:t>
            </a:r>
            <a:r>
              <a:rPr lang="en-US" dirty="0"/>
              <a:t> </a:t>
            </a:r>
            <a:r>
              <a:rPr lang="en-US" dirty="0" err="1"/>
              <a:t>panjang</a:t>
            </a:r>
            <a:r>
              <a:rPr lang="en-US" dirty="0"/>
              <a:t>, </a:t>
            </a:r>
            <a:r>
              <a:rPr lang="en-US" dirty="0" err="1"/>
              <a:t>dimana</a:t>
            </a:r>
            <a:r>
              <a:rPr lang="en-US" dirty="0"/>
              <a:t> di </a:t>
            </a:r>
            <a:r>
              <a:rPr lang="en-US" dirty="0" err="1"/>
              <a:t>dalamnya</a:t>
            </a:r>
            <a:r>
              <a:rPr lang="en-US" dirty="0"/>
              <a:t> </a:t>
            </a:r>
            <a:r>
              <a:rPr lang="en-US" dirty="0" err="1"/>
              <a:t>meliputi</a:t>
            </a:r>
            <a:r>
              <a:rPr lang="en-US" dirty="0"/>
              <a:t>; </a:t>
            </a:r>
            <a:r>
              <a:rPr lang="en-US" dirty="0" err="1"/>
              <a:t>penentuan</a:t>
            </a:r>
            <a:r>
              <a:rPr lang="en-US" dirty="0"/>
              <a:t> </a:t>
            </a:r>
            <a:r>
              <a:rPr lang="en-US" dirty="0" err="1"/>
              <a:t>desain</a:t>
            </a:r>
            <a:r>
              <a:rPr lang="en-US" dirty="0"/>
              <a:t> </a:t>
            </a:r>
            <a:r>
              <a:rPr lang="en-US" dirty="0" err="1"/>
              <a:t>produk</a:t>
            </a:r>
            <a:r>
              <a:rPr lang="en-US" dirty="0"/>
              <a:t> yang </a:t>
            </a:r>
            <a:r>
              <a:rPr lang="en-US" dirty="0" err="1"/>
              <a:t>akan</a:t>
            </a:r>
            <a:r>
              <a:rPr lang="en-US" dirty="0"/>
              <a:t> </a:t>
            </a:r>
            <a:r>
              <a:rPr lang="en-US" dirty="0" err="1"/>
              <a:t>dibuat</a:t>
            </a:r>
            <a:r>
              <a:rPr lang="en-US" dirty="0"/>
              <a:t>, </a:t>
            </a:r>
            <a:r>
              <a:rPr lang="en-US" dirty="0" err="1"/>
              <a:t>lokasi</a:t>
            </a:r>
            <a:r>
              <a:rPr lang="en-US" dirty="0"/>
              <a:t> </a:t>
            </a:r>
            <a:r>
              <a:rPr lang="en-US" dirty="0" err="1"/>
              <a:t>dan</a:t>
            </a:r>
            <a:r>
              <a:rPr lang="en-US" dirty="0"/>
              <a:t> </a:t>
            </a:r>
            <a:r>
              <a:rPr lang="en-US" dirty="0" err="1"/>
              <a:t>tata</a:t>
            </a:r>
            <a:r>
              <a:rPr lang="en-US" dirty="0"/>
              <a:t> </a:t>
            </a:r>
            <a:r>
              <a:rPr lang="en-US" dirty="0" err="1"/>
              <a:t>letak</a:t>
            </a:r>
            <a:r>
              <a:rPr lang="en-US" dirty="0"/>
              <a:t> </a:t>
            </a:r>
            <a:r>
              <a:rPr lang="en-US" dirty="0" err="1"/>
              <a:t>pabrik</a:t>
            </a:r>
            <a:r>
              <a:rPr lang="en-US" dirty="0"/>
              <a:t>, </a:t>
            </a:r>
            <a:r>
              <a:rPr lang="en-US" dirty="0" err="1"/>
              <a:t>desain</a:t>
            </a:r>
            <a:r>
              <a:rPr lang="en-US" dirty="0"/>
              <a:t> </a:t>
            </a:r>
            <a:r>
              <a:rPr lang="en-US" dirty="0" err="1"/>
              <a:t>kegiatan</a:t>
            </a:r>
            <a:r>
              <a:rPr lang="en-US" dirty="0"/>
              <a:t> </a:t>
            </a:r>
            <a:r>
              <a:rPr lang="en-US" dirty="0" err="1"/>
              <a:t>pengadaan</a:t>
            </a:r>
            <a:r>
              <a:rPr lang="en-US" dirty="0"/>
              <a:t> </a:t>
            </a:r>
            <a:r>
              <a:rPr lang="en-US" dirty="0" err="1"/>
              <a:t>masukan</a:t>
            </a:r>
            <a:r>
              <a:rPr lang="en-US" dirty="0"/>
              <a:t> yang </a:t>
            </a:r>
            <a:r>
              <a:rPr lang="en-US" dirty="0" err="1"/>
              <a:t>diperlukan</a:t>
            </a:r>
            <a:r>
              <a:rPr lang="en-US" dirty="0"/>
              <a:t>, </a:t>
            </a:r>
            <a:r>
              <a:rPr lang="en-US" dirty="0" err="1"/>
              <a:t>desain</a:t>
            </a:r>
            <a:r>
              <a:rPr lang="en-US" dirty="0"/>
              <a:t> </a:t>
            </a:r>
            <a:r>
              <a:rPr lang="en-US" dirty="0" err="1"/>
              <a:t>metode</a:t>
            </a:r>
            <a:r>
              <a:rPr lang="en-US" dirty="0"/>
              <a:t> </a:t>
            </a:r>
            <a:r>
              <a:rPr lang="en-US" dirty="0" err="1"/>
              <a:t>dan</a:t>
            </a:r>
            <a:r>
              <a:rPr lang="en-US" dirty="0"/>
              <a:t> </a:t>
            </a:r>
            <a:r>
              <a:rPr lang="en-US" dirty="0" err="1"/>
              <a:t>teknologi</a:t>
            </a:r>
            <a:r>
              <a:rPr lang="en-US" dirty="0"/>
              <a:t> </a:t>
            </a:r>
            <a:r>
              <a:rPr lang="en-US" dirty="0" err="1"/>
              <a:t>pengolahan</a:t>
            </a:r>
            <a:r>
              <a:rPr lang="en-US" dirty="0"/>
              <a:t>, </a:t>
            </a:r>
            <a:r>
              <a:rPr lang="en-US" dirty="0" err="1"/>
              <a:t>desain</a:t>
            </a:r>
            <a:r>
              <a:rPr lang="en-US" dirty="0"/>
              <a:t> </a:t>
            </a:r>
            <a:r>
              <a:rPr lang="en-US" dirty="0" err="1"/>
              <a:t>organisasi</a:t>
            </a:r>
            <a:r>
              <a:rPr lang="en-US" dirty="0"/>
              <a:t> </a:t>
            </a:r>
            <a:r>
              <a:rPr lang="en-US" dirty="0" err="1"/>
              <a:t>perusahaan</a:t>
            </a:r>
            <a:r>
              <a:rPr lang="en-US" dirty="0"/>
              <a:t>, </a:t>
            </a:r>
            <a:r>
              <a:rPr lang="en-US" dirty="0" err="1"/>
              <a:t>dan</a:t>
            </a:r>
            <a:r>
              <a:rPr lang="en-US" dirty="0"/>
              <a:t> </a:t>
            </a:r>
            <a:r>
              <a:rPr lang="en-US" dirty="0" err="1"/>
              <a:t>desain</a:t>
            </a:r>
            <a:r>
              <a:rPr lang="en-US" dirty="0"/>
              <a:t> job description </a:t>
            </a:r>
            <a:r>
              <a:rPr lang="en-US" dirty="0" err="1"/>
              <a:t>dan</a:t>
            </a:r>
            <a:r>
              <a:rPr lang="en-US" dirty="0"/>
              <a:t> job specification.</a:t>
            </a:r>
          </a:p>
          <a:p>
            <a:r>
              <a:rPr lang="en-US" dirty="0"/>
              <a:t>2. </a:t>
            </a:r>
            <a:r>
              <a:rPr lang="en-US" dirty="0" err="1"/>
              <a:t>Kebijakan</a:t>
            </a:r>
            <a:r>
              <a:rPr lang="en-US" dirty="0"/>
              <a:t>/ </a:t>
            </a:r>
            <a:r>
              <a:rPr lang="en-US" dirty="0" err="1"/>
              <a:t>Keputusan</a:t>
            </a:r>
            <a:r>
              <a:rPr lang="en-US" dirty="0"/>
              <a:t> </a:t>
            </a:r>
            <a:r>
              <a:rPr lang="en-US" dirty="0" err="1"/>
              <a:t>Mengenai</a:t>
            </a:r>
            <a:r>
              <a:rPr lang="en-US" dirty="0"/>
              <a:t> </a:t>
            </a:r>
            <a:r>
              <a:rPr lang="en-US" dirty="0" err="1"/>
              <a:t>Transformasi</a:t>
            </a:r>
            <a:endParaRPr lang="en-US" dirty="0"/>
          </a:p>
          <a:p>
            <a:r>
              <a:rPr lang="en-US" dirty="0" err="1"/>
              <a:t>Keputusan</a:t>
            </a:r>
            <a:r>
              <a:rPr lang="en-US" dirty="0"/>
              <a:t> </a:t>
            </a:r>
            <a:r>
              <a:rPr lang="en-US" dirty="0" err="1"/>
              <a:t>operasi</a:t>
            </a:r>
            <a:r>
              <a:rPr lang="en-US" dirty="0"/>
              <a:t> </a:t>
            </a:r>
            <a:r>
              <a:rPr lang="en-US" dirty="0" err="1"/>
              <a:t>ini</a:t>
            </a:r>
            <a:r>
              <a:rPr lang="en-US" dirty="0"/>
              <a:t> </a:t>
            </a:r>
            <a:r>
              <a:rPr lang="en-US" dirty="0" err="1"/>
              <a:t>sifatnya</a:t>
            </a:r>
            <a:r>
              <a:rPr lang="en-US" dirty="0"/>
              <a:t> </a:t>
            </a:r>
            <a:r>
              <a:rPr lang="en-US" dirty="0" err="1"/>
              <a:t>jangka</a:t>
            </a:r>
            <a:r>
              <a:rPr lang="en-US" dirty="0"/>
              <a:t> </a:t>
            </a:r>
            <a:r>
              <a:rPr lang="en-US" dirty="0" err="1"/>
              <a:t>pendek</a:t>
            </a:r>
            <a:r>
              <a:rPr lang="en-US" dirty="0"/>
              <a:t>, </a:t>
            </a:r>
            <a:r>
              <a:rPr lang="en-US" dirty="0" err="1"/>
              <a:t>berkaitan</a:t>
            </a:r>
            <a:r>
              <a:rPr lang="en-US" dirty="0"/>
              <a:t> </a:t>
            </a:r>
            <a:r>
              <a:rPr lang="en-US" dirty="0" err="1"/>
              <a:t>dengan</a:t>
            </a:r>
            <a:r>
              <a:rPr lang="en-US" dirty="0"/>
              <a:t> </a:t>
            </a:r>
            <a:r>
              <a:rPr lang="en-US" dirty="0" err="1"/>
              <a:t>keputusan</a:t>
            </a:r>
            <a:r>
              <a:rPr lang="en-US" dirty="0"/>
              <a:t> </a:t>
            </a:r>
            <a:r>
              <a:rPr lang="en-US" dirty="0" err="1"/>
              <a:t>taktis</a:t>
            </a:r>
            <a:r>
              <a:rPr lang="en-US" dirty="0"/>
              <a:t> </a:t>
            </a:r>
            <a:r>
              <a:rPr lang="en-US" dirty="0" err="1"/>
              <a:t>dan</a:t>
            </a:r>
            <a:r>
              <a:rPr lang="en-US" dirty="0"/>
              <a:t> </a:t>
            </a:r>
            <a:r>
              <a:rPr lang="en-US" dirty="0" err="1"/>
              <a:t>operasional</a:t>
            </a:r>
            <a:r>
              <a:rPr lang="en-US" dirty="0"/>
              <a:t>. </a:t>
            </a:r>
            <a:r>
              <a:rPr lang="en-US" dirty="0" err="1"/>
              <a:t>Kebijakan</a:t>
            </a:r>
            <a:r>
              <a:rPr lang="en-US" dirty="0"/>
              <a:t> </a:t>
            </a:r>
            <a:r>
              <a:rPr lang="en-US" dirty="0" err="1"/>
              <a:t>ini</a:t>
            </a:r>
            <a:r>
              <a:rPr lang="en-US" dirty="0"/>
              <a:t> </a:t>
            </a:r>
            <a:r>
              <a:rPr lang="en-US" dirty="0" err="1"/>
              <a:t>mencakup</a:t>
            </a:r>
            <a:r>
              <a:rPr lang="en-US" dirty="0"/>
              <a:t> </a:t>
            </a:r>
            <a:r>
              <a:rPr lang="en-US" dirty="0" err="1"/>
              <a:t>jadwal</a:t>
            </a:r>
            <a:r>
              <a:rPr lang="en-US" dirty="0"/>
              <a:t> </a:t>
            </a:r>
            <a:r>
              <a:rPr lang="en-US" dirty="0" err="1"/>
              <a:t>produksi</a:t>
            </a:r>
            <a:r>
              <a:rPr lang="en-US" dirty="0"/>
              <a:t>, </a:t>
            </a:r>
            <a:r>
              <a:rPr lang="en-US" dirty="0" err="1"/>
              <a:t>gilir</a:t>
            </a:r>
            <a:r>
              <a:rPr lang="en-US" dirty="0"/>
              <a:t> </a:t>
            </a:r>
            <a:r>
              <a:rPr lang="en-US" dirty="0" err="1"/>
              <a:t>kerja</a:t>
            </a:r>
            <a:r>
              <a:rPr lang="en-US" dirty="0"/>
              <a:t> (Shift), </a:t>
            </a:r>
            <a:r>
              <a:rPr lang="en-US" dirty="0" err="1"/>
              <a:t>anggaran</a:t>
            </a:r>
            <a:r>
              <a:rPr lang="en-US" dirty="0"/>
              <a:t> </a:t>
            </a:r>
            <a:r>
              <a:rPr lang="en-US" dirty="0" err="1"/>
              <a:t>produksi</a:t>
            </a:r>
            <a:r>
              <a:rPr lang="en-US" dirty="0"/>
              <a:t>, </a:t>
            </a:r>
            <a:r>
              <a:rPr lang="en-US" dirty="0" err="1"/>
              <a:t>jadwal</a:t>
            </a:r>
            <a:r>
              <a:rPr lang="en-US" dirty="0"/>
              <a:t> </a:t>
            </a:r>
            <a:r>
              <a:rPr lang="en-US" dirty="0" err="1"/>
              <a:t>penyerahan</a:t>
            </a:r>
            <a:r>
              <a:rPr lang="en-US" dirty="0"/>
              <a:t> </a:t>
            </a:r>
            <a:r>
              <a:rPr lang="en-US" dirty="0" err="1"/>
              <a:t>masukan</a:t>
            </a:r>
            <a:r>
              <a:rPr lang="en-US" dirty="0"/>
              <a:t> </a:t>
            </a:r>
            <a:r>
              <a:rPr lang="en-US" dirty="0" err="1"/>
              <a:t>ke</a:t>
            </a:r>
            <a:r>
              <a:rPr lang="en-US" dirty="0"/>
              <a:t> sub-</a:t>
            </a:r>
            <a:r>
              <a:rPr lang="en-US" dirty="0" err="1"/>
              <a:t>sistem</a:t>
            </a:r>
            <a:r>
              <a:rPr lang="en-US" dirty="0"/>
              <a:t> </a:t>
            </a:r>
            <a:r>
              <a:rPr lang="en-US" dirty="0" err="1"/>
              <a:t>pengolahan</a:t>
            </a:r>
            <a:r>
              <a:rPr lang="en-US" dirty="0"/>
              <a:t>, </a:t>
            </a:r>
            <a:r>
              <a:rPr lang="en-US" dirty="0" err="1"/>
              <a:t>dan</a:t>
            </a:r>
            <a:r>
              <a:rPr lang="en-US" dirty="0"/>
              <a:t> </a:t>
            </a:r>
            <a:r>
              <a:rPr lang="en-US" dirty="0" err="1"/>
              <a:t>jadwal</a:t>
            </a:r>
            <a:r>
              <a:rPr lang="en-US" dirty="0"/>
              <a:t> </a:t>
            </a:r>
            <a:r>
              <a:rPr lang="en-US" dirty="0" err="1"/>
              <a:t>penyerahan</a:t>
            </a:r>
            <a:r>
              <a:rPr lang="en-US" dirty="0"/>
              <a:t> </a:t>
            </a:r>
            <a:r>
              <a:rPr lang="en-US" dirty="0" err="1"/>
              <a:t>keluaran</a:t>
            </a:r>
            <a:r>
              <a:rPr lang="en-US" dirty="0"/>
              <a:t> </a:t>
            </a:r>
            <a:r>
              <a:rPr lang="en-US" dirty="0" err="1"/>
              <a:t>ke</a:t>
            </a:r>
            <a:r>
              <a:rPr lang="en-US" dirty="0"/>
              <a:t> </a:t>
            </a:r>
            <a:r>
              <a:rPr lang="en-US" dirty="0" err="1"/>
              <a:t>pelanggan</a:t>
            </a:r>
            <a:r>
              <a:rPr lang="en-US" dirty="0"/>
              <a:t> </a:t>
            </a:r>
            <a:r>
              <a:rPr lang="en-US" dirty="0" err="1"/>
              <a:t>atau</a:t>
            </a:r>
            <a:r>
              <a:rPr lang="en-US" dirty="0"/>
              <a:t> </a:t>
            </a:r>
            <a:r>
              <a:rPr lang="en-US" dirty="0" err="1"/>
              <a:t>penyelesaian</a:t>
            </a:r>
            <a:r>
              <a:rPr lang="en-US" dirty="0"/>
              <a:t> </a:t>
            </a:r>
            <a:r>
              <a:rPr lang="en-US" dirty="0" err="1"/>
              <a:t>produk</a:t>
            </a:r>
            <a:r>
              <a:rPr lang="en-US" dirty="0"/>
              <a:t>.</a:t>
            </a:r>
          </a:p>
          <a:p>
            <a:r>
              <a:rPr lang="en-US" dirty="0"/>
              <a:t>3. </a:t>
            </a:r>
            <a:r>
              <a:rPr lang="en-US" dirty="0" err="1"/>
              <a:t>Keputusan</a:t>
            </a:r>
            <a:r>
              <a:rPr lang="en-US" dirty="0"/>
              <a:t>/ </a:t>
            </a:r>
            <a:r>
              <a:rPr lang="en-US" dirty="0" err="1"/>
              <a:t>Kebijakan</a:t>
            </a:r>
            <a:r>
              <a:rPr lang="en-US" dirty="0"/>
              <a:t> </a:t>
            </a:r>
            <a:r>
              <a:rPr lang="en-US" dirty="0" err="1"/>
              <a:t>Mengenai</a:t>
            </a:r>
            <a:r>
              <a:rPr lang="en-US" dirty="0"/>
              <a:t> </a:t>
            </a:r>
            <a:r>
              <a:rPr lang="en-US" dirty="0" err="1"/>
              <a:t>Perbaikan</a:t>
            </a:r>
            <a:endParaRPr lang="en-US" dirty="0"/>
          </a:p>
          <a:p>
            <a:r>
              <a:rPr lang="en-US" dirty="0" err="1"/>
              <a:t>Kebijakan</a:t>
            </a:r>
            <a:r>
              <a:rPr lang="en-US" dirty="0"/>
              <a:t> </a:t>
            </a:r>
            <a:r>
              <a:rPr lang="en-US" dirty="0" err="1"/>
              <a:t>ini</a:t>
            </a:r>
            <a:r>
              <a:rPr lang="en-US" dirty="0"/>
              <a:t> </a:t>
            </a:r>
            <a:r>
              <a:rPr lang="en-US" dirty="0" err="1"/>
              <a:t>sifatnya</a:t>
            </a:r>
            <a:r>
              <a:rPr lang="en-US" dirty="0"/>
              <a:t> </a:t>
            </a:r>
            <a:r>
              <a:rPr lang="en-US" dirty="0" err="1"/>
              <a:t>berkesinambungan</a:t>
            </a:r>
            <a:r>
              <a:rPr lang="en-US" dirty="0"/>
              <a:t>, </a:t>
            </a:r>
            <a:r>
              <a:rPr lang="en-US" dirty="0" err="1"/>
              <a:t>maka</a:t>
            </a:r>
            <a:r>
              <a:rPr lang="en-US" dirty="0"/>
              <a:t> </a:t>
            </a:r>
            <a:r>
              <a:rPr lang="en-US" dirty="0" err="1"/>
              <a:t>kebijakan</a:t>
            </a:r>
            <a:r>
              <a:rPr lang="en-US" dirty="0"/>
              <a:t> </a:t>
            </a:r>
            <a:r>
              <a:rPr lang="en-US" dirty="0" err="1"/>
              <a:t>ini</a:t>
            </a:r>
            <a:r>
              <a:rPr lang="en-US" dirty="0"/>
              <a:t> </a:t>
            </a:r>
            <a:r>
              <a:rPr lang="en-US" dirty="0" err="1"/>
              <a:t>dilakukan</a:t>
            </a:r>
            <a:r>
              <a:rPr lang="en-US" dirty="0"/>
              <a:t> </a:t>
            </a:r>
            <a:r>
              <a:rPr lang="en-US" dirty="0" err="1"/>
              <a:t>secara</a:t>
            </a:r>
            <a:r>
              <a:rPr lang="en-US" dirty="0"/>
              <a:t> </a:t>
            </a:r>
            <a:r>
              <a:rPr lang="en-US" dirty="0" err="1"/>
              <a:t>rutin</a:t>
            </a:r>
            <a:r>
              <a:rPr lang="en-US" dirty="0"/>
              <a:t>. </a:t>
            </a:r>
            <a:r>
              <a:rPr lang="en-US" dirty="0" err="1"/>
              <a:t>Beberapa</a:t>
            </a:r>
            <a:r>
              <a:rPr lang="en-US" dirty="0"/>
              <a:t> </a:t>
            </a:r>
            <a:r>
              <a:rPr lang="en-US" dirty="0" err="1"/>
              <a:t>kegiatan</a:t>
            </a:r>
            <a:r>
              <a:rPr lang="en-US" dirty="0"/>
              <a:t> yang </a:t>
            </a:r>
            <a:r>
              <a:rPr lang="en-US" dirty="0" err="1"/>
              <a:t>ada</a:t>
            </a:r>
            <a:r>
              <a:rPr lang="en-US" dirty="0"/>
              <a:t> di </a:t>
            </a:r>
            <a:r>
              <a:rPr lang="en-US" dirty="0" err="1"/>
              <a:t>dalamnya</a:t>
            </a:r>
            <a:r>
              <a:rPr lang="en-US" dirty="0"/>
              <a:t> </a:t>
            </a:r>
            <a:r>
              <a:rPr lang="en-US" dirty="0" err="1"/>
              <a:t>meliputi</a:t>
            </a:r>
            <a:r>
              <a:rPr lang="en-US" dirty="0"/>
              <a:t> </a:t>
            </a:r>
            <a:r>
              <a:rPr lang="en-US" dirty="0" err="1"/>
              <a:t>perbaikan</a:t>
            </a:r>
            <a:r>
              <a:rPr lang="en-US" dirty="0"/>
              <a:t> </a:t>
            </a:r>
            <a:r>
              <a:rPr lang="en-US" dirty="0" err="1"/>
              <a:t>secara</a:t>
            </a:r>
            <a:r>
              <a:rPr lang="en-US" dirty="0"/>
              <a:t> </a:t>
            </a:r>
            <a:r>
              <a:rPr lang="en-US" dirty="0" err="1"/>
              <a:t>kontinu</a:t>
            </a:r>
            <a:r>
              <a:rPr lang="en-US" dirty="0"/>
              <a:t> </a:t>
            </a:r>
            <a:r>
              <a:rPr lang="en-US" dirty="0" err="1"/>
              <a:t>terhadap</a:t>
            </a:r>
            <a:r>
              <a:rPr lang="en-US" dirty="0"/>
              <a:t> </a:t>
            </a:r>
            <a:r>
              <a:rPr lang="en-US" dirty="0" err="1"/>
              <a:t>mutu</a:t>
            </a:r>
            <a:r>
              <a:rPr lang="en-US" dirty="0"/>
              <a:t> </a:t>
            </a:r>
            <a:r>
              <a:rPr lang="en-US" dirty="0" err="1"/>
              <a:t>keluaran</a:t>
            </a:r>
            <a:r>
              <a:rPr lang="en-US" dirty="0"/>
              <a:t>, </a:t>
            </a:r>
            <a:r>
              <a:rPr lang="en-US" dirty="0" err="1"/>
              <a:t>keefektifan</a:t>
            </a:r>
            <a:r>
              <a:rPr lang="en-US" dirty="0"/>
              <a:t> </a:t>
            </a:r>
            <a:r>
              <a:rPr lang="en-US" dirty="0" err="1"/>
              <a:t>dan</a:t>
            </a:r>
            <a:r>
              <a:rPr lang="en-US" dirty="0"/>
              <a:t> </a:t>
            </a:r>
            <a:r>
              <a:rPr lang="en-US" dirty="0" err="1"/>
              <a:t>keefisienan</a:t>
            </a:r>
            <a:r>
              <a:rPr lang="en-US" dirty="0"/>
              <a:t> </a:t>
            </a:r>
            <a:r>
              <a:rPr lang="en-US" dirty="0" err="1"/>
              <a:t>sistem</a:t>
            </a:r>
            <a:r>
              <a:rPr lang="en-US" dirty="0"/>
              <a:t>, </a:t>
            </a:r>
            <a:r>
              <a:rPr lang="en-US" dirty="0" err="1"/>
              <a:t>kapasitas</a:t>
            </a:r>
            <a:r>
              <a:rPr lang="en-US" dirty="0"/>
              <a:t> </a:t>
            </a:r>
            <a:r>
              <a:rPr lang="en-US" dirty="0" err="1"/>
              <a:t>dan</a:t>
            </a:r>
            <a:r>
              <a:rPr lang="en-US" dirty="0"/>
              <a:t> </a:t>
            </a:r>
            <a:r>
              <a:rPr lang="en-US" dirty="0" err="1"/>
              <a:t>kompetensi</a:t>
            </a:r>
            <a:r>
              <a:rPr lang="en-US" dirty="0"/>
              <a:t> </a:t>
            </a:r>
            <a:r>
              <a:rPr lang="en-US" dirty="0" err="1"/>
              <a:t>dari</a:t>
            </a:r>
            <a:r>
              <a:rPr lang="en-US" dirty="0"/>
              <a:t> </a:t>
            </a:r>
            <a:r>
              <a:rPr lang="en-US" dirty="0" err="1"/>
              <a:t>para</a:t>
            </a:r>
            <a:r>
              <a:rPr lang="en-US" dirty="0"/>
              <a:t> </a:t>
            </a:r>
            <a:r>
              <a:rPr lang="en-US" dirty="0" err="1"/>
              <a:t>pekerja</a:t>
            </a:r>
            <a:r>
              <a:rPr lang="en-US" dirty="0"/>
              <a:t>, </a:t>
            </a:r>
            <a:r>
              <a:rPr lang="en-US" dirty="0" err="1"/>
              <a:t>perawatan</a:t>
            </a:r>
            <a:r>
              <a:rPr lang="en-US" dirty="0"/>
              <a:t> </a:t>
            </a:r>
            <a:r>
              <a:rPr lang="en-US" dirty="0" err="1"/>
              <a:t>sarana</a:t>
            </a:r>
            <a:r>
              <a:rPr lang="en-US" dirty="0"/>
              <a:t> </a:t>
            </a:r>
            <a:r>
              <a:rPr lang="en-US" dirty="0" err="1"/>
              <a:t>kerja</a:t>
            </a:r>
            <a:r>
              <a:rPr lang="en-US" dirty="0"/>
              <a:t> </a:t>
            </a:r>
            <a:r>
              <a:rPr lang="en-US" dirty="0" err="1"/>
              <a:t>atau</a:t>
            </a:r>
            <a:r>
              <a:rPr lang="en-US" dirty="0"/>
              <a:t> </a:t>
            </a:r>
            <a:r>
              <a:rPr lang="en-US" dirty="0" err="1"/>
              <a:t>mesin</a:t>
            </a:r>
            <a:r>
              <a:rPr lang="en-US" dirty="0"/>
              <a:t>, </a:t>
            </a:r>
            <a:r>
              <a:rPr lang="en-US" dirty="0" err="1"/>
              <a:t>serta</a:t>
            </a:r>
            <a:r>
              <a:rPr lang="en-US" dirty="0"/>
              <a:t> </a:t>
            </a:r>
            <a:r>
              <a:rPr lang="en-US" dirty="0" err="1"/>
              <a:t>perbaikan</a:t>
            </a:r>
            <a:r>
              <a:rPr lang="en-US" dirty="0"/>
              <a:t> </a:t>
            </a:r>
            <a:r>
              <a:rPr lang="en-US" dirty="0" err="1"/>
              <a:t>terus-menerus</a:t>
            </a:r>
            <a:r>
              <a:rPr lang="en-US" dirty="0"/>
              <a:t> </a:t>
            </a:r>
            <a:r>
              <a:rPr lang="en-US" dirty="0" err="1"/>
              <a:t>atas</a:t>
            </a:r>
            <a:r>
              <a:rPr lang="en-US" dirty="0"/>
              <a:t> </a:t>
            </a:r>
            <a:r>
              <a:rPr lang="en-US" dirty="0" err="1"/>
              <a:t>metode</a:t>
            </a:r>
            <a:r>
              <a:rPr lang="en-US" dirty="0"/>
              <a:t> </a:t>
            </a:r>
            <a:r>
              <a:rPr lang="en-US" dirty="0" err="1"/>
              <a:t>penyelesaian</a:t>
            </a:r>
            <a:r>
              <a:rPr lang="en-US" dirty="0"/>
              <a:t> </a:t>
            </a:r>
            <a:r>
              <a:rPr lang="en-US" dirty="0" err="1"/>
              <a:t>atau</a:t>
            </a:r>
            <a:r>
              <a:rPr lang="en-US" dirty="0"/>
              <a:t> </a:t>
            </a:r>
            <a:r>
              <a:rPr lang="en-US" dirty="0" err="1"/>
              <a:t>pengerjaan</a:t>
            </a:r>
            <a:r>
              <a:rPr lang="en-US" dirty="0"/>
              <a:t> </a:t>
            </a:r>
            <a:r>
              <a:rPr lang="en-US" dirty="0" err="1"/>
              <a:t>produk</a:t>
            </a:r>
            <a:r>
              <a:rPr lang="en-US" dirty="0" smtClean="0"/>
              <a:t>.</a:t>
            </a:r>
            <a:endParaRPr lang="en-US" dirty="0"/>
          </a:p>
        </p:txBody>
      </p:sp>
    </p:spTree>
    <p:extLst>
      <p:ext uri="{BB962C8B-B14F-4D97-AF65-F5344CB8AC3E}">
        <p14:creationId xmlns:p14="http://schemas.microsoft.com/office/powerpoint/2010/main" val="24110402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533400"/>
            <a:ext cx="8610600" cy="5715000"/>
          </a:xfrm>
        </p:spPr>
        <p:txBody>
          <a:bodyPr>
            <a:normAutofit fontScale="92500" lnSpcReduction="20000"/>
          </a:bodyPr>
          <a:lstStyle/>
          <a:p>
            <a:pPr lvl="0">
              <a:buFont typeface="Wingdings" pitchFamily="2" charset="2"/>
              <a:buChar char="q"/>
            </a:pPr>
            <a:r>
              <a:rPr lang="en-US" b="1" dirty="0" err="1"/>
              <a:t>Fungsi</a:t>
            </a:r>
            <a:r>
              <a:rPr lang="en-US" b="1" dirty="0"/>
              <a:t> </a:t>
            </a:r>
            <a:r>
              <a:rPr lang="en-US" b="1" dirty="0" err="1"/>
              <a:t>Manajemen</a:t>
            </a:r>
            <a:r>
              <a:rPr lang="en-US" b="1" dirty="0"/>
              <a:t> </a:t>
            </a:r>
            <a:r>
              <a:rPr lang="en-US" b="1" dirty="0" err="1"/>
              <a:t>Produksi</a:t>
            </a:r>
            <a:endParaRPr lang="en-US" b="1" dirty="0"/>
          </a:p>
          <a:p>
            <a:r>
              <a:rPr lang="en-US" dirty="0" err="1"/>
              <a:t>Seperti</a:t>
            </a:r>
            <a:r>
              <a:rPr lang="en-US" dirty="0"/>
              <a:t> yang </a:t>
            </a:r>
            <a:r>
              <a:rPr lang="en-US" dirty="0" err="1"/>
              <a:t>kita</a:t>
            </a:r>
            <a:r>
              <a:rPr lang="en-US" dirty="0"/>
              <a:t> </a:t>
            </a:r>
            <a:r>
              <a:rPr lang="en-US" dirty="0" err="1"/>
              <a:t>ketahui</a:t>
            </a:r>
            <a:r>
              <a:rPr lang="en-US" dirty="0"/>
              <a:t> </a:t>
            </a:r>
            <a:r>
              <a:rPr lang="en-US" dirty="0" err="1"/>
              <a:t>pada</a:t>
            </a:r>
            <a:r>
              <a:rPr lang="en-US" dirty="0"/>
              <a:t> </a:t>
            </a:r>
            <a:r>
              <a:rPr lang="en-US" dirty="0" err="1"/>
              <a:t>pengertian</a:t>
            </a:r>
            <a:r>
              <a:rPr lang="en-US" dirty="0"/>
              <a:t> </a:t>
            </a:r>
            <a:r>
              <a:rPr lang="en-US" dirty="0" err="1"/>
              <a:t>manajemen</a:t>
            </a:r>
            <a:r>
              <a:rPr lang="en-US" dirty="0"/>
              <a:t> </a:t>
            </a:r>
            <a:r>
              <a:rPr lang="en-US" dirty="0" err="1"/>
              <a:t>produksi</a:t>
            </a:r>
            <a:r>
              <a:rPr lang="en-US" dirty="0"/>
              <a:t>, </a:t>
            </a:r>
            <a:r>
              <a:rPr lang="en-US" dirty="0" err="1"/>
              <a:t>mereka</a:t>
            </a:r>
            <a:r>
              <a:rPr lang="en-US" dirty="0"/>
              <a:t> </a:t>
            </a:r>
            <a:r>
              <a:rPr lang="en-US" dirty="0" err="1"/>
              <a:t>tidak</a:t>
            </a:r>
            <a:r>
              <a:rPr lang="en-US" dirty="0"/>
              <a:t> </a:t>
            </a:r>
            <a:r>
              <a:rPr lang="en-US" dirty="0" err="1"/>
              <a:t>hanya</a:t>
            </a:r>
            <a:r>
              <a:rPr lang="en-US" dirty="0"/>
              <a:t> </a:t>
            </a:r>
            <a:r>
              <a:rPr lang="en-US" dirty="0" err="1"/>
              <a:t>melakukan</a:t>
            </a:r>
            <a:r>
              <a:rPr lang="en-US" dirty="0"/>
              <a:t> proses </a:t>
            </a:r>
            <a:r>
              <a:rPr lang="en-US" dirty="0" err="1"/>
              <a:t>produksi</a:t>
            </a:r>
            <a:r>
              <a:rPr lang="en-US" dirty="0"/>
              <a:t>, </a:t>
            </a:r>
            <a:r>
              <a:rPr lang="en-US" dirty="0" err="1"/>
              <a:t>tapi</a:t>
            </a:r>
            <a:r>
              <a:rPr lang="en-US" dirty="0"/>
              <a:t> </a:t>
            </a:r>
            <a:r>
              <a:rPr lang="en-US" dirty="0" err="1"/>
              <a:t>juga</a:t>
            </a:r>
            <a:r>
              <a:rPr lang="en-US" dirty="0"/>
              <a:t> </a:t>
            </a:r>
            <a:r>
              <a:rPr lang="en-US" dirty="0" err="1"/>
              <a:t>melakukan</a:t>
            </a:r>
            <a:r>
              <a:rPr lang="en-US" dirty="0"/>
              <a:t> </a:t>
            </a:r>
            <a:r>
              <a:rPr lang="en-US" dirty="0" err="1"/>
              <a:t>berbagai</a:t>
            </a:r>
            <a:r>
              <a:rPr lang="en-US" dirty="0"/>
              <a:t> </a:t>
            </a:r>
            <a:r>
              <a:rPr lang="en-US" dirty="0" err="1"/>
              <a:t>hal</a:t>
            </a:r>
            <a:r>
              <a:rPr lang="en-US" dirty="0"/>
              <a:t> </a:t>
            </a:r>
            <a:r>
              <a:rPr lang="en-US" dirty="0" err="1"/>
              <a:t>lainnya</a:t>
            </a:r>
            <a:r>
              <a:rPr lang="en-US" dirty="0"/>
              <a:t>. </a:t>
            </a:r>
            <a:r>
              <a:rPr lang="en-US" dirty="0" err="1"/>
              <a:t>Menurut</a:t>
            </a:r>
            <a:r>
              <a:rPr lang="en-US" dirty="0"/>
              <a:t> </a:t>
            </a:r>
            <a:r>
              <a:rPr lang="en-US" dirty="0" err="1"/>
              <a:t>Sofian</a:t>
            </a:r>
            <a:r>
              <a:rPr lang="en-US" dirty="0"/>
              <a:t> </a:t>
            </a:r>
            <a:r>
              <a:rPr lang="en-US" dirty="0" err="1"/>
              <a:t>Assauri</a:t>
            </a:r>
            <a:r>
              <a:rPr lang="en-US" dirty="0"/>
              <a:t> (2004: 22), </a:t>
            </a:r>
            <a:r>
              <a:rPr lang="en-US" dirty="0" err="1"/>
              <a:t>ada</a:t>
            </a:r>
            <a:r>
              <a:rPr lang="en-US" dirty="0"/>
              <a:t> </a:t>
            </a:r>
            <a:r>
              <a:rPr lang="en-US" dirty="0" err="1"/>
              <a:t>empat</a:t>
            </a:r>
            <a:r>
              <a:rPr lang="en-US" dirty="0"/>
              <a:t> </a:t>
            </a:r>
            <a:r>
              <a:rPr lang="en-US" dirty="0" err="1"/>
              <a:t>fungsi</a:t>
            </a:r>
            <a:r>
              <a:rPr lang="en-US" dirty="0"/>
              <a:t> </a:t>
            </a:r>
            <a:r>
              <a:rPr lang="en-US" dirty="0" err="1"/>
              <a:t>terpenting</a:t>
            </a:r>
            <a:r>
              <a:rPr lang="en-US" dirty="0"/>
              <a:t> </a:t>
            </a:r>
            <a:r>
              <a:rPr lang="en-US" dirty="0" err="1"/>
              <a:t>pada</a:t>
            </a:r>
            <a:r>
              <a:rPr lang="en-US" dirty="0"/>
              <a:t> </a:t>
            </a:r>
            <a:r>
              <a:rPr lang="en-US" dirty="0" err="1"/>
              <a:t>manajemen</a:t>
            </a:r>
            <a:r>
              <a:rPr lang="en-US" dirty="0"/>
              <a:t> </a:t>
            </a:r>
            <a:r>
              <a:rPr lang="en-US" dirty="0" err="1"/>
              <a:t>produksi</a:t>
            </a:r>
            <a:r>
              <a:rPr lang="en-US" dirty="0"/>
              <a:t>, </a:t>
            </a:r>
            <a:r>
              <a:rPr lang="en-US" dirty="0" err="1"/>
              <a:t>diantaranya</a:t>
            </a:r>
            <a:r>
              <a:rPr lang="en-US" dirty="0" smtClean="0"/>
              <a:t>:</a:t>
            </a:r>
            <a:endParaRPr lang="en-US" b="1" dirty="0"/>
          </a:p>
          <a:p>
            <a:r>
              <a:rPr lang="en-US" dirty="0"/>
              <a:t>1. </a:t>
            </a:r>
            <a:r>
              <a:rPr lang="en-US" dirty="0" err="1"/>
              <a:t>Perencanaan</a:t>
            </a:r>
            <a:endParaRPr lang="en-US" b="1" dirty="0"/>
          </a:p>
          <a:p>
            <a:r>
              <a:rPr lang="en-US" dirty="0" err="1"/>
              <a:t>Ini</a:t>
            </a:r>
            <a:r>
              <a:rPr lang="en-US" dirty="0"/>
              <a:t> </a:t>
            </a:r>
            <a:r>
              <a:rPr lang="en-US" dirty="0" err="1"/>
              <a:t>adalah</a:t>
            </a:r>
            <a:r>
              <a:rPr lang="en-US" dirty="0"/>
              <a:t> </a:t>
            </a:r>
            <a:r>
              <a:rPr lang="en-US" dirty="0" err="1"/>
              <a:t>keterkaitan</a:t>
            </a:r>
            <a:r>
              <a:rPr lang="en-US" dirty="0"/>
              <a:t> </a:t>
            </a:r>
            <a:r>
              <a:rPr lang="en-US" dirty="0" err="1"/>
              <a:t>dan</a:t>
            </a:r>
            <a:r>
              <a:rPr lang="en-US" dirty="0"/>
              <a:t> </a:t>
            </a:r>
            <a:r>
              <a:rPr lang="en-US" dirty="0" err="1"/>
              <a:t>pengorganisasian</a:t>
            </a:r>
            <a:r>
              <a:rPr lang="en-US" dirty="0"/>
              <a:t> </a:t>
            </a:r>
            <a:r>
              <a:rPr lang="en-US" dirty="0" err="1"/>
              <a:t>kegiatan</a:t>
            </a:r>
            <a:r>
              <a:rPr lang="en-US" dirty="0"/>
              <a:t> </a:t>
            </a:r>
            <a:r>
              <a:rPr lang="en-US" dirty="0" err="1"/>
              <a:t>produksi</a:t>
            </a:r>
            <a:r>
              <a:rPr lang="en-US" dirty="0"/>
              <a:t> yang </a:t>
            </a:r>
            <a:r>
              <a:rPr lang="en-US" dirty="0" err="1"/>
              <a:t>akan</a:t>
            </a:r>
            <a:r>
              <a:rPr lang="en-US" dirty="0"/>
              <a:t> </a:t>
            </a:r>
            <a:r>
              <a:rPr lang="en-US" dirty="0" err="1"/>
              <a:t>dilakukan</a:t>
            </a:r>
            <a:r>
              <a:rPr lang="en-US" dirty="0"/>
              <a:t> </a:t>
            </a:r>
            <a:r>
              <a:rPr lang="en-US" dirty="0" err="1"/>
              <a:t>dengan</a:t>
            </a:r>
            <a:r>
              <a:rPr lang="en-US" dirty="0"/>
              <a:t> </a:t>
            </a:r>
            <a:r>
              <a:rPr lang="en-US" dirty="0" err="1"/>
              <a:t>dasar</a:t>
            </a:r>
            <a:r>
              <a:rPr lang="en-US" dirty="0"/>
              <a:t> </a:t>
            </a:r>
            <a:r>
              <a:rPr lang="en-US" dirty="0" err="1"/>
              <a:t>waktu</a:t>
            </a:r>
            <a:r>
              <a:rPr lang="en-US" dirty="0"/>
              <a:t> </a:t>
            </a:r>
            <a:r>
              <a:rPr lang="en-US" dirty="0" err="1"/>
              <a:t>atau</a:t>
            </a:r>
            <a:r>
              <a:rPr lang="en-US" dirty="0"/>
              <a:t> </a:t>
            </a:r>
            <a:r>
              <a:rPr lang="en-US" dirty="0" err="1"/>
              <a:t>periode</a:t>
            </a:r>
            <a:r>
              <a:rPr lang="en-US" dirty="0"/>
              <a:t> </a:t>
            </a:r>
            <a:r>
              <a:rPr lang="en-US" dirty="0" err="1"/>
              <a:t>tertentu</a:t>
            </a:r>
            <a:r>
              <a:rPr lang="en-US" dirty="0"/>
              <a:t>. </a:t>
            </a:r>
            <a:r>
              <a:rPr lang="en-US" dirty="0" err="1"/>
              <a:t>Dengan</a:t>
            </a:r>
            <a:r>
              <a:rPr lang="en-US" dirty="0"/>
              <a:t> </a:t>
            </a:r>
            <a:r>
              <a:rPr lang="en-US" dirty="0" err="1"/>
              <a:t>perencanaan</a:t>
            </a:r>
            <a:r>
              <a:rPr lang="en-US" dirty="0"/>
              <a:t> yang </a:t>
            </a:r>
            <a:r>
              <a:rPr lang="en-US" dirty="0" err="1"/>
              <a:t>baik</a:t>
            </a:r>
            <a:r>
              <a:rPr lang="en-US" dirty="0"/>
              <a:t> </a:t>
            </a:r>
            <a:r>
              <a:rPr lang="en-US" dirty="0" err="1"/>
              <a:t>maka</a:t>
            </a:r>
            <a:r>
              <a:rPr lang="en-US" dirty="0"/>
              <a:t> </a:t>
            </a:r>
            <a:r>
              <a:rPr lang="en-US" dirty="0" err="1"/>
              <a:t>akan</a:t>
            </a:r>
            <a:r>
              <a:rPr lang="en-US" dirty="0"/>
              <a:t> </a:t>
            </a:r>
            <a:r>
              <a:rPr lang="en-US" dirty="0" err="1"/>
              <a:t>meminimalisir</a:t>
            </a:r>
            <a:r>
              <a:rPr lang="en-US" dirty="0"/>
              <a:t> </a:t>
            </a:r>
            <a:r>
              <a:rPr lang="en-US" dirty="0" err="1"/>
              <a:t>biaya</a:t>
            </a:r>
            <a:r>
              <a:rPr lang="en-US" dirty="0"/>
              <a:t> </a:t>
            </a:r>
            <a:r>
              <a:rPr lang="en-US" dirty="0" err="1"/>
              <a:t>produksi</a:t>
            </a:r>
            <a:r>
              <a:rPr lang="en-US" dirty="0"/>
              <a:t> </a:t>
            </a:r>
            <a:r>
              <a:rPr lang="en-US" dirty="0" err="1"/>
              <a:t>sehingga</a:t>
            </a:r>
            <a:r>
              <a:rPr lang="en-US" dirty="0"/>
              <a:t> </a:t>
            </a:r>
            <a:r>
              <a:rPr lang="en-US" dirty="0" err="1"/>
              <a:t>perusahaan</a:t>
            </a:r>
            <a:r>
              <a:rPr lang="en-US" dirty="0"/>
              <a:t> </a:t>
            </a:r>
            <a:r>
              <a:rPr lang="en-US" dirty="0" err="1"/>
              <a:t>bisa</a:t>
            </a:r>
            <a:r>
              <a:rPr lang="en-US" dirty="0"/>
              <a:t> </a:t>
            </a:r>
            <a:r>
              <a:rPr lang="en-US" dirty="0" err="1"/>
              <a:t>menentukan</a:t>
            </a:r>
            <a:r>
              <a:rPr lang="en-US" dirty="0"/>
              <a:t> </a:t>
            </a:r>
            <a:r>
              <a:rPr lang="en-US" dirty="0" err="1"/>
              <a:t>harga</a:t>
            </a:r>
            <a:r>
              <a:rPr lang="en-US" dirty="0"/>
              <a:t> yang </a:t>
            </a:r>
            <a:r>
              <a:rPr lang="en-US" dirty="0" err="1"/>
              <a:t>sehat</a:t>
            </a:r>
            <a:r>
              <a:rPr lang="en-US" dirty="0"/>
              <a:t> </a:t>
            </a:r>
            <a:r>
              <a:rPr lang="en-US" dirty="0" err="1"/>
              <a:t>dan</a:t>
            </a:r>
            <a:r>
              <a:rPr lang="en-US" dirty="0"/>
              <a:t> </a:t>
            </a:r>
            <a:r>
              <a:rPr lang="en-US" dirty="0" err="1"/>
              <a:t>meraih</a:t>
            </a:r>
            <a:r>
              <a:rPr lang="en-US" dirty="0"/>
              <a:t> </a:t>
            </a:r>
            <a:r>
              <a:rPr lang="en-US" dirty="0" err="1"/>
              <a:t>untung</a:t>
            </a:r>
            <a:r>
              <a:rPr lang="en-US" dirty="0"/>
              <a:t> yang </a:t>
            </a:r>
            <a:r>
              <a:rPr lang="en-US" dirty="0" err="1"/>
              <a:t>besar</a:t>
            </a:r>
            <a:r>
              <a:rPr lang="en-US" dirty="0"/>
              <a:t>.</a:t>
            </a:r>
          </a:p>
          <a:p>
            <a:r>
              <a:rPr lang="en-US" dirty="0"/>
              <a:t>2. Proses </a:t>
            </a:r>
            <a:r>
              <a:rPr lang="en-US" dirty="0" err="1"/>
              <a:t>Pengolahan</a:t>
            </a:r>
            <a:endParaRPr lang="en-US" b="1" dirty="0"/>
          </a:p>
          <a:p>
            <a:r>
              <a:rPr lang="en-US" dirty="0" err="1"/>
              <a:t>Ini</a:t>
            </a:r>
            <a:r>
              <a:rPr lang="en-US" dirty="0"/>
              <a:t> </a:t>
            </a:r>
            <a:r>
              <a:rPr lang="en-US" dirty="0" err="1"/>
              <a:t>adalah</a:t>
            </a:r>
            <a:r>
              <a:rPr lang="en-US" dirty="0"/>
              <a:t> </a:t>
            </a:r>
            <a:r>
              <a:rPr lang="en-US" dirty="0" err="1"/>
              <a:t>metode</a:t>
            </a:r>
            <a:r>
              <a:rPr lang="en-US" dirty="0"/>
              <a:t> </a:t>
            </a:r>
            <a:r>
              <a:rPr lang="en-US" dirty="0" err="1"/>
              <a:t>atau</a:t>
            </a:r>
            <a:r>
              <a:rPr lang="en-US" dirty="0"/>
              <a:t> </a:t>
            </a:r>
            <a:r>
              <a:rPr lang="en-US" dirty="0" err="1"/>
              <a:t>teknik</a:t>
            </a:r>
            <a:r>
              <a:rPr lang="en-US" dirty="0"/>
              <a:t> yang </a:t>
            </a:r>
            <a:r>
              <a:rPr lang="en-US" dirty="0" err="1"/>
              <a:t>digunakan</a:t>
            </a:r>
            <a:r>
              <a:rPr lang="en-US" dirty="0"/>
              <a:t> </a:t>
            </a:r>
            <a:r>
              <a:rPr lang="en-US" dirty="0" err="1"/>
              <a:t>untuk</a:t>
            </a:r>
            <a:r>
              <a:rPr lang="en-US" dirty="0"/>
              <a:t> </a:t>
            </a:r>
            <a:r>
              <a:rPr lang="en-US" dirty="0" err="1"/>
              <a:t>mengolah</a:t>
            </a:r>
            <a:r>
              <a:rPr lang="en-US" dirty="0"/>
              <a:t> </a:t>
            </a:r>
            <a:r>
              <a:rPr lang="en-US" dirty="0" err="1"/>
              <a:t>masukan</a:t>
            </a:r>
            <a:r>
              <a:rPr lang="en-US" dirty="0"/>
              <a:t> (input). Proses </a:t>
            </a:r>
            <a:r>
              <a:rPr lang="en-US" dirty="0" err="1"/>
              <a:t>ini</a:t>
            </a:r>
            <a:r>
              <a:rPr lang="en-US" dirty="0"/>
              <a:t> </a:t>
            </a:r>
            <a:r>
              <a:rPr lang="en-US" dirty="0" err="1"/>
              <a:t>sangat</a:t>
            </a:r>
            <a:r>
              <a:rPr lang="en-US" dirty="0"/>
              <a:t> </a:t>
            </a:r>
            <a:r>
              <a:rPr lang="en-US" dirty="0" err="1"/>
              <a:t>penting</a:t>
            </a:r>
            <a:r>
              <a:rPr lang="en-US" dirty="0"/>
              <a:t> </a:t>
            </a:r>
            <a:r>
              <a:rPr lang="en-US" dirty="0" err="1"/>
              <a:t>untuk</a:t>
            </a:r>
            <a:r>
              <a:rPr lang="en-US" dirty="0"/>
              <a:t> </a:t>
            </a:r>
            <a:r>
              <a:rPr lang="en-US" dirty="0" err="1"/>
              <a:t>pemanfaatan</a:t>
            </a:r>
            <a:r>
              <a:rPr lang="en-US" dirty="0"/>
              <a:t> </a:t>
            </a:r>
            <a:r>
              <a:rPr lang="en-US" dirty="0" err="1"/>
              <a:t>sumber</a:t>
            </a:r>
            <a:r>
              <a:rPr lang="en-US" dirty="0"/>
              <a:t> </a:t>
            </a:r>
            <a:r>
              <a:rPr lang="en-US" dirty="0" err="1"/>
              <a:t>daya</a:t>
            </a:r>
            <a:r>
              <a:rPr lang="en-US" dirty="0"/>
              <a:t> </a:t>
            </a:r>
            <a:r>
              <a:rPr lang="en-US" dirty="0" err="1"/>
              <a:t>secara</a:t>
            </a:r>
            <a:r>
              <a:rPr lang="en-US" dirty="0"/>
              <a:t> </a:t>
            </a:r>
            <a:r>
              <a:rPr lang="en-US" dirty="0" err="1"/>
              <a:t>maksimal</a:t>
            </a:r>
            <a:r>
              <a:rPr lang="en-US" dirty="0"/>
              <a:t> </a:t>
            </a:r>
            <a:r>
              <a:rPr lang="en-US" dirty="0" err="1"/>
              <a:t>dan</a:t>
            </a:r>
            <a:r>
              <a:rPr lang="en-US" dirty="0"/>
              <a:t> </a:t>
            </a:r>
            <a:r>
              <a:rPr lang="en-US" dirty="0" err="1"/>
              <a:t>efisien</a:t>
            </a:r>
            <a:r>
              <a:rPr lang="en-US" dirty="0"/>
              <a:t>.</a:t>
            </a:r>
          </a:p>
          <a:p>
            <a:r>
              <a:rPr lang="en-US" dirty="0"/>
              <a:t>3. </a:t>
            </a:r>
            <a:r>
              <a:rPr lang="en-US" dirty="0" err="1"/>
              <a:t>Jasa</a:t>
            </a:r>
            <a:r>
              <a:rPr lang="en-US" dirty="0"/>
              <a:t> </a:t>
            </a:r>
            <a:r>
              <a:rPr lang="en-US" dirty="0" err="1"/>
              <a:t>Penunjang</a:t>
            </a:r>
            <a:endParaRPr lang="en-US" b="1" dirty="0"/>
          </a:p>
          <a:p>
            <a:r>
              <a:rPr lang="en-US" dirty="0" err="1"/>
              <a:t>Sarana</a:t>
            </a:r>
            <a:r>
              <a:rPr lang="en-US" dirty="0"/>
              <a:t> yang </a:t>
            </a:r>
            <a:r>
              <a:rPr lang="en-US" dirty="0" err="1"/>
              <a:t>diperlukan</a:t>
            </a:r>
            <a:r>
              <a:rPr lang="en-US" dirty="0"/>
              <a:t> </a:t>
            </a:r>
            <a:r>
              <a:rPr lang="en-US" dirty="0" err="1"/>
              <a:t>untuk</a:t>
            </a:r>
            <a:r>
              <a:rPr lang="en-US" dirty="0"/>
              <a:t> </a:t>
            </a:r>
            <a:r>
              <a:rPr lang="en-US" dirty="0" err="1"/>
              <a:t>penetapan</a:t>
            </a:r>
            <a:r>
              <a:rPr lang="en-US" dirty="0"/>
              <a:t> </a:t>
            </a:r>
            <a:r>
              <a:rPr lang="en-US" dirty="0" err="1"/>
              <a:t>dan</a:t>
            </a:r>
            <a:r>
              <a:rPr lang="en-US" dirty="0"/>
              <a:t> </a:t>
            </a:r>
            <a:r>
              <a:rPr lang="en-US" dirty="0" err="1"/>
              <a:t>metode</a:t>
            </a:r>
            <a:r>
              <a:rPr lang="en-US" dirty="0"/>
              <a:t> yang </a:t>
            </a:r>
            <a:r>
              <a:rPr lang="en-US" dirty="0" err="1"/>
              <a:t>digunakan</a:t>
            </a:r>
            <a:r>
              <a:rPr lang="en-US" dirty="0"/>
              <a:t> agar proses </a:t>
            </a:r>
            <a:r>
              <a:rPr lang="en-US" dirty="0" err="1"/>
              <a:t>pengolahan</a:t>
            </a:r>
            <a:r>
              <a:rPr lang="en-US" dirty="0"/>
              <a:t> </a:t>
            </a:r>
            <a:r>
              <a:rPr lang="en-US" dirty="0" err="1"/>
              <a:t>bisa</a:t>
            </a:r>
            <a:r>
              <a:rPr lang="en-US" dirty="0"/>
              <a:t> </a:t>
            </a:r>
            <a:r>
              <a:rPr lang="en-US" dirty="0" err="1"/>
              <a:t>dilakukan</a:t>
            </a:r>
            <a:r>
              <a:rPr lang="en-US" dirty="0"/>
              <a:t> </a:t>
            </a:r>
            <a:r>
              <a:rPr lang="en-US" dirty="0" err="1"/>
              <a:t>secara</a:t>
            </a:r>
            <a:r>
              <a:rPr lang="en-US" dirty="0"/>
              <a:t> </a:t>
            </a:r>
            <a:r>
              <a:rPr lang="en-US" dirty="0" err="1"/>
              <a:t>efektif</a:t>
            </a:r>
            <a:r>
              <a:rPr lang="en-US" dirty="0"/>
              <a:t> </a:t>
            </a:r>
            <a:r>
              <a:rPr lang="en-US" dirty="0" err="1"/>
              <a:t>dan</a:t>
            </a:r>
            <a:r>
              <a:rPr lang="en-US" dirty="0"/>
              <a:t> </a:t>
            </a:r>
            <a:r>
              <a:rPr lang="en-US" dirty="0" err="1"/>
              <a:t>efisien</a:t>
            </a:r>
            <a:r>
              <a:rPr lang="en-US" dirty="0"/>
              <a:t>. Hal </a:t>
            </a:r>
            <a:r>
              <a:rPr lang="en-US" dirty="0" err="1"/>
              <a:t>ini</a:t>
            </a:r>
            <a:r>
              <a:rPr lang="en-US" dirty="0"/>
              <a:t> </a:t>
            </a:r>
            <a:r>
              <a:rPr lang="en-US" dirty="0" err="1"/>
              <a:t>seringkali</a:t>
            </a:r>
            <a:r>
              <a:rPr lang="en-US" dirty="0"/>
              <a:t> </a:t>
            </a:r>
            <a:r>
              <a:rPr lang="en-US" dirty="0" err="1"/>
              <a:t>diperlukan</a:t>
            </a:r>
            <a:r>
              <a:rPr lang="en-US" dirty="0"/>
              <a:t> </a:t>
            </a:r>
            <a:r>
              <a:rPr lang="en-US" dirty="0" err="1"/>
              <a:t>guna</a:t>
            </a:r>
            <a:r>
              <a:rPr lang="en-US" dirty="0"/>
              <a:t> </a:t>
            </a:r>
            <a:r>
              <a:rPr lang="en-US" dirty="0" err="1"/>
              <a:t>membantu</a:t>
            </a:r>
            <a:r>
              <a:rPr lang="en-US" dirty="0"/>
              <a:t> </a:t>
            </a:r>
            <a:r>
              <a:rPr lang="en-US" dirty="0" err="1"/>
              <a:t>perusahaan</a:t>
            </a:r>
            <a:r>
              <a:rPr lang="en-US" dirty="0"/>
              <a:t> </a:t>
            </a:r>
            <a:r>
              <a:rPr lang="en-US" dirty="0" err="1"/>
              <a:t>bersaing</a:t>
            </a:r>
            <a:r>
              <a:rPr lang="en-US" dirty="0"/>
              <a:t> </a:t>
            </a:r>
            <a:r>
              <a:rPr lang="en-US" dirty="0" err="1"/>
              <a:t>secara</a:t>
            </a:r>
            <a:r>
              <a:rPr lang="en-US" dirty="0"/>
              <a:t> </a:t>
            </a:r>
            <a:r>
              <a:rPr lang="en-US" dirty="0" err="1"/>
              <a:t>sehat</a:t>
            </a:r>
            <a:r>
              <a:rPr lang="en-US" dirty="0"/>
              <a:t> </a:t>
            </a:r>
            <a:r>
              <a:rPr lang="en-US" dirty="0" err="1"/>
              <a:t>dengan</a:t>
            </a:r>
            <a:r>
              <a:rPr lang="en-US" dirty="0"/>
              <a:t> </a:t>
            </a:r>
            <a:r>
              <a:rPr lang="en-US" dirty="0" err="1"/>
              <a:t>meningkatkan</a:t>
            </a:r>
            <a:r>
              <a:rPr lang="en-US" dirty="0"/>
              <a:t> </a:t>
            </a:r>
            <a:r>
              <a:rPr lang="en-US" dirty="0" err="1"/>
              <a:t>produksi</a:t>
            </a:r>
            <a:r>
              <a:rPr lang="en-US" dirty="0"/>
              <a:t> </a:t>
            </a:r>
            <a:r>
              <a:rPr lang="en-US" dirty="0" err="1"/>
              <a:t>dan</a:t>
            </a:r>
            <a:r>
              <a:rPr lang="en-US" dirty="0"/>
              <a:t> </a:t>
            </a:r>
            <a:r>
              <a:rPr lang="en-US" dirty="0" err="1"/>
              <a:t>hasil</a:t>
            </a:r>
            <a:r>
              <a:rPr lang="en-US" dirty="0"/>
              <a:t> yang </a:t>
            </a:r>
            <a:r>
              <a:rPr lang="en-US" dirty="0" err="1"/>
              <a:t>berkualitas</a:t>
            </a:r>
            <a:r>
              <a:rPr lang="en-US" dirty="0"/>
              <a:t>.</a:t>
            </a:r>
          </a:p>
          <a:p>
            <a:r>
              <a:rPr lang="en-US" dirty="0"/>
              <a:t>4. </a:t>
            </a:r>
            <a:r>
              <a:rPr lang="en-US" dirty="0" err="1"/>
              <a:t>Pengendalian</a:t>
            </a:r>
            <a:r>
              <a:rPr lang="en-US" dirty="0"/>
              <a:t>/ </a:t>
            </a:r>
            <a:r>
              <a:rPr lang="en-US" dirty="0" err="1"/>
              <a:t>Pengawasan</a:t>
            </a:r>
            <a:endParaRPr lang="en-US" b="1" dirty="0"/>
          </a:p>
          <a:p>
            <a:r>
              <a:rPr lang="en-US" dirty="0" err="1"/>
              <a:t>Ini</a:t>
            </a:r>
            <a:r>
              <a:rPr lang="en-US" dirty="0"/>
              <a:t> </a:t>
            </a:r>
            <a:r>
              <a:rPr lang="en-US" dirty="0" err="1"/>
              <a:t>merupakan</a:t>
            </a:r>
            <a:r>
              <a:rPr lang="en-US" dirty="0"/>
              <a:t> </a:t>
            </a:r>
            <a:r>
              <a:rPr lang="en-US" dirty="0" err="1"/>
              <a:t>fungsi</a:t>
            </a:r>
            <a:r>
              <a:rPr lang="en-US" dirty="0"/>
              <a:t> </a:t>
            </a:r>
            <a:r>
              <a:rPr lang="en-US" dirty="0" err="1"/>
              <a:t>untuk</a:t>
            </a:r>
            <a:r>
              <a:rPr lang="en-US" dirty="0"/>
              <a:t> </a:t>
            </a:r>
            <a:r>
              <a:rPr lang="en-US" dirty="0" err="1"/>
              <a:t>menjamin</a:t>
            </a:r>
            <a:r>
              <a:rPr lang="en-US" dirty="0"/>
              <a:t> </a:t>
            </a:r>
            <a:r>
              <a:rPr lang="en-US" dirty="0" err="1"/>
              <a:t>pelaksanaan</a:t>
            </a:r>
            <a:r>
              <a:rPr lang="en-US" dirty="0"/>
              <a:t> </a:t>
            </a:r>
            <a:r>
              <a:rPr lang="en-US" dirty="0" err="1"/>
              <a:t>kegiatan</a:t>
            </a:r>
            <a:r>
              <a:rPr lang="en-US" dirty="0"/>
              <a:t> </a:t>
            </a:r>
            <a:r>
              <a:rPr lang="en-US" dirty="0" err="1"/>
              <a:t>sesuai</a:t>
            </a:r>
            <a:r>
              <a:rPr lang="en-US" dirty="0"/>
              <a:t> </a:t>
            </a:r>
            <a:r>
              <a:rPr lang="en-US" dirty="0" err="1"/>
              <a:t>dengan</a:t>
            </a:r>
            <a:r>
              <a:rPr lang="en-US" dirty="0"/>
              <a:t> </a:t>
            </a:r>
            <a:r>
              <a:rPr lang="en-US" dirty="0" err="1"/>
              <a:t>perencanaan</a:t>
            </a:r>
            <a:r>
              <a:rPr lang="en-US" dirty="0"/>
              <a:t>, </a:t>
            </a:r>
            <a:r>
              <a:rPr lang="en-US" dirty="0" err="1"/>
              <a:t>dengan</a:t>
            </a:r>
            <a:r>
              <a:rPr lang="en-US" dirty="0"/>
              <a:t> </a:t>
            </a:r>
            <a:r>
              <a:rPr lang="en-US" dirty="0" err="1"/>
              <a:t>begitu</a:t>
            </a:r>
            <a:r>
              <a:rPr lang="en-US" dirty="0"/>
              <a:t> </a:t>
            </a:r>
            <a:r>
              <a:rPr lang="en-US" dirty="0" err="1"/>
              <a:t>maksud</a:t>
            </a:r>
            <a:r>
              <a:rPr lang="en-US" dirty="0"/>
              <a:t> </a:t>
            </a:r>
            <a:r>
              <a:rPr lang="en-US" dirty="0" err="1"/>
              <a:t>dan</a:t>
            </a:r>
            <a:r>
              <a:rPr lang="en-US" dirty="0"/>
              <a:t> </a:t>
            </a:r>
            <a:r>
              <a:rPr lang="en-US" dirty="0" err="1"/>
              <a:t>tujuan</a:t>
            </a:r>
            <a:r>
              <a:rPr lang="en-US" dirty="0"/>
              <a:t> </a:t>
            </a:r>
            <a:r>
              <a:rPr lang="en-US" dirty="0" err="1"/>
              <a:t>dalam</a:t>
            </a:r>
            <a:r>
              <a:rPr lang="en-US" dirty="0"/>
              <a:t> </a:t>
            </a:r>
            <a:r>
              <a:rPr lang="en-US" dirty="0" err="1"/>
              <a:t>menggunakan</a:t>
            </a:r>
            <a:r>
              <a:rPr lang="en-US" dirty="0"/>
              <a:t> </a:t>
            </a:r>
            <a:r>
              <a:rPr lang="en-US" dirty="0" err="1"/>
              <a:t>dan</a:t>
            </a:r>
            <a:r>
              <a:rPr lang="en-US" dirty="0"/>
              <a:t> </a:t>
            </a:r>
            <a:r>
              <a:rPr lang="en-US" dirty="0" err="1"/>
              <a:t>pengolahan</a:t>
            </a:r>
            <a:r>
              <a:rPr lang="en-US" dirty="0"/>
              <a:t> </a:t>
            </a:r>
            <a:r>
              <a:rPr lang="en-US" dirty="0" err="1"/>
              <a:t>masukan</a:t>
            </a:r>
            <a:r>
              <a:rPr lang="en-US" dirty="0"/>
              <a:t> (input) </a:t>
            </a:r>
            <a:r>
              <a:rPr lang="en-US" dirty="0" err="1"/>
              <a:t>dapat</a:t>
            </a:r>
            <a:r>
              <a:rPr lang="en-US" dirty="0"/>
              <a:t> </a:t>
            </a:r>
            <a:r>
              <a:rPr lang="en-US" dirty="0" err="1"/>
              <a:t>dilaksanakan</a:t>
            </a:r>
            <a:r>
              <a:rPr lang="en-US" dirty="0"/>
              <a:t>.</a:t>
            </a:r>
          </a:p>
          <a:p>
            <a:r>
              <a:rPr lang="en-US" dirty="0"/>
              <a:t>Proses </a:t>
            </a:r>
            <a:r>
              <a:rPr lang="en-US" dirty="0" err="1"/>
              <a:t>ini</a:t>
            </a:r>
            <a:r>
              <a:rPr lang="en-US" dirty="0"/>
              <a:t> </a:t>
            </a:r>
            <a:r>
              <a:rPr lang="en-US" dirty="0" err="1"/>
              <a:t>akan</a:t>
            </a:r>
            <a:r>
              <a:rPr lang="en-US" dirty="0"/>
              <a:t> </a:t>
            </a:r>
            <a:r>
              <a:rPr lang="en-US" dirty="0" err="1"/>
              <a:t>membantu</a:t>
            </a:r>
            <a:r>
              <a:rPr lang="en-US" dirty="0"/>
              <a:t> </a:t>
            </a:r>
            <a:r>
              <a:rPr lang="en-US" dirty="0" err="1"/>
              <a:t>perusahaan</a:t>
            </a:r>
            <a:r>
              <a:rPr lang="en-US" dirty="0"/>
              <a:t> </a:t>
            </a:r>
            <a:r>
              <a:rPr lang="en-US" dirty="0" err="1"/>
              <a:t>mencapai</a:t>
            </a:r>
            <a:r>
              <a:rPr lang="en-US" dirty="0"/>
              <a:t> </a:t>
            </a:r>
            <a:r>
              <a:rPr lang="en-US" dirty="0" err="1"/>
              <a:t>visi</a:t>
            </a:r>
            <a:r>
              <a:rPr lang="en-US" dirty="0"/>
              <a:t> </a:t>
            </a:r>
            <a:r>
              <a:rPr lang="en-US" dirty="0" err="1"/>
              <a:t>dan</a:t>
            </a:r>
            <a:r>
              <a:rPr lang="en-US" dirty="0"/>
              <a:t> </a:t>
            </a:r>
            <a:r>
              <a:rPr lang="en-US" dirty="0" err="1"/>
              <a:t>misi</a:t>
            </a:r>
            <a:r>
              <a:rPr lang="en-US" dirty="0"/>
              <a:t>, </a:t>
            </a:r>
            <a:r>
              <a:rPr lang="en-US" dirty="0" err="1"/>
              <a:t>meningkatkan</a:t>
            </a:r>
            <a:r>
              <a:rPr lang="en-US" dirty="0"/>
              <a:t> </a:t>
            </a:r>
            <a:r>
              <a:rPr lang="en-US" dirty="0" err="1"/>
              <a:t>reputasi</a:t>
            </a:r>
            <a:r>
              <a:rPr lang="en-US" dirty="0"/>
              <a:t> </a:t>
            </a:r>
            <a:r>
              <a:rPr lang="en-US" dirty="0" err="1"/>
              <a:t>perusahaan</a:t>
            </a:r>
            <a:r>
              <a:rPr lang="en-US" dirty="0"/>
              <a:t>, </a:t>
            </a:r>
            <a:r>
              <a:rPr lang="en-US" dirty="0" err="1"/>
              <a:t>serta</a:t>
            </a:r>
            <a:r>
              <a:rPr lang="en-US" dirty="0"/>
              <a:t> </a:t>
            </a:r>
            <a:r>
              <a:rPr lang="en-US" dirty="0" err="1"/>
              <a:t>mempermudah</a:t>
            </a:r>
            <a:r>
              <a:rPr lang="en-US" dirty="0"/>
              <a:t> </a:t>
            </a:r>
            <a:r>
              <a:rPr lang="en-US" dirty="0" err="1"/>
              <a:t>pekerjaan</a:t>
            </a:r>
            <a:r>
              <a:rPr lang="en-US" dirty="0"/>
              <a:t> </a:t>
            </a:r>
            <a:r>
              <a:rPr lang="en-US" dirty="0" err="1"/>
              <a:t>departemen</a:t>
            </a:r>
            <a:r>
              <a:rPr lang="en-US" dirty="0"/>
              <a:t> lain </a:t>
            </a:r>
            <a:r>
              <a:rPr lang="en-US" dirty="0" err="1"/>
              <a:t>seperti</a:t>
            </a:r>
            <a:r>
              <a:rPr lang="en-US" dirty="0"/>
              <a:t> marketing, </a:t>
            </a:r>
            <a:r>
              <a:rPr lang="en-US" dirty="0" err="1"/>
              <a:t>finansial</a:t>
            </a:r>
            <a:r>
              <a:rPr lang="en-US" dirty="0"/>
              <a:t> </a:t>
            </a:r>
            <a:r>
              <a:rPr lang="en-US" dirty="0" err="1"/>
              <a:t>atau</a:t>
            </a:r>
            <a:r>
              <a:rPr lang="en-US" dirty="0"/>
              <a:t> pun </a:t>
            </a:r>
            <a:r>
              <a:rPr lang="en-US" dirty="0" err="1"/>
              <a:t>personalia</a:t>
            </a:r>
            <a:r>
              <a:rPr lang="en-US" dirty="0"/>
              <a:t>. </a:t>
            </a:r>
            <a:r>
              <a:rPr lang="en-US" dirty="0" err="1"/>
              <a:t>Mereka</a:t>
            </a:r>
            <a:r>
              <a:rPr lang="en-US" dirty="0"/>
              <a:t> </a:t>
            </a:r>
            <a:r>
              <a:rPr lang="en-US" dirty="0" err="1"/>
              <a:t>memiliki</a:t>
            </a:r>
            <a:r>
              <a:rPr lang="en-US" dirty="0"/>
              <a:t> </a:t>
            </a:r>
            <a:r>
              <a:rPr lang="en-US" dirty="0" err="1"/>
              <a:t>tanggung</a:t>
            </a:r>
            <a:r>
              <a:rPr lang="en-US" dirty="0"/>
              <a:t> </a:t>
            </a:r>
            <a:r>
              <a:rPr lang="en-US" dirty="0" err="1"/>
              <a:t>jawab</a:t>
            </a:r>
            <a:r>
              <a:rPr lang="en-US" dirty="0"/>
              <a:t> </a:t>
            </a:r>
            <a:r>
              <a:rPr lang="en-US" dirty="0" err="1"/>
              <a:t>untuk</a:t>
            </a:r>
            <a:r>
              <a:rPr lang="en-US" dirty="0"/>
              <a:t> </a:t>
            </a:r>
            <a:r>
              <a:rPr lang="en-US" dirty="0" err="1"/>
              <a:t>memproduksi</a:t>
            </a:r>
            <a:r>
              <a:rPr lang="en-US" dirty="0"/>
              <a:t> </a:t>
            </a:r>
            <a:r>
              <a:rPr lang="en-US" dirty="0" err="1"/>
              <a:t>barang</a:t>
            </a:r>
            <a:r>
              <a:rPr lang="en-US" dirty="0"/>
              <a:t> yang </a:t>
            </a:r>
            <a:r>
              <a:rPr lang="en-US" dirty="0" err="1"/>
              <a:t>sesuai</a:t>
            </a:r>
            <a:r>
              <a:rPr lang="en-US" dirty="0"/>
              <a:t> </a:t>
            </a:r>
            <a:r>
              <a:rPr lang="en-US" dirty="0" err="1"/>
              <a:t>standar</a:t>
            </a:r>
            <a:r>
              <a:rPr lang="en-US" dirty="0"/>
              <a:t> </a:t>
            </a:r>
            <a:r>
              <a:rPr lang="en-US" dirty="0" err="1"/>
              <a:t>pasar</a:t>
            </a:r>
            <a:r>
              <a:rPr lang="en-US" dirty="0"/>
              <a:t> </a:t>
            </a:r>
            <a:r>
              <a:rPr lang="en-US" dirty="0" err="1"/>
              <a:t>sehingga</a:t>
            </a:r>
            <a:r>
              <a:rPr lang="en-US" dirty="0"/>
              <a:t> </a:t>
            </a:r>
            <a:r>
              <a:rPr lang="en-US" dirty="0" err="1"/>
              <a:t>penjualan</a:t>
            </a:r>
            <a:r>
              <a:rPr lang="en-US" dirty="0"/>
              <a:t> </a:t>
            </a:r>
            <a:r>
              <a:rPr lang="en-US" dirty="0" err="1"/>
              <a:t>bisa</a:t>
            </a:r>
            <a:r>
              <a:rPr lang="en-US" dirty="0"/>
              <a:t> </a:t>
            </a:r>
            <a:r>
              <a:rPr lang="en-US" dirty="0" err="1"/>
              <a:t>meningkat</a:t>
            </a:r>
            <a:r>
              <a:rPr lang="en-US" dirty="0"/>
              <a:t>.</a:t>
            </a:r>
          </a:p>
          <a:p>
            <a:endParaRPr lang="en-US" dirty="0"/>
          </a:p>
        </p:txBody>
      </p:sp>
    </p:spTree>
    <p:extLst>
      <p:ext uri="{BB962C8B-B14F-4D97-AF65-F5344CB8AC3E}">
        <p14:creationId xmlns:p14="http://schemas.microsoft.com/office/powerpoint/2010/main" val="18968701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127</TotalTime>
  <Words>360</Words>
  <Application>Microsoft Office PowerPoint</Application>
  <PresentationFormat>On-screen Show (4:3)</PresentationFormat>
  <Paragraphs>86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Horizon</vt:lpstr>
      <vt:lpstr>MANAJEMEN PRODUKSI </vt:lpstr>
      <vt:lpstr>BAB I PENDAHULUAN</vt:lpstr>
      <vt:lpstr>BAB II a.PERKEMBANGAN MANAJEMEN PRODUKSI</vt:lpstr>
      <vt:lpstr>PowerPoint Presentation</vt:lpstr>
      <vt:lpstr>b.ARTI PRODUKSI DAN MANAJEMEN PRODUKSI </vt:lpstr>
      <vt:lpstr>PowerPoint Presentation</vt:lpstr>
      <vt:lpstr>c.PROSES PRODUKSI</vt:lpstr>
      <vt:lpstr>d.RUANG LINGKUP, FUNGSI, SISTEM DAN OPERASI PRODUKSI</vt:lpstr>
      <vt:lpstr>PowerPoint Presentation</vt:lpstr>
      <vt:lpstr>PowerPoint Presentation</vt:lpstr>
      <vt:lpstr>PowerPoint Presentation</vt:lpstr>
      <vt:lpstr>PowerPoint Presentation</vt:lpstr>
      <vt:lpstr>e.LOKASI DAN LAYOUT PABRIK</vt:lpstr>
      <vt:lpstr>PowerPoint Presentation</vt:lpstr>
      <vt:lpstr>BAB III PENUTUP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PRODUKSI</dc:title>
  <dc:creator>Windows User</dc:creator>
  <cp:lastModifiedBy>Windows User</cp:lastModifiedBy>
  <cp:revision>10</cp:revision>
  <dcterms:created xsi:type="dcterms:W3CDTF">2019-10-06T06:45:24Z</dcterms:created>
  <dcterms:modified xsi:type="dcterms:W3CDTF">2019-10-06T10:58:48Z</dcterms:modified>
</cp:coreProperties>
</file>