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7" r:id="rId4"/>
    <p:sldId id="259" r:id="rId5"/>
    <p:sldId id="296" r:id="rId6"/>
    <p:sldId id="29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C039C2E-1B49-41FC-B8C4-7D419283FA82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0312AE-25E2-48F3-A16C-C570788DE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4" descr="NM (9)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" y="0"/>
            <a:ext cx="25146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752600"/>
            <a:ext cx="6172200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Program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pembelajaran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MANAJEMEN PEMASARAN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27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Dirwan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Dirga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Saputra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st.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mm)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WINDOWS\Help\Tours\htmlTour\img1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2535170" cy="2133600"/>
          </a:xfrm>
          <a:prstGeom prst="rect">
            <a:avLst/>
          </a:prstGeom>
          <a:noFill/>
        </p:spPr>
      </p:pic>
      <p:sp>
        <p:nvSpPr>
          <p:cNvPr id="8" name="Text Placeholder 9"/>
          <p:cNvSpPr txBox="1">
            <a:spLocks/>
          </p:cNvSpPr>
          <p:nvPr/>
        </p:nvSpPr>
        <p:spPr>
          <a:xfrm>
            <a:off x="2819400" y="6172200"/>
            <a:ext cx="6019800" cy="4572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STIE Nobel Indonesia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  <p:pic>
        <p:nvPicPr>
          <p:cNvPr id="9" name="Picture 3" descr="C:\WINDOWS\system32\oobe\html\mouse\images\veron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38737"/>
            <a:ext cx="2667000" cy="1719263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0"/>
            <a:ext cx="4967068" cy="96316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METODE PERKULIAHAN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55980" y="1295400"/>
            <a:ext cx="6259420" cy="51816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MAHASISWA WAJIB MENGIKUTI MINIMAL 60% DARI JUMLAH KEHADIRAN UNTUK DAPAT MENGIKUTI UJIAN AKHIR.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KULIAH DILAKUKAN DALAM BENTUK KOMBINASI ANTARA CERAMAH, E-LEARNING, DISKUSI DAN TUGAS-TUGAS.</a:t>
            </a:r>
          </a:p>
          <a:p>
            <a:pPr marL="457200" lvl="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JUMLAH PERKULIAHAN SELAMA 1 SEMESTER  ADALAH 16 KALI PERTEMUAN SUDAH TERMASUK UJIAN TENGAH SEMESTER DAN UJIAN AKHIR SEMESTER.</a:t>
            </a:r>
          </a:p>
          <a:p>
            <a:pPr marL="854075" lvl="0" indent="-3429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PELAKSANAAN UJIAN TENGAH SEMESTER (UTS) DILAKSANAKAN PADA PERTEMUAN VIII</a:t>
            </a:r>
          </a:p>
          <a:p>
            <a:pPr marL="854075" lvl="0" indent="-3429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PELAKSANAAN UJIAN AKHIR SEMETER (UAS) DILAKSANAKAN PADA PERTEMUAN XVI</a:t>
            </a:r>
          </a:p>
          <a:p>
            <a:pPr marL="854075" lvl="0" indent="-3429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PELAKSANAA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UJIAN TENGAH SEMESTER DAN UJIAN AKHIR SEMESTER DILAKSANAKAN SECARA TERJADWAL</a:t>
            </a:r>
          </a:p>
          <a:p>
            <a:pPr marL="457200" lvl="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 startAt="2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76200" y="6324600"/>
            <a:ext cx="2514600" cy="4572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STIE Nobel Indonesia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  <p:pic>
        <p:nvPicPr>
          <p:cNvPr id="6" name="Picture 8" descr="D:\DESIGN\LATAR\3919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4" y="2133600"/>
            <a:ext cx="26292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67000" y="838200"/>
            <a:ext cx="6259420" cy="4648200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+mj-lt"/>
              <a:buAutoNum type="arabicParenR" startAt="4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KOMPOSISI DAN KONVERSI PENILAIAN</a:t>
            </a:r>
            <a:endParaRPr lang="id-ID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id-ID" b="1" dirty="0" smtClean="0">
                <a:latin typeface="Arial" pitchFamily="34" charset="0"/>
                <a:cs typeface="Arial" pitchFamily="34" charset="0"/>
              </a:rPr>
              <a:t>Kehadiran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:  Minimal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60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 %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id-ID" b="1" dirty="0" smtClean="0">
                <a:latin typeface="Arial" pitchFamily="34" charset="0"/>
                <a:cs typeface="Arial" pitchFamily="34" charset="0"/>
              </a:rPr>
              <a:t>Tugas      	: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40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 %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(Quiz,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Individu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Kelompok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algn="just">
              <a:lnSpc>
                <a:spcPct val="120000"/>
              </a:lnSpc>
              <a:buClr>
                <a:schemeClr val="bg1"/>
              </a:buClr>
              <a:buSzPct val="100000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                  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Keaktifan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Dikelas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              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id-ID" b="1" dirty="0" smtClean="0">
                <a:latin typeface="Arial" pitchFamily="34" charset="0"/>
                <a:cs typeface="Arial" pitchFamily="34" charset="0"/>
              </a:rPr>
              <a:t>UTS		: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0 %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id-ID" b="1" dirty="0" smtClean="0">
                <a:latin typeface="Arial" pitchFamily="34" charset="0"/>
                <a:cs typeface="Arial" pitchFamily="34" charset="0"/>
              </a:rPr>
              <a:t>UAS		:  30 %</a:t>
            </a:r>
          </a:p>
          <a:p>
            <a:pPr algn="just">
              <a:lnSpc>
                <a:spcPct val="120000"/>
              </a:lnSpc>
              <a:buClr>
                <a:schemeClr val="bg1"/>
              </a:buClr>
              <a:buSzPct val="100000"/>
            </a:pPr>
            <a:endParaRPr lang="id-ID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buClr>
                <a:schemeClr val="bg1"/>
              </a:buClr>
              <a:buSzPct val="100000"/>
            </a:pPr>
            <a:endParaRPr lang="id-ID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id-ID" b="1" dirty="0" smtClean="0">
                <a:latin typeface="Arial" pitchFamily="34" charset="0"/>
                <a:cs typeface="Arial" pitchFamily="34" charset="0"/>
              </a:rPr>
              <a:t>Nilai A  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≥ 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85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B : ≥ 70 - 84,9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 : ≥ 55 - 69,9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 : ≥ 40 - 54,9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E : &lt; 40</a:t>
            </a: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2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228600" y="6019800"/>
            <a:ext cx="1981200" cy="4572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STIE Nobel Indonesia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  <p:pic>
        <p:nvPicPr>
          <p:cNvPr id="7" name="Picture 8" descr="D:\DESIGN\LATAR\3919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4" y="2133600"/>
            <a:ext cx="26292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239000" cy="6096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GARIS –GARIS BESAR PROGRAM PENGAJARAN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7696200" cy="472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PENGENALAN PERKULIAHAN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PEMASARAN DAN PROSES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PEMASARAN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en-US" sz="2000" dirty="0" smtClean="0"/>
              <a:t>PERUSAHAAN DAN STRATEGI PEMASARAN</a:t>
            </a:r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ANALISIS LINGKUNGAN PEMASARAN</a:t>
            </a:r>
            <a:endParaRPr kumimoji="0" lang="en-US" sz="20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tabLst/>
              <a:defRPr/>
            </a:pPr>
            <a:r>
              <a:rPr lang="en-US" sz="2000" baseline="0" dirty="0" smtClean="0"/>
              <a:t>PASAR DAN PERILAKU PASAR</a:t>
            </a:r>
            <a:endParaRPr 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STRATEGI MARKETING</a:t>
            </a:r>
            <a:endParaRPr kumimoji="0" lang="en-US" sz="20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Ø"/>
              <a:tabLst/>
              <a:defRPr/>
            </a:pPr>
            <a:r>
              <a:rPr lang="en-US" sz="2000" baseline="0" dirty="0" smtClean="0"/>
              <a:t>PRODUK,</a:t>
            </a:r>
            <a:r>
              <a:rPr lang="en-US" sz="2000" dirty="0" smtClean="0"/>
              <a:t> JASA DAN MEREK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en-US" sz="2000" dirty="0" smtClean="0"/>
              <a:t>PENGEMBANGAN </a:t>
            </a:r>
            <a:r>
              <a:rPr lang="en-US" sz="2000" dirty="0" smtClean="0"/>
              <a:t>PRODUK BARU DAN STRATEGI SIKLUS HIDUP PRODUK </a:t>
            </a:r>
            <a:endParaRPr lang="en-US" sz="2000" dirty="0" smtClean="0"/>
          </a:p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en-US" sz="2000" dirty="0"/>
              <a:t>UTS (UJIAN TENGAH SEMESTER)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STRATEGI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PENETAPAN HARGA 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lang="en-US" sz="2000" baseline="0" dirty="0" smtClean="0"/>
              <a:t>SALURAN PEMASARAN DAN BENTUK-BENTUKNYA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RETAILING DAN WHOLESALING</a:t>
            </a:r>
          </a:p>
          <a:p>
            <a:pPr marL="274320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" pitchFamily="2" charset="2"/>
              <a:buChar char="Ø"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838200" y="6172200"/>
            <a:ext cx="67056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STIE Nobel Indonesia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89578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STRATEGI KOMUNIKASI PEMASARAN TERINTEGRASI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PERSONAL SELLING DAN SALES PROMOTION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SALESMANSHIP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PEMASARAN LANGSUNG DAN ONLINE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UAS (UJIAN AKHIR SEMESTER)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Ø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GARIS –GARIS BESAR PROGRAM PENGAJARAN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 txBox="1">
            <a:spLocks/>
          </p:cNvSpPr>
          <p:nvPr/>
        </p:nvSpPr>
        <p:spPr>
          <a:xfrm>
            <a:off x="228600" y="6019800"/>
            <a:ext cx="1981200" cy="4572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STIE Nobel Indonesia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  <p:pic>
        <p:nvPicPr>
          <p:cNvPr id="6" name="Picture Placeholder 14" descr="NM (9)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2400" y="1371600"/>
            <a:ext cx="2391300" cy="36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71800" y="2971800"/>
            <a:ext cx="5562600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TERIMA KASIH</a:t>
            </a:r>
            <a:endParaRPr 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 Placeholder 9"/>
          <p:cNvSpPr txBox="1">
            <a:spLocks/>
          </p:cNvSpPr>
          <p:nvPr/>
        </p:nvSpPr>
        <p:spPr>
          <a:xfrm>
            <a:off x="0" y="381000"/>
            <a:ext cx="2590800" cy="4572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gh Tower Text" pitchFamily="18" charset="0"/>
                <a:ea typeface="+mn-ea"/>
                <a:cs typeface="+mn-cs"/>
              </a:rPr>
              <a:t>LEADERSHIP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gh Tower Tex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xit" presetSubtype="0" fill="hold" grpId="1" nodeType="clickEffect">
                                  <p:stCondLst>
                                    <p:cond delay="2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to="" calcmode="lin" valueType="num">
                                      <p:cBhvr>
                                        <p:cTn id="17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8" grpId="1" animBg="1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562</TotalTime>
  <Words>189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High Tower Text</vt:lpstr>
      <vt:lpstr>Trebuchet MS</vt:lpstr>
      <vt:lpstr>Wingdings</vt:lpstr>
      <vt:lpstr>Wingdings 2</vt:lpstr>
      <vt:lpstr>Opulent</vt:lpstr>
      <vt:lpstr>Program pembelajaran MANAJEMEN PEMASARAN (Dirwan Dirga Saputra, st., mm)</vt:lpstr>
      <vt:lpstr>METODE PERKULIAHAN</vt:lpstr>
      <vt:lpstr>PowerPoint Presentation</vt:lpstr>
      <vt:lpstr>GARIS –GARIS BESAR PROGRAM PENGAJARAN</vt:lpstr>
      <vt:lpstr>GARIS –GARIS BESAR PROGRAM PENGAJARAN</vt:lpstr>
      <vt:lpstr>PowerPoint Presentation</vt:lpstr>
    </vt:vector>
  </TitlesOfParts>
  <Company>Rahim &amp; Nurlaeda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MELINDUNGI  SISTEM INFORMASI</dc:title>
  <dc:creator>ASTI &amp; DIANA</dc:creator>
  <cp:lastModifiedBy>Fitri</cp:lastModifiedBy>
  <cp:revision>95</cp:revision>
  <dcterms:created xsi:type="dcterms:W3CDTF">2007-04-25T12:45:17Z</dcterms:created>
  <dcterms:modified xsi:type="dcterms:W3CDTF">2020-03-16T04:09:53Z</dcterms:modified>
</cp:coreProperties>
</file>