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2765-92D2-46E3-8DE5-8462D60FD47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BE74-9D58-4916-8825-AF48342C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04950" y="1773238"/>
            <a:ext cx="68008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id-ID" altLang="id-ID" sz="4800"/>
              <a:t>Konsep </a:t>
            </a:r>
          </a:p>
          <a:p>
            <a:pPr algn="ctr" eaLnBrk="1" hangingPunct="1"/>
            <a:r>
              <a:rPr lang="id-ID" altLang="id-ID" sz="4800"/>
              <a:t>think out of the box </a:t>
            </a:r>
          </a:p>
        </p:txBody>
      </p:sp>
    </p:spTree>
    <p:extLst>
      <p:ext uri="{BB962C8B-B14F-4D97-AF65-F5344CB8AC3E}">
        <p14:creationId xmlns:p14="http://schemas.microsoft.com/office/powerpoint/2010/main" val="6853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 descr="Contoh Kreatif Desain Kemasan Produk Makan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230313"/>
            <a:ext cx="2308225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2" descr="Desain Kemasan Produk Krea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1230313"/>
            <a:ext cx="24257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3" descr="Image result for contoh gambar evolusi kemasan produ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3603625"/>
            <a:ext cx="24257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 descr="Contoh kemasan terbaik dengan desain kreatif untuk inspirasi produ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722688"/>
            <a:ext cx="2303463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3289300" y="2251075"/>
            <a:ext cx="2147888" cy="18684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/>
              <a:t>Berapa Besar Pergeseran Harga yang Dapat Dicapai Melalui Sentuhan Kecil Ini </a:t>
            </a:r>
          </a:p>
        </p:txBody>
      </p:sp>
    </p:spTree>
    <p:extLst>
      <p:ext uri="{BB962C8B-B14F-4D97-AF65-F5344CB8AC3E}">
        <p14:creationId xmlns:p14="http://schemas.microsoft.com/office/powerpoint/2010/main" val="4166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058988"/>
            <a:ext cx="1677987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692525"/>
            <a:ext cx="16779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AutoShape 2" descr="Image result for gambar handphone samsung terbaru"/>
          <p:cNvSpPr>
            <a:spLocks noChangeAspect="1" noChangeArrowheads="1"/>
          </p:cNvSpPr>
          <p:nvPr/>
        </p:nvSpPr>
        <p:spPr bwMode="auto">
          <a:xfrm>
            <a:off x="5334000" y="1377950"/>
            <a:ext cx="14144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/>
            <a:endParaRPr lang="id-ID" altLang="id-ID"/>
          </a:p>
        </p:txBody>
      </p:sp>
      <p:pic>
        <p:nvPicPr>
          <p:cNvPr id="51205" name="Picture 4" descr="Image result for gambar handphone samsung terba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1098550"/>
            <a:ext cx="14160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 descr="Image result for Gambar HP Ap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1096963"/>
            <a:ext cx="283686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6" descr="Image result for gambar hp opp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3332163"/>
            <a:ext cx="24892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AutoShape 4" descr="Image result for logo nokia"/>
          <p:cNvSpPr>
            <a:spLocks noChangeAspect="1" noChangeArrowheads="1"/>
          </p:cNvSpPr>
          <p:nvPr/>
        </p:nvSpPr>
        <p:spPr bwMode="auto">
          <a:xfrm>
            <a:off x="115888" y="85725"/>
            <a:ext cx="385762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/>
            <a:endParaRPr lang="id-ID" altLang="id-ID"/>
          </a:p>
        </p:txBody>
      </p:sp>
      <p:sp>
        <p:nvSpPr>
          <p:cNvPr id="51209" name="AutoShape 6" descr="Image result for logo nokia"/>
          <p:cNvSpPr>
            <a:spLocks noChangeAspect="1" noChangeArrowheads="1"/>
          </p:cNvSpPr>
          <p:nvPr/>
        </p:nvSpPr>
        <p:spPr bwMode="auto">
          <a:xfrm>
            <a:off x="255588" y="398463"/>
            <a:ext cx="38576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/>
            <a:endParaRPr lang="id-ID" altLang="id-ID"/>
          </a:p>
        </p:txBody>
      </p:sp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42934" r="45589" b="29820"/>
          <a:stretch>
            <a:fillRect/>
          </a:stretch>
        </p:blipFill>
        <p:spPr bwMode="auto">
          <a:xfrm>
            <a:off x="531813" y="1203325"/>
            <a:ext cx="16779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1" name="TextBox 10"/>
          <p:cNvSpPr txBox="1">
            <a:spLocks noChangeArrowheads="1"/>
          </p:cNvSpPr>
          <p:nvPr/>
        </p:nvSpPr>
        <p:spPr bwMode="auto">
          <a:xfrm>
            <a:off x="2554288" y="1887538"/>
            <a:ext cx="7858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sz="3300" b="1"/>
              <a:t>VS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2260600" y="3938588"/>
            <a:ext cx="3971925" cy="16700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2700" dirty="0"/>
              <a:t>Ketika Nokia Menemui Fase Declining </a:t>
            </a:r>
          </a:p>
        </p:txBody>
      </p:sp>
    </p:spTree>
    <p:extLst>
      <p:ext uri="{BB962C8B-B14F-4D97-AF65-F5344CB8AC3E}">
        <p14:creationId xmlns:p14="http://schemas.microsoft.com/office/powerpoint/2010/main" val="6650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1814513"/>
            <a:ext cx="42862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5754688" y="2000250"/>
            <a:ext cx="26543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Setelah sempat mengalami declining  pasar masih tetap dirasa berat oleh Nokia walaupun  dengan Nokia Lumia yang merupakan smart phone dengan  dukungan sistem Android .....  </a:t>
            </a:r>
          </a:p>
          <a:p>
            <a:pPr eaLnBrk="1" hangingPunct="1"/>
            <a:endParaRPr lang="id-ID" altLang="id-ID"/>
          </a:p>
          <a:p>
            <a:pPr eaLnBrk="1" hangingPunct="1"/>
            <a:endParaRPr lang="id-ID" altLang="id-ID"/>
          </a:p>
          <a:p>
            <a:pPr eaLnBrk="1" hangingPunct="1"/>
            <a:endParaRPr lang="id-ID" altLang="id-ID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1027113" y="5368925"/>
            <a:ext cx="62499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id-ID" altLang="id-ID" sz="2100" b="1" i="1">
                <a:latin typeface="Baskerville Old Face" pitchFamily="18" charset="0"/>
              </a:rPr>
              <a:t>Ternyata kelengahan akan mengakibatkan kerugian  </a:t>
            </a:r>
          </a:p>
        </p:txBody>
      </p:sp>
    </p:spTree>
    <p:extLst>
      <p:ext uri="{BB962C8B-B14F-4D97-AF65-F5344CB8AC3E}">
        <p14:creationId xmlns:p14="http://schemas.microsoft.com/office/powerpoint/2010/main" val="30157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1676400" y="1295400"/>
            <a:ext cx="66595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sz="3000" b="1" i="1"/>
              <a:t>Untuk Sukses Pengusaha Harus Sensitif Dengan Perubahan dan Mampu Mengambil Peluang</a:t>
            </a:r>
          </a:p>
          <a:p>
            <a:pPr eaLnBrk="1" hangingPunct="1"/>
            <a:endParaRPr lang="id-ID" altLang="id-ID" sz="3000" b="1" i="1"/>
          </a:p>
          <a:p>
            <a:pPr eaLnBrk="1" hangingPunct="1"/>
            <a:r>
              <a:rPr lang="id-ID" altLang="id-ID" sz="3000" b="1" i="1"/>
              <a:t>Sensitif terhadap dua hal tersebut tidak hanya untuk pemula tetapi bahkan bagi Perusahaan Sudah berada Pada Posisi Puncak Sekalipun  </a:t>
            </a:r>
          </a:p>
        </p:txBody>
      </p:sp>
    </p:spTree>
    <p:extLst>
      <p:ext uri="{BB962C8B-B14F-4D97-AF65-F5344CB8AC3E}">
        <p14:creationId xmlns:p14="http://schemas.microsoft.com/office/powerpoint/2010/main" val="7933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 descr="Image result for kemasan keripik singkong qt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74750"/>
            <a:ext cx="211931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2" descr="Image result for kemasan keripik singkong qte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444750"/>
            <a:ext cx="1849438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974725" y="3898900"/>
            <a:ext cx="40338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sz="2400" i="1"/>
              <a:t>Coba Perhatikan berapa keuntungan dan nilai atas perubahan kripik singkong ini </a:t>
            </a:r>
          </a:p>
        </p:txBody>
      </p:sp>
      <p:sp>
        <p:nvSpPr>
          <p:cNvPr id="5" name="Left Arrow 4"/>
          <p:cNvSpPr/>
          <p:nvPr/>
        </p:nvSpPr>
        <p:spPr>
          <a:xfrm rot="11501507">
            <a:off x="3846513" y="2444750"/>
            <a:ext cx="1471612" cy="996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7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 descr="Image result for Stand Jeruk di super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165225"/>
            <a:ext cx="44577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2" descr="Image result for contoh gambar evolusi kemasan prod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3544888"/>
            <a:ext cx="4457700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5834063" y="1841500"/>
            <a:ext cx="26241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Sama Halnya Dengan Evolusi Pachaging Pada Kripik Singkong 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625475" y="3868738"/>
            <a:ext cx="2803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Kemasan Jeruk Ini Juga Dimaksudkan Untuk Menngkatkan Value </a:t>
            </a:r>
          </a:p>
        </p:txBody>
      </p:sp>
    </p:spTree>
    <p:extLst>
      <p:ext uri="{BB962C8B-B14F-4D97-AF65-F5344CB8AC3E}">
        <p14:creationId xmlns:p14="http://schemas.microsoft.com/office/powerpoint/2010/main" val="25291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 descr="Image result for gambar rak tel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73175"/>
            <a:ext cx="44577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2" descr="Image result for contoh gambar evolusi kemasan prod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3232150"/>
            <a:ext cx="346233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5705475" y="1781175"/>
            <a:ext cx="2316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Begitu Pula Dengan Kemasan Telur Ini 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1054100" y="4346575"/>
            <a:ext cx="29908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Terlihat Lebih Bernilai dan Lebih Berharga serta Higienis</a:t>
            </a:r>
          </a:p>
        </p:txBody>
      </p:sp>
    </p:spTree>
    <p:extLst>
      <p:ext uri="{BB962C8B-B14F-4D97-AF65-F5344CB8AC3E}">
        <p14:creationId xmlns:p14="http://schemas.microsoft.com/office/powerpoint/2010/main" val="8689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 descr="Image result for gambar  pedagang jual sayu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93850"/>
            <a:ext cx="3059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2" descr="Image result for contoh gambar evolusi kemasan prod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2549525"/>
            <a:ext cx="35718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4462463" y="1106488"/>
            <a:ext cx="3568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Perubahan Kemasan Juga Dapat Digunakan Untuk Menggarap Kelas Konsumen Tertentu </a:t>
            </a: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1203325" y="4157663"/>
            <a:ext cx="274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Ada Beberapa Keuntungan Juga Dalam  Perubahan Kemasan Ini </a:t>
            </a:r>
          </a:p>
        </p:txBody>
      </p:sp>
    </p:spTree>
    <p:extLst>
      <p:ext uri="{BB962C8B-B14F-4D97-AF65-F5344CB8AC3E}">
        <p14:creationId xmlns:p14="http://schemas.microsoft.com/office/powerpoint/2010/main" val="20236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 descr="Image result for contoh gambar evolusi kemasan prod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3073400"/>
            <a:ext cx="347345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2" descr="Image result for gambar semang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1384300"/>
            <a:ext cx="32226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4581525" y="1662113"/>
            <a:ext cx="3419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b="1" i="1"/>
              <a:t>Inovasi Itu Sampai Pada Hal Yang Tidak Pernah Terpikirkan Sebelumnya 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1182688" y="4057650"/>
            <a:ext cx="2743200" cy="15795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3000" i="1" dirty="0"/>
              <a:t>Think Out Off The Box </a:t>
            </a:r>
          </a:p>
        </p:txBody>
      </p:sp>
    </p:spTree>
    <p:extLst>
      <p:ext uri="{BB962C8B-B14F-4D97-AF65-F5344CB8AC3E}">
        <p14:creationId xmlns:p14="http://schemas.microsoft.com/office/powerpoint/2010/main" val="23224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 descr="Image result for Indomie versi b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003300"/>
            <a:ext cx="4457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003300"/>
            <a:ext cx="33909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 descr="Image result for contoh gambar evolusi kemasan produ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635375"/>
            <a:ext cx="44577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5267325" y="4008438"/>
            <a:ext cx="317023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sz="1500" b="1" i="1"/>
              <a:t>Kemasan Juga Dapat Diubah Untuk Mengikuti Style Konsumen ...Disaat Ada yang Berbeda Pasti Konsumen Ingin Melakukan Sharing Eksperience Walaupun hanya untuk sekedar  ingin diketahui </a:t>
            </a:r>
          </a:p>
        </p:txBody>
      </p:sp>
    </p:spTree>
    <p:extLst>
      <p:ext uri="{BB962C8B-B14F-4D97-AF65-F5344CB8AC3E}">
        <p14:creationId xmlns:p14="http://schemas.microsoft.com/office/powerpoint/2010/main" val="27907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 descr="Image result for contoh gambar evolusi kemasan prod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373188"/>
            <a:ext cx="22415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 descr="Image result for contoh gambar evolusi kemasan prod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462088"/>
            <a:ext cx="17732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3" descr="Image result for contoh gambar evolusi kemasan produ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1462088"/>
            <a:ext cx="11795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 descr="Image result for contoh gambar evolusi kemasan produ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119438"/>
            <a:ext cx="381317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5060950" y="3500438"/>
            <a:ext cx="3784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id-ID" sz="2100" b="1" i="1"/>
              <a:t>Revolusi kemasan tidak hanya untuk meningkatkan nilai tetapi juga dapat dilakukan untuk menyesuaikan budget dan kebutuhan konsumen </a:t>
            </a:r>
          </a:p>
        </p:txBody>
      </p:sp>
    </p:spTree>
    <p:extLst>
      <p:ext uri="{BB962C8B-B14F-4D97-AF65-F5344CB8AC3E}">
        <p14:creationId xmlns:p14="http://schemas.microsoft.com/office/powerpoint/2010/main" val="1214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2019-10-04T07:22:25Z</dcterms:created>
  <dcterms:modified xsi:type="dcterms:W3CDTF">2019-10-04T07:22:56Z</dcterms:modified>
</cp:coreProperties>
</file>