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7" r:id="rId3"/>
    <p:sldId id="26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379" autoAdjust="0"/>
  </p:normalViewPr>
  <p:slideViewPr>
    <p:cSldViewPr>
      <p:cViewPr varScale="1">
        <p:scale>
          <a:sx n="79" d="100"/>
          <a:sy n="79" d="100"/>
        </p:scale>
        <p:origin x="11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56C5C-ECC5-4676-83CA-D02F07B1FB27}" type="datetimeFigureOut">
              <a:rPr lang="id-ID" smtClean="0"/>
              <a:pPr/>
              <a:t>02/10/2019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6BC8A-1B5A-4ADF-9ED0-6B280E8ED2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964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6BC8A-1B5A-4ADF-9ED0-6B280E8ED226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814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6BC8A-1B5A-4ADF-9ED0-6B280E8ED226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762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6BC8A-1B5A-4ADF-9ED0-6B280E8ED226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033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6BC8A-1B5A-4ADF-9ED0-6B280E8ED226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838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6BC8A-1B5A-4ADF-9ED0-6B280E8ED226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25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E7146B-45F3-46B1-9B7F-4FCB2F3AA6D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7E31B4-F7B8-44E0-867A-06EF45085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259176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KONTRAK PERKULIAHAN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8001000" cy="43434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        </a:t>
            </a:r>
            <a:r>
              <a:rPr lang="id-ID" dirty="0" smtClean="0"/>
              <a:t>	 </a:t>
            </a:r>
            <a:r>
              <a:rPr lang="en-US" dirty="0" smtClean="0"/>
              <a:t>: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endParaRPr lang="en-US" dirty="0" smtClean="0"/>
          </a:p>
          <a:p>
            <a:pPr algn="l"/>
            <a:r>
              <a:rPr lang="en-US" dirty="0" err="1" smtClean="0"/>
              <a:t>Kode</a:t>
            </a:r>
            <a:r>
              <a:rPr lang="en-US" dirty="0" smtClean="0"/>
              <a:t> MK	       </a:t>
            </a:r>
            <a:r>
              <a:rPr lang="id-ID" dirty="0" smtClean="0"/>
              <a:t>	 </a:t>
            </a:r>
            <a:r>
              <a:rPr lang="en-US" dirty="0" smtClean="0"/>
              <a:t>: </a:t>
            </a:r>
            <a:r>
              <a:rPr lang="en-US" dirty="0" smtClean="0"/>
              <a:t>AS304-III</a:t>
            </a:r>
            <a:endParaRPr lang="en-US" dirty="0" smtClean="0"/>
          </a:p>
          <a:p>
            <a:pPr algn="l"/>
            <a:r>
              <a:rPr lang="en-US" dirty="0" err="1" smtClean="0"/>
              <a:t>Jurusan</a:t>
            </a:r>
            <a:r>
              <a:rPr lang="en-US" dirty="0" smtClean="0"/>
              <a:t>/</a:t>
            </a:r>
            <a:r>
              <a:rPr lang="en-US" dirty="0" err="1" smtClean="0"/>
              <a:t>Prodi</a:t>
            </a:r>
            <a:r>
              <a:rPr lang="en-US" dirty="0" smtClean="0"/>
              <a:t>      </a:t>
            </a:r>
            <a:r>
              <a:rPr lang="id-ID" dirty="0" smtClean="0"/>
              <a:t>	 </a:t>
            </a:r>
            <a:r>
              <a:rPr lang="en-US" dirty="0" smtClean="0"/>
              <a:t>: </a:t>
            </a:r>
            <a:r>
              <a:rPr lang="en-US" dirty="0" err="1" smtClean="0"/>
              <a:t>Akuntansi</a:t>
            </a:r>
            <a:endParaRPr lang="en-US" dirty="0" smtClean="0"/>
          </a:p>
          <a:p>
            <a:pPr algn="l"/>
            <a:r>
              <a:rPr lang="en-US" dirty="0" err="1" smtClean="0"/>
              <a:t>Waktu</a:t>
            </a:r>
            <a:r>
              <a:rPr lang="en-US" dirty="0" smtClean="0"/>
              <a:t>	         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Kamis</a:t>
            </a:r>
            <a:r>
              <a:rPr lang="en-US" dirty="0" smtClean="0"/>
              <a:t>, 13.30-15.30 </a:t>
            </a:r>
            <a:endParaRPr lang="en-US" dirty="0" smtClean="0"/>
          </a:p>
          <a:p>
            <a:pPr algn="l"/>
            <a:r>
              <a:rPr lang="en-US" dirty="0" err="1" smtClean="0"/>
              <a:t>Bobot</a:t>
            </a:r>
            <a:r>
              <a:rPr lang="en-US" dirty="0" smtClean="0"/>
              <a:t> SKS   		 : 3</a:t>
            </a:r>
          </a:p>
          <a:p>
            <a:pPr algn="l"/>
            <a:r>
              <a:rPr lang="en-US" dirty="0" smtClean="0"/>
              <a:t>Semester	       </a:t>
            </a:r>
            <a:r>
              <a:rPr lang="id-ID" dirty="0" smtClean="0"/>
              <a:t>	 </a:t>
            </a:r>
            <a:r>
              <a:rPr lang="en-US" dirty="0" smtClean="0"/>
              <a:t>: </a:t>
            </a:r>
            <a:r>
              <a:rPr lang="en-US" dirty="0" err="1" smtClean="0"/>
              <a:t>Ganjil</a:t>
            </a:r>
            <a:r>
              <a:rPr lang="en-US" dirty="0" smtClean="0"/>
              <a:t>, 2019/2020</a:t>
            </a:r>
            <a:endParaRPr lang="en-US" dirty="0" smtClean="0"/>
          </a:p>
          <a:p>
            <a:pPr algn="l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 smtClean="0"/>
              <a:t>Perkuliahan</a:t>
            </a:r>
            <a:r>
              <a:rPr lang="en-US" sz="2400" dirty="0" smtClean="0"/>
              <a:t>	 </a:t>
            </a:r>
            <a:r>
              <a:rPr lang="en-US" sz="2400" dirty="0"/>
              <a:t>: - </a:t>
            </a:r>
            <a:r>
              <a:rPr lang="en-US" sz="2400" dirty="0" err="1" smtClean="0"/>
              <a:t>Diskusi</a:t>
            </a:r>
            <a:r>
              <a:rPr lang="en-US" sz="2400" dirty="0" smtClean="0"/>
              <a:t> </a:t>
            </a:r>
            <a:r>
              <a:rPr lang="en-US" sz="2400" dirty="0" err="1" smtClean="0"/>
              <a:t>Klp</a:t>
            </a:r>
            <a:r>
              <a:rPr lang="en-US" sz="2400" dirty="0" smtClean="0"/>
              <a:t>, </a:t>
            </a:r>
            <a:r>
              <a:rPr lang="en-US" sz="2400" dirty="0" err="1" smtClean="0"/>
              <a:t>Tugas</a:t>
            </a:r>
            <a:r>
              <a:rPr lang="en-US" sz="2400" dirty="0" smtClean="0"/>
              <a:t>, </a:t>
            </a:r>
            <a:r>
              <a:rPr lang="en-US" sz="2400" dirty="0" err="1" smtClean="0"/>
              <a:t>Percontohan</a:t>
            </a:r>
            <a:r>
              <a:rPr lang="en-US" sz="2400" dirty="0" smtClean="0"/>
              <a:t> </a:t>
            </a:r>
            <a:r>
              <a:rPr lang="en-US" sz="2400" dirty="0"/>
              <a:t>(75%)</a:t>
            </a:r>
          </a:p>
          <a:p>
            <a:pPr marL="514350" indent="-514350" algn="l"/>
            <a:r>
              <a:rPr lang="en-US" sz="2400" dirty="0"/>
              <a:t>                                 </a:t>
            </a:r>
            <a:r>
              <a:rPr lang="en-US" sz="2400" dirty="0" smtClean="0"/>
              <a:t>	   </a:t>
            </a:r>
            <a:r>
              <a:rPr lang="en-US" sz="2400" dirty="0"/>
              <a:t>- </a:t>
            </a:r>
            <a:r>
              <a:rPr lang="en-US" sz="2400" dirty="0" err="1"/>
              <a:t>Ceramah</a:t>
            </a:r>
            <a:r>
              <a:rPr lang="en-US" sz="2400" dirty="0"/>
              <a:t> (25%)</a:t>
            </a:r>
          </a:p>
          <a:p>
            <a:pPr marL="514350" indent="-514350" algn="l"/>
            <a:r>
              <a:rPr lang="en-US" sz="2400" dirty="0" err="1"/>
              <a:t>Sistim</a:t>
            </a:r>
            <a:r>
              <a:rPr lang="en-US" sz="2400" dirty="0"/>
              <a:t> </a:t>
            </a:r>
            <a:r>
              <a:rPr lang="en-US" sz="2400" dirty="0" err="1"/>
              <a:t>Penilain</a:t>
            </a:r>
            <a:r>
              <a:rPr lang="en-US" sz="2400" dirty="0"/>
              <a:t>        </a:t>
            </a:r>
            <a:r>
              <a:rPr lang="en-US" sz="2400" dirty="0" smtClean="0"/>
              <a:t>        </a:t>
            </a:r>
            <a:r>
              <a:rPr lang="en-US" sz="2400" dirty="0"/>
              <a:t>: </a:t>
            </a:r>
            <a:r>
              <a:rPr lang="en-US" sz="2400" dirty="0" err="1"/>
              <a:t>Partisapasi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,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Kuis</a:t>
            </a:r>
            <a:endParaRPr lang="en-US" sz="2400" dirty="0"/>
          </a:p>
          <a:p>
            <a:pPr marL="514350" indent="-514350" algn="l"/>
            <a:r>
              <a:rPr lang="en-US" sz="2400" dirty="0"/>
              <a:t>			</a:t>
            </a:r>
            <a:r>
              <a:rPr lang="en-US" sz="2400" dirty="0" smtClean="0"/>
              <a:t>                </a:t>
            </a:r>
            <a:r>
              <a:rPr lang="en-US" sz="2400" dirty="0" err="1"/>
              <a:t>Ujian</a:t>
            </a:r>
            <a:r>
              <a:rPr lang="en-US" sz="2400" dirty="0"/>
              <a:t> Mid </a:t>
            </a:r>
            <a:r>
              <a:rPr lang="en-US" sz="2400" dirty="0" err="1"/>
              <a:t>Tes</a:t>
            </a:r>
            <a:r>
              <a:rPr lang="en-US" sz="2400" dirty="0"/>
              <a:t>, </a:t>
            </a:r>
            <a:r>
              <a:rPr lang="en-US" sz="2400" dirty="0" err="1"/>
              <a:t>Ujian</a:t>
            </a:r>
            <a:r>
              <a:rPr lang="en-US" sz="2400" dirty="0"/>
              <a:t> Final </a:t>
            </a:r>
            <a:r>
              <a:rPr lang="en-US" sz="2400" dirty="0" err="1"/>
              <a:t>Tes</a:t>
            </a:r>
            <a:endParaRPr lang="en-US" sz="2400" dirty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    </a:t>
            </a:r>
            <a:r>
              <a:rPr lang="id-ID" dirty="0" smtClean="0"/>
              <a:t>	</a:t>
            </a:r>
            <a:r>
              <a:rPr lang="en-US" dirty="0" smtClean="0"/>
              <a:t> : Drs. H. </a:t>
            </a:r>
            <a:r>
              <a:rPr lang="en-US" dirty="0" err="1" smtClean="0"/>
              <a:t>Abd</a:t>
            </a:r>
            <a:r>
              <a:rPr lang="en-US" dirty="0" smtClean="0"/>
              <a:t>. </a:t>
            </a:r>
            <a:r>
              <a:rPr lang="en-US" dirty="0" err="1" smtClean="0"/>
              <a:t>Rauf</a:t>
            </a:r>
            <a:r>
              <a:rPr lang="en-US" dirty="0" smtClean="0"/>
              <a:t>, MM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-8077199"/>
            <a:ext cx="8305800" cy="1566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5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5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5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5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 u="sng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 u="sng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 u="sng" dirty="0" smtClean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CURICULUM </a:t>
            </a:r>
            <a:r>
              <a:rPr lang="en-US" sz="20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sz="1600" b="1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1600" b="1" u="sng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PRIBADI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:  Drs. H.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Rauf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MM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Tgl.lahir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:  Makassar, 01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Oktober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1966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Kelamin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: 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Laki-laki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Agama			:  Islam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S2, Magister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:  Jl.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Dg.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Bombong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B/1 (085256726202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gowa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  <a:r>
              <a:rPr lang="en-US" b="1" u="sng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RIWAYAT PENDIDIKAN</a:t>
            </a:r>
            <a:endParaRPr lang="en-US" u="sng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1979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SDN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Ujungloe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Kabupaten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Pangkep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1982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SMP Standard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Kabupaten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Pangkep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1985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SMAN 1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Pankep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1990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Sarjana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Pend.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Akuntansi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IKIP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UjungPandang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2008 Magister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UNHAS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  </a:t>
            </a:r>
            <a:r>
              <a:rPr lang="en-US" b="1" u="sng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RIWAYAT  </a:t>
            </a:r>
            <a:r>
              <a:rPr lang="en-US" b="1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endParaRPr lang="en-US" u="sng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1991		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Executive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Asuransi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1991		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Accounting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1992 – 1994		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Cab &amp;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di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Kendari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1994 – 1995		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Cabang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di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Sorong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1995 – 1997		: 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Wilayah &amp;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Kacab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 di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Jayapura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1998 – 1998		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Wilayah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di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Ambong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&amp;</a:t>
            </a:r>
          </a:p>
          <a:p>
            <a:pPr marL="2286000"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Asisten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Direktur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  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1999 – 1999 		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Penangggung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Car,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Penanggung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</a:p>
          <a:p>
            <a:pPr marL="68580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Piutang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di Makassar.</a:t>
            </a: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-5164891"/>
            <a:ext cx="8382000" cy="1297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en-US" sz="1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400" b="1" i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Sambungan</a:t>
            </a:r>
            <a:r>
              <a:rPr lang="en-US" sz="1400" b="1" i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CV: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7.  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		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Cabang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Jakarta.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8.  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2001		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Cabang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Plastindo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Jakarta.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  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2002		: GM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Makassar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 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2003		: GM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&amp; PT OH 77Makassar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 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2005 – 2007		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Direktur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Dinasti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di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Makassar ( Hyundai)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 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2007 –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Direktur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 Pago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Permai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Proferty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 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2011 –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``	: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Pengajar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 </a:t>
            </a:r>
            <a:r>
              <a:rPr lang="en-US" sz="2000" b="1" u="sng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WORKSHOP </a:t>
            </a:r>
            <a:r>
              <a:rPr lang="en-US" sz="20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KURSUS-KURSUS PENTING</a:t>
            </a:r>
            <a:endParaRPr lang="en-US" sz="2000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1995      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Salesmanship III, PT KTB di Jakarta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Th.1996       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Lokakarya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Minaout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LPPM Jakarta &amp; PT KTB Jakarta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      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 For Non Finance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Workshop In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Prasetya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Mulya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Jakarta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      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Kelayakan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LPPM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Jakarta.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      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LPPM Jakarta.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      : Basic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Credit Management, PT NMC &amp;  Bank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Niaga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Jakarta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      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Mapping, ABC Consulting Jakarta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      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Outbond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Training, PT KTB &amp; PT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Binawana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SR Jakarta di 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Sukabumi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1476375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2003      : Leading and Managing Change With Great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Makassar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1476375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2003      : Financial Management,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Marala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Consulting Group Jakarta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1476375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Th. 2007      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Coustumer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Satisfaction,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Bosowa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Makassar.  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  </a:t>
            </a:r>
            <a:r>
              <a:rPr lang="en-US" sz="2000" b="1" u="sng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 </a:t>
            </a:r>
            <a:r>
              <a:rPr lang="en-US" sz="20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BANDING</a:t>
            </a:r>
            <a:endParaRPr lang="en-US" sz="2000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Negeri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Mengunjungi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Propinsi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Propinsi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</a:p>
          <a:p>
            <a:pPr marL="160020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	  Timor-Timor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kecuali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Prop.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Nangro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Aceh Darussalam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Negeri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Singapore,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Jepang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Taiwang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Hongkong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&amp; Saudi Arabia.</a:t>
            </a:r>
          </a:p>
          <a:p>
            <a:pPr marL="32004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2004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marL="3200400"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0040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,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STIE Nobel Indonesia Makassar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 SDM yang </a:t>
            </a:r>
            <a:r>
              <a:rPr lang="en-US" dirty="0" err="1" smtClean="0"/>
              <a:t>unggul</a:t>
            </a:r>
            <a:r>
              <a:rPr lang="en-US" dirty="0" smtClean="0"/>
              <a:t> </a:t>
            </a:r>
            <a:r>
              <a:rPr lang="en-US" dirty="0" err="1" smtClean="0"/>
              <a:t>dibidang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orientasi</a:t>
            </a:r>
            <a:r>
              <a:rPr lang="en-US" dirty="0" smtClean="0"/>
              <a:t>  global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berjiwa</a:t>
            </a:r>
            <a:r>
              <a:rPr lang="en-US" dirty="0" smtClean="0"/>
              <a:t> Entrepreneur (creative and innovative).</a:t>
            </a:r>
          </a:p>
          <a:p>
            <a:pPr algn="just"/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  <a:r>
              <a:rPr lang="en-US" dirty="0" err="1" smtClean="0"/>
              <a:t>Knowledge,Skill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Attitude.</a:t>
            </a:r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 </a:t>
            </a:r>
            <a:r>
              <a:rPr lang="en-US" dirty="0" err="1" smtClean="0"/>
              <a:t>Kompetensi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 smtClean="0"/>
              <a:t>Bobot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Penilaian</a:t>
            </a:r>
            <a:r>
              <a:rPr lang="en-US" b="1" u="sng" dirty="0" smtClean="0"/>
              <a:t>:</a:t>
            </a:r>
          </a:p>
          <a:p>
            <a:r>
              <a:rPr lang="en-US" dirty="0" err="1" smtClean="0"/>
              <a:t>Partisipasi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Tugas</a:t>
            </a:r>
            <a:r>
              <a:rPr lang="en-US" dirty="0" smtClean="0"/>
              <a:t> &amp; </a:t>
            </a:r>
            <a:r>
              <a:rPr lang="en-US" dirty="0" err="1" smtClean="0"/>
              <a:t>Kuis</a:t>
            </a:r>
            <a:r>
              <a:rPr lang="en-US" dirty="0" smtClean="0"/>
              <a:t>  :  40%</a:t>
            </a:r>
          </a:p>
          <a:p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MidTes</a:t>
            </a:r>
            <a:r>
              <a:rPr lang="en-US" dirty="0" smtClean="0"/>
              <a:t>			        : 30%</a:t>
            </a:r>
          </a:p>
          <a:p>
            <a:r>
              <a:rPr lang="en-US" dirty="0" err="1" smtClean="0"/>
              <a:t>Ujian</a:t>
            </a:r>
            <a:r>
              <a:rPr lang="en-US" dirty="0" smtClean="0"/>
              <a:t> Final </a:t>
            </a:r>
            <a:r>
              <a:rPr lang="en-US" dirty="0" err="1" smtClean="0"/>
              <a:t>Tes</a:t>
            </a:r>
            <a:r>
              <a:rPr lang="en-US" dirty="0" smtClean="0"/>
              <a:t>			        : 30%</a:t>
            </a:r>
          </a:p>
          <a:p>
            <a:r>
              <a:rPr lang="en-US" dirty="0" smtClean="0"/>
              <a:t>Range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A = 85-100         D = 40-54</a:t>
            </a:r>
          </a:p>
          <a:p>
            <a:pPr lvl="1">
              <a:buNone/>
            </a:pPr>
            <a:r>
              <a:rPr lang="en-US" dirty="0" smtClean="0"/>
              <a:t>	B = 70-84            E = 40</a:t>
            </a:r>
          </a:p>
          <a:p>
            <a:pPr lvl="1">
              <a:buNone/>
            </a:pPr>
            <a:r>
              <a:rPr lang="en-US" dirty="0" smtClean="0"/>
              <a:t>	C = 55-69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enilaian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terlambat</a:t>
            </a:r>
            <a:r>
              <a:rPr lang="en-US" dirty="0" smtClean="0"/>
              <a:t> 15 </a:t>
            </a:r>
            <a:r>
              <a:rPr lang="en-US" dirty="0" err="1" smtClean="0"/>
              <a:t>menit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DILARANG</a:t>
            </a:r>
            <a:r>
              <a:rPr lang="en-US" dirty="0" smtClean="0"/>
              <a:t> </a:t>
            </a:r>
            <a:r>
              <a:rPr lang="id-ID" dirty="0" smtClean="0"/>
              <a:t>meng</a:t>
            </a:r>
            <a:r>
              <a:rPr lang="en-US" dirty="0" err="1" smtClean="0"/>
              <a:t>ikut</a:t>
            </a:r>
            <a:r>
              <a:rPr lang="id-ID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id-ID" dirty="0" smtClean="0"/>
              <a:t>yang sedang berlangsung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megikuti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topi</a:t>
            </a:r>
            <a:r>
              <a:rPr lang="en-US" dirty="0" smtClean="0"/>
              <a:t>, </a:t>
            </a:r>
            <a:r>
              <a:rPr lang="en-US" dirty="0" err="1" smtClean="0"/>
              <a:t>baju</a:t>
            </a:r>
            <a:r>
              <a:rPr lang="en-US" dirty="0" smtClean="0"/>
              <a:t> </a:t>
            </a:r>
            <a:r>
              <a:rPr lang="en-US" dirty="0" err="1" smtClean="0"/>
              <a:t>kaos</a:t>
            </a:r>
            <a:r>
              <a:rPr lang="en-US" dirty="0" smtClean="0"/>
              <a:t> oblong, sandal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merokok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t</a:t>
            </a:r>
            <a:r>
              <a:rPr lang="id-ID" dirty="0" smtClean="0"/>
              <a:t>e</a:t>
            </a:r>
            <a:r>
              <a:rPr lang="en-US" dirty="0" smtClean="0"/>
              <a:t>l</a:t>
            </a:r>
            <a:r>
              <a:rPr lang="id-ID" dirty="0" smtClean="0"/>
              <a:t>e</a:t>
            </a:r>
            <a:r>
              <a:rPr lang="en-US" dirty="0" err="1" smtClean="0"/>
              <a:t>pon</a:t>
            </a:r>
            <a:r>
              <a:rPr lang="en-US" dirty="0" smtClean="0"/>
              <a:t>, </a:t>
            </a:r>
            <a:r>
              <a:rPr lang="en-US" dirty="0" err="1" smtClean="0"/>
              <a:t>sms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pbm</a:t>
            </a:r>
            <a:r>
              <a:rPr lang="en-US" dirty="0" smtClean="0"/>
              <a:t>. </a:t>
            </a:r>
            <a:r>
              <a:rPr lang="en-US" dirty="0" err="1" smtClean="0"/>
              <a:t>berlangsung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id-ID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391400" cy="3124199"/>
          </a:xfrm>
        </p:spPr>
        <p:txBody>
          <a:bodyPr>
            <a:norm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uhaus 93" pitchFamily="82" charset="0"/>
              </a:rPr>
              <a:t>WELL COME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 </a:t>
            </a:r>
            <a:r>
              <a:rPr lang="id-ID" dirty="0" smtClean="0">
                <a:solidFill>
                  <a:schemeClr val="tx1"/>
                </a:solidFill>
                <a:latin typeface="Bauhaus 93" pitchFamily="82" charset="0"/>
              </a:rPr>
              <a:t> TO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en-US" sz="5300" dirty="0" smtClean="0">
                <a:solidFill>
                  <a:srgbClr val="00B050"/>
                </a:solidFill>
              </a:rPr>
              <a:t>COST MANAGEMENT-</a:t>
            </a:r>
            <a:r>
              <a:rPr lang="en-US" sz="3600" dirty="0" smtClean="0">
                <a:solidFill>
                  <a:srgbClr val="00B050"/>
                </a:solidFill>
              </a:rPr>
              <a:t>A Strategic Emphasis</a:t>
            </a:r>
            <a:endParaRPr lang="id-ID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8001000" cy="762000"/>
          </a:xfrm>
        </p:spPr>
        <p:txBody>
          <a:bodyPr/>
          <a:lstStyle/>
          <a:p>
            <a:pPr algn="ctr"/>
            <a:r>
              <a:rPr lang="id-ID" dirty="0" smtClean="0"/>
              <a:t>DESKRIPSI</a:t>
            </a:r>
          </a:p>
          <a:p>
            <a:endParaRPr lang="id-ID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922</TotalTime>
  <Words>141</Words>
  <Application>Microsoft Office PowerPoint</Application>
  <PresentationFormat>On-screen Show (4:3)</PresentationFormat>
  <Paragraphs>132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Bauhaus 93</vt:lpstr>
      <vt:lpstr>Calibri</vt:lpstr>
      <vt:lpstr>Times New Roman</vt:lpstr>
      <vt:lpstr>Verdana</vt:lpstr>
      <vt:lpstr>Wingdings 2</vt:lpstr>
      <vt:lpstr>Wingdings 3</vt:lpstr>
      <vt:lpstr>Concourse</vt:lpstr>
      <vt:lpstr>               KONTRAK PERKULIAHAN    </vt:lpstr>
      <vt:lpstr>PowerPoint Presentation</vt:lpstr>
      <vt:lpstr>PowerPoint Presentation</vt:lpstr>
      <vt:lpstr>  Standard Kompetensi  </vt:lpstr>
      <vt:lpstr>Sistem Penilaian </vt:lpstr>
      <vt:lpstr>Aturan Perkuliahan</vt:lpstr>
      <vt:lpstr>WELL COME   TO   COST MANAGEMENT-A Strategic Emphasis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PERKULIAHAN</dc:title>
  <dc:creator>armi</dc:creator>
  <cp:lastModifiedBy>toshiba</cp:lastModifiedBy>
  <cp:revision>97</cp:revision>
  <dcterms:created xsi:type="dcterms:W3CDTF">2009-09-27T06:21:53Z</dcterms:created>
  <dcterms:modified xsi:type="dcterms:W3CDTF">2019-10-02T14:32:07Z</dcterms:modified>
</cp:coreProperties>
</file>