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95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CED7-5DDE-463F-AAF0-525801762C4B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6A246-37C9-4118-871E-94EFA46F8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A246-37C9-4118-871E-94EFA46F89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A246-37C9-4118-871E-94EFA46F89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A246-37C9-4118-871E-94EFA46F89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A246-37C9-4118-871E-94EFA46F89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A246-37C9-4118-871E-94EFA46F89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8D90-1C2C-438D-9A4A-C728D19ED181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29EB-E84C-419D-91DF-C835BFC7D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MANAJEMEN OPERASI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PENJELASAN GBPP/SAP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KONTRAK PERKULIAHAN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PROFIL PERUSAHAAN GLOBAL : TUPPERWARE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APAKAH PERAMALAN ITU?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JENIS PERAMALAN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KEPENTINGAN STRATEGI PERAMALAN : SUMBER DAYA  MANUSIA, KAPASITAS, MANAJEMEN RANTAI PASOKAN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TUJUH LANGKAH DALAM SISTEM PERAMALAN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PENDEKATAN PERAMALAN : METODE KUALITATIF DAN  KUANTITATIF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PERAMALAN TIME –SERIES : DEKOMPOSISI TIME-SERIES, PENDEKATAN NAIF, RATA-RATA BERGERAK, PENGHALUSAN EKSPONENSIAL, PENGUKURAN KESALAHAN  PERAMALAN.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METODE PERAMALAN ASOSIATIF : REGRESI DAN KORELASI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TUGAS : CARILAH ARTI DARI ISTILAH- ISTILAH PENTING DIBAWAH INI :</a:t>
            </a:r>
          </a:p>
          <a:p>
            <a:r>
              <a:rPr lang="en-US" dirty="0" smtClean="0"/>
              <a:t>PERAMALAN,PERAMALAN EKONOMI, PERAMALAN TEHNOLOGI, PERAMALAN PERMINTAN, PERAMALAN KUANTITATIFF, PERAMALAN KUALITATIF, KEPUTUSAN DARI PENDAPAT JURI EKSEKUTIF, METODE DELPHI GABUNGAN TENAGA PENJUALAN DAN SURVEI PASAR KONSUMEN</a:t>
            </a:r>
          </a:p>
          <a:p>
            <a:r>
              <a:rPr lang="en-US" dirty="0" smtClean="0"/>
              <a:t>TIME- SERIES, PENDEKATAN NAIF, RATA-RATA BERGERAK, PENGHALUSAN EKSPONENSIAL, PROYEKSI TREN, SIKLUS.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5.DESAIN </a:t>
            </a:r>
            <a:r>
              <a:rPr lang="en-US" dirty="0" smtClean="0"/>
              <a:t>PRODUK DAN JASA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TIK : SETELAH MENYELESAIKAN BAB INI MAHASISWA DIHARAPKAN MAMPU :</a:t>
            </a:r>
          </a:p>
          <a:p>
            <a:pPr marL="514350" indent="-514350">
              <a:buAutoNum type="arabicPeriod"/>
            </a:pPr>
            <a:r>
              <a:rPr lang="en-US" dirty="0" smtClean="0"/>
              <a:t>MENDEFINISIKAN : SIKLUS HIDUP PRODUK, TIM PENGEMBANGAN PRODUK, KEMAMPUAN UNTUK DIPRODUKSI DAN REKAYASA NILAI, DESAIN YANG TANGGUH, PERSAINGAN BERDASARKAN WAKTU, DESAIN MODULAR, DESAIN YANG DIBANTU KOMPUTER, ANALISIS NILAI, TEHNOLOGI KELOMPOK</a:t>
            </a:r>
          </a:p>
          <a:p>
            <a:pPr marL="514350" indent="-514350">
              <a:buAutoNum type="arabicPeriod"/>
            </a:pPr>
            <a:r>
              <a:rPr lang="en-US" dirty="0" smtClean="0"/>
              <a:t>MAMPU MENJELASKAN: ALIANSI, REKAYASA YANG TERJADI BERBARENGAN, ANALISA PRODUK -BY- VALUE, DOKUMENTASI PRODUK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PROFIL PERUSAHAAN  GLOBAL : REGAL MARINE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PEMILIHAN PRODUK DAN JASA: PILIHAN STRATEGI PRODUK MENUNJANG, KEUANGAN BERSAING, SIKLUS HIDUP PRODUK, SIKLUS HIDUP DAN STRATEGI, ANALISA PRODUK BERDASARKAN NILAI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MENHASILKAN PRODUK BARU : PELUANG PRODUK BARU,PENTINGNYA PRODUK BARU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PENGEMBANGAN PRODUK:  SISTEM PENGEMBANGAN PRODUK, QUALITY FUNCTION DEPLOYMENT, MEMBUAT ORGANISASI MENGEMBANGKAN PRODUK, KEMAMPUAN UNTUK DIPRODUKSI DAN REKAYASA NILAI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PERMASALAHAN DESAIN: DESAIN YANG TANGGUH, DESAIN MODULAR, COMPUTER AIDED DESAIN, TEHNOLOGI VIRTUAL DESAIN,ANALISIS NILAI, DAN DESAIN YANG RAMAH LINGKUNGAN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PERSAINGAN BERDASARKAN WAKTU: MEMBELI TEHNOLOGI DENGAN CARA MENGAMBIL ALIH SEBUAH PERUSAHAAN, JOIN VENTURES, ALIANSI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MENETAPKAN PRODUK: KEPUTUSAN MEMBUAT ATAU MEMBELI, TEHNOLOGI KELOMPOK</a:t>
            </a:r>
          </a:p>
          <a:p>
            <a:pPr>
              <a:buNone/>
            </a:pPr>
            <a:r>
              <a:rPr lang="en-US" dirty="0" smtClean="0"/>
              <a:t>TUGAS </a:t>
            </a:r>
          </a:p>
          <a:p>
            <a:pPr marL="514350" indent="-514350">
              <a:buAutoNum type="arabicPeriod"/>
            </a:pPr>
            <a:r>
              <a:rPr lang="en-US" dirty="0" smtClean="0"/>
              <a:t>MENCARI ARTI ISTILAH PENTING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STUDI KASUS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smtClean="0"/>
              <a:t>MENGELOLA KUALITAS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TIK : SETELAH MENYELESAIKAN  BAB INI MAHASISWA DIHARAPKAN MAMPU :</a:t>
            </a:r>
          </a:p>
          <a:p>
            <a:pPr marL="514350" indent="-514350">
              <a:buAutoNum type="arabicPeriod"/>
            </a:pPr>
            <a:r>
              <a:rPr lang="en-US" dirty="0" smtClean="0"/>
              <a:t>MENDEFINISIKAN : KUALITAS, STANDAR KUALITAS INTERNASIONAL DAN KONSEP TOGUCHI</a:t>
            </a:r>
          </a:p>
          <a:p>
            <a:pPr marL="514350" indent="-514350">
              <a:buAutoNum type="arabicPeriod"/>
            </a:pPr>
            <a:r>
              <a:rPr lang="en-US" dirty="0" smtClean="0"/>
              <a:t>MAMPU MENJELASKAN: MENGAPA KUALITAS PENTING,TOTAL QUALITY MANAGEMENT, DIAGRAM PARETO, DIAGRAM PROSES,PRODUK YANG BERKUALITAS TANGGUH.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PROFIL PERUSAHAAN GLOBAL : MOTOROLA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KUALITAS DAN STRATEGI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MENETAPKAN KUALITAS : PENGARUH KUALITAS, BIAYA KUALITAS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STANDAR KUALITAS INTERNASIONAL : ISO 900 DAN ISO 14000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TOTAL QUALITY MANAGEMENT: PERBAIKAN TERUS MENERUS, PEMBERDAYAAN KARYAWAN, KONSEP TOGUCHI, DAN PENGETAHUAN MENGENAI ALAT TQM.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ALAT TQM : LEMBAR PENGECEKAN,DIAGRAM SEBAR, DIAGRAM SEBAB AKIBAT,DIAGRAM PARETO, DIAGRAM ALIR, HISTOGRAM DAN SATISTICAL PROCESS CONTROL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PESAN INSPEKSI : KAPAN DAN DIMANA INSPEKSI DILAKUKAN, INSPEKSI SUMBER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TQM DISEKTOR JASA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TUGAS : ARTIKAN ISTILAH-ISTILAH PENTING, PERTANYAAN DISKUSI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 STRATEGI PROSES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TIK : SETELAH MENYELESAIKAN BAB INI MAHASISWA DIHARAPKAN MAMPU :</a:t>
            </a:r>
          </a:p>
          <a:p>
            <a:pPr>
              <a:buNone/>
            </a:pPr>
            <a:r>
              <a:rPr lang="en-US" dirty="0" smtClean="0"/>
              <a:t>1. MAMPU MENDEFINISIKAN : FOKUS PADA PROSES, FOKUS BERULANG, FOKUS PADA PRODUK, REKAYASA ULANG PADA PROSES, PERMASALAHAN PROSES PADA JASA, PERMASALAHAN LINGKUNGAN HIDUP</a:t>
            </a:r>
          </a:p>
          <a:p>
            <a:pPr>
              <a:buNone/>
            </a:pPr>
            <a:r>
              <a:rPr lang="en-US" dirty="0" smtClean="0"/>
              <a:t>2. MENJELASKAN : ANALISA PROSES, DESAIN JASA, MANUFAKTUR HIJAU, DAN TEHNOLOGI PRODUKSI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PROFIL PERUSAHAAN GLOBAL :DELL COMPUTER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EMPAT STRATEGI PROSES : FOKUS PADA PROSES, FOKUS BERULANG, FOKUS PADA PRODUK, FOKUS MASS CUSTOMIZATION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ANALISIS DAN DESAIN PROSES : DIAGRAM ALIR, PEMETAAN FUNGSI WAKTU, DIAGRAM PROSES, PERENCANAAN PELAYANAN.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DESAIN PROSES PADA SEKTOR JASA: INTERAKSI PELANGGAN DAN DESAIN PROSES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PEMILIHAN PERALATAN DAN TEHNOLOGI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TEHNOLOGI PRODUKSI : TEHNOLOGI MESIN, AUTOMATIC IDENTIFICATION SYSTEM, PENGENDALIAN PROSES, SISTEM VISI, ROBOT,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PROSES YANG RAMAH LINGKUNGAN</a:t>
            </a:r>
          </a:p>
          <a:p>
            <a:pPr>
              <a:buNone/>
            </a:pPr>
            <a:r>
              <a:rPr lang="en-US" dirty="0" smtClean="0"/>
              <a:t>TUGAS :</a:t>
            </a:r>
          </a:p>
          <a:p>
            <a:pPr>
              <a:buNone/>
            </a:pPr>
            <a:r>
              <a:rPr lang="en-US" dirty="0" smtClean="0"/>
              <a:t>ARTIKAN ISTILAH PENTING DAN LATIHAN BERPIKIR KRITIS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8.STRATEGI 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TIK : SETELAH MENYELESAIKAN BAB INI MAHASISWA DIHARAPKAN MAMPU :</a:t>
            </a:r>
          </a:p>
          <a:p>
            <a:pPr>
              <a:buNone/>
            </a:pPr>
            <a:r>
              <a:rPr lang="en-US" dirty="0" smtClean="0"/>
              <a:t>1.MAMPU MENDEFINISIKAN ARTI PENTING TUJUAN STRATEGI LOKASI, PERMASALAHAN LOKASI INTERNASIONAL</a:t>
            </a:r>
          </a:p>
          <a:p>
            <a:pPr>
              <a:buNone/>
            </a:pPr>
            <a:r>
              <a:rPr lang="en-US" dirty="0" smtClean="0"/>
              <a:t>2. MAMPU MENJELASKAN TIGA METODE PENYELESAIAN MASALAH LOKASI : METODE PEMERINGKATAN FAKTOR, ANALISA TITIK INPAS, DAN METODE PUSAT GRAFITASI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PENJELASAN GBPP</a:t>
            </a:r>
          </a:p>
          <a:p>
            <a:pPr algn="just"/>
            <a:r>
              <a:rPr lang="en-US" dirty="0" smtClean="0"/>
              <a:t>DESKRIPSI SINGKAT:</a:t>
            </a:r>
            <a:r>
              <a:rPr lang="en-US" sz="2800" dirty="0" smtClean="0"/>
              <a:t>MATA  KULIAH MERUPAKAN MATA KULIAH INTI YANG MEMBAHAS TENTANG KONSEP DASAR MANAJEMEN PRODUKSI/OPERASI,DESAIN PRODUK DAN JASA ,MANAJEMEN MUTU,DESAIN PROSES DAN LOKASI,DESAIN TATA LETAK,SUMBER DAYA MANUSIA DAN SISTEM KERJA,MANAJEMEN RANTAI </a:t>
            </a:r>
            <a:r>
              <a:rPr lang="en-US" sz="2800" dirty="0" smtClean="0"/>
              <a:t>PASOKAN,PERSEDIAAN,PENJADWALAN.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PROFIL PERUSAHAAN GLOBAL: FEDERAL EXPRESS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PENTINGNYA LOKASI YANG STRATEGIS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FAKTOR-FAKTOR YANG MEMPENGARUHI KEPUTUSAN LOKASI: PRODUKTIVITAS TENAGA KERJA, RESIKO NILAI TUKAR DAN MATA UANG, BIAYA-BIAYA, SIKAP, KEDEKATAN KEPADA PASAR, KEPADA PEMASOK, KEDEKATAN KEPADA PESAING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METODE EVALUASI ALTERNATIF LOKASI :PEMERINGKATAN FAKTOR, ANALISA TITIKIMPAS, METODE PUSAT GRAVITASI, MODEL TRANSPORTASI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STRATEGI LOKASI PADA INDUSTRI JASA, RANTAI USAHA, PERHOTELAN MENCARI LOKASI, INDUSTRI PEMASARAN MELALUI TELEPON, DAN SISTEM INFORMASI GEOGRAFI.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9.STRATEGI TATA LETAK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TIK : SETELAH MENYELESAIKAN BAB INI MAHASISWA DIHARAPKAN MAMPU:</a:t>
            </a:r>
          </a:p>
          <a:p>
            <a:pPr>
              <a:buNone/>
            </a:pPr>
            <a:r>
              <a:rPr lang="en-US" dirty="0" smtClean="0"/>
              <a:t>1.MENDEFINISIKAN : TATA LETAK POSISI TETAP, TATA LETAK BERORIENTASI PROSES, SEL KERJA, STASIUN KERJA BERFOKUS, TATA  LETAK KANTOR, TATA LETAK RETAIL, TATA LETAK GUDANG, TATA LETAK BERORIENTASI PRODUK, DAN LINI PERAKITAN.</a:t>
            </a:r>
          </a:p>
          <a:p>
            <a:pPr>
              <a:buNone/>
            </a:pPr>
            <a:r>
              <a:rPr lang="en-US" dirty="0" smtClean="0"/>
              <a:t>2.MENJELASKAN: BAGAIMANA MENDAPATKAN TATA LETAK YANG BAIK UNTUK FASILITAS PROSES DAN BAGAIMANA MENYEIMBANGKAN ALIRAN PRODUKSI PADA FASILITAS BERULANG ATAU BERORIENTASI PRODUK.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PROFIL PERUSAHAAN GLOBAL :</a:t>
            </a:r>
            <a:r>
              <a:rPr lang="en-US" dirty="0" err="1" smtClean="0"/>
              <a:t>McDONALD’s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KEPENTINGAN STRATEGI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KEPUTUSAN TATA LETAK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TATA LETAK POSISI TETAP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TATA LETAK BERORIENTASI PROSES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TATA LETAK KANTOR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TATA LETAK RETAIL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TATA LETAK GUDANG DAN PENYIMPANAN</a:t>
            </a:r>
          </a:p>
          <a:p>
            <a:pPr>
              <a:buNone/>
            </a:pPr>
            <a:r>
              <a:rPr lang="en-US" dirty="0" smtClean="0"/>
              <a:t>TUGAS :STUDI KASUS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SUMBER DAYA MANUSIA DAN DESAIN 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TIK : SETELAH MENYELESAIKAN BAB INI MAHASISWA DIHARAPKAN MAMPU :</a:t>
            </a:r>
          </a:p>
          <a:p>
            <a:pPr marL="514350" indent="-514350">
              <a:buAutoNum type="arabicPeriod"/>
            </a:pPr>
            <a:r>
              <a:rPr lang="en-US" dirty="0" smtClean="0"/>
              <a:t>MENDEFINISIKAN : ARTI PENTING SUMBER DAYA MANUSIA UNTUK KEUNGGULAN BERSAING, PENTINGNYA PERENCANAAN TENAGA KERJA,DESAIN KERJA.</a:t>
            </a:r>
          </a:p>
          <a:p>
            <a:pPr marL="514350" indent="-514350">
              <a:buAutoNum type="arabicPeriod"/>
            </a:pPr>
            <a:r>
              <a:rPr lang="en-US" dirty="0" smtClean="0"/>
              <a:t>MENJELASKAN PENTINGNYA DESAIN KERJA, MOTIVASI DAN SISTEM INSENTIF, TEMPAT KERJA VISUAL, STANDAR TENAGA KERJA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STRATEGI SUMBER DAYA MANUSIA UNTUK KEUNGGULAN BERSAING : KENDALA-KENDALA PADA STRATEGI SUMBER DAYA MANUSIA, PENGGOLONGN KERJA DAN PERATURAN KERJA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DESAIN KERJA :SPESIALISASI PEKERJAAN, EKSPANSI PEKERJAAN, KOMPONEN PSIKOLOGI DARI DESAIN KERJA, TIM-TIM YANG MANDIRI, MOTIVASI DAN SISTEM INSENTIF, ERGONOMI DAN METODE KERJA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TEMPAT KERJA VISUAL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STANDAR TENAGA KERJA</a:t>
            </a:r>
          </a:p>
          <a:p>
            <a:pPr>
              <a:buNone/>
            </a:pPr>
            <a:r>
              <a:rPr lang="en-US" dirty="0" smtClean="0"/>
              <a:t>TUGAS : ISTILAH-ISTILAH PENTING DAN PEMBAHASAN PERTANYAAN DISKUSI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TUJUAN PEMBELAJARAN:SETELAH MENYELESAIKAN MATA KULIAH INI MAHASISWA MAMPU MEMAHAMI MANFAAT MANAJEMEN OPERASIONAL DALAM DUNIA BISNIS SERTA MAMPU MELAKUKAN ANALISIS  </a:t>
            </a:r>
          </a:p>
          <a:p>
            <a:r>
              <a:rPr lang="en-US" dirty="0" smtClean="0"/>
              <a:t>DAN MENGUNAKAN MODEL-MODEL YANG BERHUBUNGAN DENGAN </a:t>
            </a:r>
            <a:r>
              <a:rPr lang="en-US" smtClean="0"/>
              <a:t>MANAJEMEN OPERASI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/>
              <a:t>KONTRAK PERKULIAHAN</a:t>
            </a:r>
          </a:p>
          <a:p>
            <a:pPr lvl="1"/>
            <a:r>
              <a:rPr lang="en-US" dirty="0" smtClean="0"/>
              <a:t>TATA TERTIB DIKELAS (PERATURAN UMUM)</a:t>
            </a:r>
          </a:p>
          <a:p>
            <a:pPr lvl="1"/>
            <a:r>
              <a:rPr lang="en-US" dirty="0" smtClean="0"/>
              <a:t>METODE INTERAKSI/PEMBELAJARAN</a:t>
            </a:r>
          </a:p>
          <a:p>
            <a:pPr lvl="1"/>
            <a:r>
              <a:rPr lang="en-US" dirty="0" smtClean="0"/>
              <a:t>KRITERIA PENILAIAN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UAS(20%)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UTS(20%)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TUGAS(20)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INTERAKSI KELAS(DISKUSI)20%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QUIS(20%)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GBPP DAN SAP</a:t>
            </a:r>
            <a:br>
              <a:rPr lang="en-US" dirty="0" smtClean="0"/>
            </a:br>
            <a:r>
              <a:rPr lang="en-US" dirty="0" smtClean="0"/>
              <a:t>1.OPERASI DAN PRODUKTIFITAS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TIK :  SETELAH MENYELESAIKAN  BAB INI DIHARAPKAN MAHASISWA MAMPU:</a:t>
            </a:r>
          </a:p>
          <a:p>
            <a:pPr marL="514350" indent="-514350">
              <a:buNone/>
            </a:pPr>
            <a:r>
              <a:rPr lang="en-US" dirty="0" smtClean="0"/>
              <a:t>         MENDEFINISIKAN DAN MENJELASKAN: PRODUKSI DAN PRODUKTIFITAS, MO, APA YANG DILAKUKAN MANAJER, OPERASI DAN JASA,SEJARAH SINGKAT MO, PELUANG KARIER DIBIDANG MO, MASA DEPAN MO, DAN PENGUKURAN PRODUKTIFITAS</a:t>
            </a:r>
          </a:p>
          <a:p>
            <a:pPr marL="514350" indent="-514350">
              <a:buNone/>
            </a:pPr>
            <a:r>
              <a:rPr lang="en-US" dirty="0" smtClean="0"/>
              <a:t>BUAT RINGKASAN MATERI DIBAWAH SERTA PERTANYAAN DISKUSI.</a:t>
            </a:r>
          </a:p>
          <a:p>
            <a:pPr marL="514350" indent="-514350">
              <a:buNone/>
            </a:pPr>
            <a:r>
              <a:rPr lang="en-US" dirty="0" smtClean="0"/>
              <a:t>PENGANTAR MANAJEMEN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OPERASI DAN PRODUKTIVITAS</a:t>
            </a:r>
          </a:p>
          <a:p>
            <a:pPr marL="514350" indent="-514350" algn="just"/>
            <a:r>
              <a:rPr lang="en-US" dirty="0" smtClean="0"/>
              <a:t>PROFIL PERUSAHAAN GLOBAL(MANAJEMEN OPERASI HARD ROCK CAFÉ)</a:t>
            </a:r>
          </a:p>
          <a:p>
            <a:pPr marL="514350" indent="-514350" algn="just"/>
            <a:r>
              <a:rPr lang="en-US" sz="2800" dirty="0" smtClean="0"/>
              <a:t>APA YANG DIMAKSUD DGN MANAJEMEN OPERASI?</a:t>
            </a:r>
          </a:p>
          <a:p>
            <a:pPr marL="514350" indent="-514350" algn="just"/>
            <a:r>
              <a:rPr lang="en-US" sz="2800" dirty="0" smtClean="0"/>
              <a:t>MENGAPA KITA MEMPELAJARI MO?</a:t>
            </a:r>
          </a:p>
          <a:p>
            <a:pPr marL="514350" indent="-514350" algn="just"/>
            <a:r>
              <a:rPr lang="en-US" sz="2800" dirty="0" smtClean="0"/>
              <a:t>APA YANG DILAKUKAN MANAJER OPERASI?</a:t>
            </a:r>
          </a:p>
          <a:p>
            <a:pPr marL="514350" indent="-514350" algn="just"/>
            <a:r>
              <a:rPr lang="en-US" sz="2800" dirty="0" smtClean="0"/>
              <a:t>ASAL USUL MANAJEMEN OPERASI</a:t>
            </a:r>
          </a:p>
          <a:p>
            <a:pPr marL="514350" indent="-514350" algn="just"/>
            <a:r>
              <a:rPr lang="en-US" sz="2800" dirty="0" smtClean="0"/>
              <a:t>KEGIATAN OPERASI DALAM SEKTOR  BARANG DAN JASA</a:t>
            </a:r>
          </a:p>
          <a:p>
            <a:pPr marL="514350" indent="-514350" algn="just"/>
            <a:r>
              <a:rPr lang="en-US" sz="2800" dirty="0" smtClean="0"/>
              <a:t>TREN BARU YANG MENARIK DALAM MO</a:t>
            </a:r>
          </a:p>
          <a:p>
            <a:pPr marL="514350" indent="-514350" algn="just"/>
            <a:r>
              <a:rPr lang="en-US" sz="2800" dirty="0" smtClean="0"/>
              <a:t>TANTANGAN UNTUK MENINGKATKAN PRODUKTIVITAS</a:t>
            </a:r>
          </a:p>
          <a:p>
            <a:pPr marL="514350" indent="-514350" algn="just"/>
            <a:r>
              <a:rPr lang="en-US" sz="2800" dirty="0" smtClean="0"/>
              <a:t>PENGUKURAN PRODUKTIVITAS</a:t>
            </a:r>
          </a:p>
          <a:p>
            <a:pPr marL="514350" indent="-514350" algn="just"/>
            <a:r>
              <a:rPr lang="en-US" sz="2800" dirty="0" smtClean="0"/>
              <a:t>TANTANGAN TANGGUNG JAWAB SOSIAL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STRATEGI OPERASI DILINGKUNGAN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TIK:  MAHASISWA MAMPU MENDEFINISIKAN DAN MENGURAIKAN MISI,STRATEGI, 10 KEPUTUSAN MO,PERUSHAN MULTINASIONAL, PEBDEKATAN SPESIFIK UNTUK MENCAPAI STRATEGI PEMBEDAAN, BIAYA RENDAH, RESPONS, EMPAT STRATEGI OPERASI GLOBAL DAN MENGAPA PEMASALAHAN GLOBAL PENTING.</a:t>
            </a:r>
          </a:p>
          <a:p>
            <a:pPr marL="514350" indent="-514350">
              <a:buNone/>
            </a:pPr>
            <a:r>
              <a:rPr lang="en-US" dirty="0" smtClean="0"/>
              <a:t>2.STRATEGI OPERASI DILINGKUNGAN  GLOBAL</a:t>
            </a:r>
          </a:p>
          <a:p>
            <a:pPr marL="514350" indent="-514350">
              <a:buNone/>
            </a:pPr>
            <a:r>
              <a:rPr lang="en-US" dirty="0" smtClean="0"/>
              <a:t>PROFIL PERUSAHAAN GLOBAL: BOEING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PANDANGAN GLOBAL MENGENAI OPERASI : MASALAH-MASALAH YANG BERKAITAN DENGAN BUDAYA DAN ETIKA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MEMBANGUN MISI DAN STRATEGI : MISI DANSTRATEGI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MENCAPAI KEUNGGULAN BERSAING MELALUI OPERASI : BERSAING MELALUI PERBEDAAN, BIAYA DAN RESPON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SEPULUH KEPUTUSAN STRATEGIS MO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PERMASALAHAN  DALAM STRATEGI OPERASI : PENELITIAN, PRASYARAT, DINAMIS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PENGEMBANGAN STRATEGI DAN PENERAPAN :MENGIDENTIFIKASI FAKTOR-FAKTOR PENENTU KEBERHASILAN, MEMBANGUN DAN MENGISI ORGANISASI, MENYELARASKAN MO DENGAN AKTIFITAS LAIN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PILIHAN-PILIHAN STRATEGI OPERASI GLOBAL :STRATEGI INTERNASIONAL,MULTIDOMESTIK, GLOBAL DAN TRANS NASIONAL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BUAT RINGKASAN DARI MATERI DIATAS, DAN BUAT PERTANYAAN UNTUK DISKUSI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MANAJEMEN 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TIK: SETELAH MENYELESAIKAN MATAKULIAH INI MAHASISWA DIHARAPKAN MAMPU 1.MENDEFINISIKAN STRUKTUR PEMECAHAN KERJA, JALUR KRITIS, JARINGAN AOA DAN AON.</a:t>
            </a:r>
          </a:p>
          <a:p>
            <a:pPr>
              <a:buNone/>
            </a:pPr>
            <a:r>
              <a:rPr lang="en-US" dirty="0" smtClean="0"/>
              <a:t>    2. MAMPU MENJELASKAN PERAN SEORANG MANAJER PROYEK, TEHNIK EVELUASI DAN ULASAN PROGRAM DAN METODE JALUR KRITIS .</a:t>
            </a:r>
          </a:p>
          <a:p>
            <a:pPr>
              <a:buNone/>
            </a:pPr>
            <a:r>
              <a:rPr lang="en-US" dirty="0" smtClean="0"/>
              <a:t>    3 BUAT RINGKASAN DAN PERTANYAAN DISKUSI UNTUK MATERI  INI.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GARIS BESAR 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PROFIL PERUSAHAAN GLOBAL : BECHTEL GROUP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PENTINGNYA MANAJEMEN PROYEK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PERENCANAAN PROYEK: MANAJER PROYEK DAN STRUKTUR PEMECAHAN KERJA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PENJADWALAN PROYEK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PENGENDALIAN PROYEK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TEHNIK MANAJEMEN PROYEK : PERT DAN CPM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MENENTUKAN JADWAL PROYEK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VARIABILITAS WAKTU KEGIATAN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KRITIK PADA PERT DAN CPM: KELEBIHAN DAN KEKURANGAN.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LATIHAN  DAN CONTOH SOAL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PERAMALAN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TIK : SETELAH MEMYELESAIKAN BAB INI MAHASISWA DIHARAPKAN MAMPU :</a:t>
            </a:r>
          </a:p>
          <a:p>
            <a:pPr marL="514350" indent="-514350">
              <a:buAutoNum type="arabicPeriod"/>
            </a:pPr>
            <a:r>
              <a:rPr lang="en-US" dirty="0" smtClean="0"/>
              <a:t>MENDEFINISIKAN : PERAMALAN, JENIS-JENIS PERAMALAN, HORISON WAKTU, PENDEKATAN DALAM PERAMALAN.</a:t>
            </a:r>
          </a:p>
          <a:p>
            <a:pPr marL="514350" indent="-514350">
              <a:buAutoNum type="arabicPeriod"/>
            </a:pPr>
            <a:r>
              <a:rPr lang="en-US" dirty="0" smtClean="0"/>
              <a:t>MENJELASKAN : RATA-RATA BERGERAK, PENGHALUSAN EKSPONENSIAL, PERAMALAN TREN, ANALISA REGRESI DAN KORELASI, DAN PENGUKURAN KETEPATAN PERAMALAN.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1469</Words>
  <Application>Microsoft Office PowerPoint</Application>
  <PresentationFormat>On-screen Show (4:3)</PresentationFormat>
  <Paragraphs>164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MANAJEMEN OPERASI</vt:lpstr>
      <vt:lpstr> </vt:lpstr>
      <vt:lpstr>Slide 3</vt:lpstr>
      <vt:lpstr>       </vt:lpstr>
      <vt:lpstr>GBPP DAN SAP 1.OPERASI DAN PRODUKTIFITAS</vt:lpstr>
      <vt:lpstr>2. STRATEGI OPERASI DILINGKUNGAN GLOBAL</vt:lpstr>
      <vt:lpstr>3. MANAJEMEN PROYEK</vt:lpstr>
      <vt:lpstr>GARIS BESAR PEMBAHASAN</vt:lpstr>
      <vt:lpstr>4. PERAMALAN</vt:lpstr>
      <vt:lpstr>GARIS BESAR PEMBAHASAN</vt:lpstr>
      <vt:lpstr>Slide 11</vt:lpstr>
      <vt:lpstr>5.DESAIN PRODUK DAN JASA</vt:lpstr>
      <vt:lpstr>GARIS BESAR PEMBAHASAN</vt:lpstr>
      <vt:lpstr>Slide 14</vt:lpstr>
      <vt:lpstr>6. MENGELOLA KUALITAS</vt:lpstr>
      <vt:lpstr>GARIS BESAR PEMBAHASAN</vt:lpstr>
      <vt:lpstr>7.  STRATEGI PROSES</vt:lpstr>
      <vt:lpstr>GARIS BESAR PEMBAHASAN</vt:lpstr>
      <vt:lpstr>8.STRATEGI LOKASI</vt:lpstr>
      <vt:lpstr>GARIS BESAR PEMBAHASAN</vt:lpstr>
      <vt:lpstr>9.STRATEGI TATA LETAK</vt:lpstr>
      <vt:lpstr>GARIS BESAR BAHASAN</vt:lpstr>
      <vt:lpstr>10. SUMBER DAYA MANUSIA DAN DESAIN KERJA</vt:lpstr>
      <vt:lpstr>GARIS BESAR BAHASAN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OPERASI</dc:title>
  <dc:creator>karno</dc:creator>
  <cp:lastModifiedBy>karno</cp:lastModifiedBy>
  <cp:revision>84</cp:revision>
  <dcterms:created xsi:type="dcterms:W3CDTF">2012-03-21T15:14:09Z</dcterms:created>
  <dcterms:modified xsi:type="dcterms:W3CDTF">2013-03-16T03:42:21Z</dcterms:modified>
</cp:coreProperties>
</file>