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41" r:id="rId2"/>
    <p:sldId id="559" r:id="rId3"/>
    <p:sldId id="601" r:id="rId4"/>
    <p:sldId id="598" r:id="rId5"/>
    <p:sldId id="602" r:id="rId6"/>
    <p:sldId id="338" r:id="rId7"/>
  </p:sldIdLst>
  <p:sldSz cx="24387175" cy="13716000"/>
  <p:notesSz cx="11206163" cy="7102475"/>
  <p:defaultTextStyle>
    <a:defPPr>
      <a:defRPr lang="en-US"/>
    </a:defPPr>
    <a:lvl1pPr algn="l" defTabSz="1087438" rtl="0" fontAlgn="base">
      <a:spcBef>
        <a:spcPct val="0"/>
      </a:spcBef>
      <a:spcAft>
        <a:spcPct val="0"/>
      </a:spcAft>
      <a:defRPr sz="4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087438" indent="-630238" algn="l" defTabSz="1087438" rtl="0" fontAlgn="base">
      <a:spcBef>
        <a:spcPct val="0"/>
      </a:spcBef>
      <a:spcAft>
        <a:spcPct val="0"/>
      </a:spcAft>
      <a:defRPr sz="4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2174875" indent="-1260475" algn="l" defTabSz="1087438" rtl="0" fontAlgn="base">
      <a:spcBef>
        <a:spcPct val="0"/>
      </a:spcBef>
      <a:spcAft>
        <a:spcPct val="0"/>
      </a:spcAft>
      <a:defRPr sz="4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3262313" indent="-1890713" algn="l" defTabSz="1087438" rtl="0" fontAlgn="base">
      <a:spcBef>
        <a:spcPct val="0"/>
      </a:spcBef>
      <a:spcAft>
        <a:spcPct val="0"/>
      </a:spcAft>
      <a:defRPr sz="4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4349750" indent="-2520950" algn="l" defTabSz="1087438" rtl="0" fontAlgn="base">
      <a:spcBef>
        <a:spcPct val="0"/>
      </a:spcBef>
      <a:spcAft>
        <a:spcPct val="0"/>
      </a:spcAft>
      <a:defRPr sz="4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4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4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4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4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2">
          <p15:clr>
            <a:srgbClr val="A4A3A4"/>
          </p15:clr>
        </p15:guide>
        <p15:guide id="2" pos="76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A9172"/>
    <a:srgbClr val="FF0066"/>
    <a:srgbClr val="F88B00"/>
    <a:srgbClr val="6929A2"/>
    <a:srgbClr val="0A189A"/>
    <a:srgbClr val="003399"/>
    <a:srgbClr val="F8D00B"/>
    <a:srgbClr val="22C299"/>
    <a:srgbClr val="4D7096"/>
    <a:srgbClr val="212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9" autoAdjust="0"/>
    <p:restoredTop sz="90971" autoAdjust="0"/>
  </p:normalViewPr>
  <p:slideViewPr>
    <p:cSldViewPr snapToGrid="0" snapToObjects="1">
      <p:cViewPr varScale="1">
        <p:scale>
          <a:sx n="32" d="100"/>
          <a:sy n="32" d="100"/>
        </p:scale>
        <p:origin x="852" y="36"/>
      </p:cViewPr>
      <p:guideLst>
        <p:guide orient="horz" pos="4312"/>
        <p:guide pos="76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856004" cy="355124"/>
          </a:xfrm>
          <a:prstGeom prst="rect">
            <a:avLst/>
          </a:prstGeom>
        </p:spPr>
        <p:txBody>
          <a:bodyPr vert="horz" lIns="104635" tIns="52317" rIns="104635" bIns="52317" rtlCol="0"/>
          <a:lstStyle>
            <a:lvl1pPr algn="l" defTabSz="1244362" fontAlgn="auto">
              <a:spcBef>
                <a:spcPts val="0"/>
              </a:spcBef>
              <a:spcAft>
                <a:spcPts val="0"/>
              </a:spcAft>
              <a:defRPr sz="1400" dirty="0">
                <a:latin typeface="Open Sans Ligh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347568" y="0"/>
            <a:ext cx="4856004" cy="355124"/>
          </a:xfrm>
          <a:prstGeom prst="rect">
            <a:avLst/>
          </a:prstGeom>
        </p:spPr>
        <p:txBody>
          <a:bodyPr vert="horz" lIns="104635" tIns="52317" rIns="104635" bIns="52317" rtlCol="0"/>
          <a:lstStyle>
            <a:lvl1pPr algn="r" defTabSz="1244362" fontAlgn="auto">
              <a:spcBef>
                <a:spcPts val="0"/>
              </a:spcBef>
              <a:spcAft>
                <a:spcPts val="0"/>
              </a:spcAft>
              <a:defRPr sz="1400" smtClean="0">
                <a:latin typeface="Open Sans Light"/>
                <a:cs typeface="+mn-cs"/>
              </a:defRPr>
            </a:lvl1pPr>
          </a:lstStyle>
          <a:p>
            <a:pPr>
              <a:defRPr/>
            </a:pPr>
            <a:fld id="{8C1B3FA7-011A-487D-B44B-30884562B946}" type="datetimeFigureOut">
              <a:rPr lang="en-US"/>
              <a:pPr>
                <a:defRPr/>
              </a:pPr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746119"/>
            <a:ext cx="4856004" cy="355124"/>
          </a:xfrm>
          <a:prstGeom prst="rect">
            <a:avLst/>
          </a:prstGeom>
        </p:spPr>
        <p:txBody>
          <a:bodyPr vert="horz" lIns="104635" tIns="52317" rIns="104635" bIns="52317" rtlCol="0" anchor="b"/>
          <a:lstStyle>
            <a:lvl1pPr algn="l" defTabSz="1244362" fontAlgn="auto">
              <a:spcBef>
                <a:spcPts val="0"/>
              </a:spcBef>
              <a:spcAft>
                <a:spcPts val="0"/>
              </a:spcAft>
              <a:defRPr sz="1400" dirty="0">
                <a:latin typeface="Open Sans Ligh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47568" y="6746119"/>
            <a:ext cx="4856004" cy="355124"/>
          </a:xfrm>
          <a:prstGeom prst="rect">
            <a:avLst/>
          </a:prstGeom>
        </p:spPr>
        <p:txBody>
          <a:bodyPr vert="horz" lIns="104635" tIns="52317" rIns="104635" bIns="52317" rtlCol="0" anchor="b"/>
          <a:lstStyle>
            <a:lvl1pPr algn="r" defTabSz="1244362" fontAlgn="auto">
              <a:spcBef>
                <a:spcPts val="0"/>
              </a:spcBef>
              <a:spcAft>
                <a:spcPts val="0"/>
              </a:spcAft>
              <a:defRPr sz="1400" smtClean="0">
                <a:latin typeface="Open Sans Light"/>
                <a:cs typeface="+mn-cs"/>
              </a:defRPr>
            </a:lvl1pPr>
          </a:lstStyle>
          <a:p>
            <a:pPr>
              <a:defRPr/>
            </a:pPr>
            <a:fld id="{829AEA87-E8D3-417A-906B-D6C5BCA1CF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99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856004" cy="355124"/>
          </a:xfrm>
          <a:prstGeom prst="rect">
            <a:avLst/>
          </a:prstGeom>
        </p:spPr>
        <p:txBody>
          <a:bodyPr vert="horz" lIns="104635" tIns="52317" rIns="104635" bIns="52317" rtlCol="0"/>
          <a:lstStyle>
            <a:lvl1pPr algn="l" defTabSz="1244362" fontAlgn="auto">
              <a:spcBef>
                <a:spcPts val="0"/>
              </a:spcBef>
              <a:spcAft>
                <a:spcPts val="0"/>
              </a:spcAft>
              <a:defRPr sz="1400" dirty="0">
                <a:latin typeface="Open Sans Ligh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347568" y="0"/>
            <a:ext cx="4856004" cy="355124"/>
          </a:xfrm>
          <a:prstGeom prst="rect">
            <a:avLst/>
          </a:prstGeom>
        </p:spPr>
        <p:txBody>
          <a:bodyPr vert="horz" lIns="104635" tIns="52317" rIns="104635" bIns="52317" rtlCol="0"/>
          <a:lstStyle>
            <a:lvl1pPr algn="r" defTabSz="1244362" fontAlgn="auto">
              <a:spcBef>
                <a:spcPts val="0"/>
              </a:spcBef>
              <a:spcAft>
                <a:spcPts val="0"/>
              </a:spcAft>
              <a:defRPr sz="1400" smtClean="0">
                <a:latin typeface="Open Sans Light"/>
                <a:cs typeface="+mn-cs"/>
              </a:defRPr>
            </a:lvl1pPr>
          </a:lstStyle>
          <a:p>
            <a:pPr>
              <a:defRPr/>
            </a:pPr>
            <a:fld id="{5AF21F5C-5699-4B35-932C-28C6081DB391}" type="datetimeFigureOut">
              <a:rPr lang="en-US"/>
              <a:pPr>
                <a:defRPr/>
              </a:pPr>
              <a:t>10/8/2019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33400"/>
            <a:ext cx="4732337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4635" tIns="52317" rIns="104635" bIns="5231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20617" y="3373676"/>
            <a:ext cx="8964930" cy="3196114"/>
          </a:xfrm>
          <a:prstGeom prst="rect">
            <a:avLst/>
          </a:prstGeom>
        </p:spPr>
        <p:txBody>
          <a:bodyPr vert="horz" lIns="104635" tIns="52317" rIns="104635" bIns="52317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746119"/>
            <a:ext cx="4856004" cy="355124"/>
          </a:xfrm>
          <a:prstGeom prst="rect">
            <a:avLst/>
          </a:prstGeom>
        </p:spPr>
        <p:txBody>
          <a:bodyPr vert="horz" lIns="104635" tIns="52317" rIns="104635" bIns="52317" rtlCol="0" anchor="b"/>
          <a:lstStyle>
            <a:lvl1pPr algn="l" defTabSz="1244362" fontAlgn="auto">
              <a:spcBef>
                <a:spcPts val="0"/>
              </a:spcBef>
              <a:spcAft>
                <a:spcPts val="0"/>
              </a:spcAft>
              <a:defRPr sz="1400" dirty="0">
                <a:latin typeface="Open Sans Ligh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47568" y="6746119"/>
            <a:ext cx="4856004" cy="355124"/>
          </a:xfrm>
          <a:prstGeom prst="rect">
            <a:avLst/>
          </a:prstGeom>
        </p:spPr>
        <p:txBody>
          <a:bodyPr vert="horz" lIns="104635" tIns="52317" rIns="104635" bIns="52317" rtlCol="0" anchor="b"/>
          <a:lstStyle>
            <a:lvl1pPr algn="r" defTabSz="1244362" fontAlgn="auto">
              <a:spcBef>
                <a:spcPts val="0"/>
              </a:spcBef>
              <a:spcAft>
                <a:spcPts val="0"/>
              </a:spcAft>
              <a:defRPr sz="1400" smtClean="0">
                <a:latin typeface="Open Sans Light"/>
                <a:cs typeface="+mn-cs"/>
              </a:defRPr>
            </a:lvl1pPr>
          </a:lstStyle>
          <a:p>
            <a:pPr>
              <a:defRPr/>
            </a:pPr>
            <a:fld id="{6078168C-73CE-4764-BFBA-FFECFA7480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104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56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 Light"/>
        <a:ea typeface="+mn-ea"/>
        <a:cs typeface="+mn-cs"/>
      </a:defRPr>
    </a:lvl1pPr>
    <a:lvl2pPr marL="455613" algn="l" defTabSz="4556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 Light"/>
        <a:ea typeface="+mn-ea"/>
        <a:cs typeface="+mn-cs"/>
      </a:defRPr>
    </a:lvl2pPr>
    <a:lvl3pPr marL="912813" algn="l" defTabSz="4556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 Light"/>
        <a:ea typeface="+mn-ea"/>
        <a:cs typeface="+mn-cs"/>
      </a:defRPr>
    </a:lvl3pPr>
    <a:lvl4pPr marL="1370013" algn="l" defTabSz="4556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 Light"/>
        <a:ea typeface="+mn-ea"/>
        <a:cs typeface="+mn-cs"/>
      </a:defRPr>
    </a:lvl4pPr>
    <a:lvl5pPr marL="1825625" algn="l" defTabSz="4556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 Light"/>
        <a:ea typeface="+mn-ea"/>
        <a:cs typeface="+mn-cs"/>
      </a:defRPr>
    </a:lvl5pPr>
    <a:lvl6pPr marL="2283492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191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889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588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78168C-73CE-4764-BFBA-FFECFA74802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6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61587" indent="-261587">
              <a:spcBef>
                <a:spcPct val="0"/>
              </a:spcBef>
              <a:buFontTx/>
              <a:buAutoNum type="arabicParenR"/>
            </a:pPr>
            <a:endParaRPr lang="en-US" dirty="0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44355" fontAlgn="base">
              <a:spcBef>
                <a:spcPct val="0"/>
              </a:spcBef>
              <a:spcAft>
                <a:spcPct val="0"/>
              </a:spcAft>
            </a:pPr>
            <a:fld id="{53BFEDE9-309D-4411-9484-B76D647B10FA}" type="slidenum">
              <a:rPr lang="en-US"/>
              <a:pPr defTabSz="1244355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2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38" y="4818119"/>
            <a:ext cx="20729099" cy="182554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076" y="7772400"/>
            <a:ext cx="17071023" cy="3505200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2400">
                <a:solidFill>
                  <a:schemeClr val="tx2"/>
                </a:solidFill>
              </a:defRPr>
            </a:lvl1pPr>
            <a:lvl2pPr marL="1087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74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62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49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37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solidFill>
            <a:schemeClr val="tx2"/>
          </a:solidFill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4AA62-7B21-4C9F-A532-B7D55A99CF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233274" y="6858000"/>
            <a:ext cx="12193588" cy="68580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3588" cy="68580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>
          <a:solidFill>
            <a:schemeClr val="tx2"/>
          </a:solidFill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1AE8D-D0D4-4043-9A87-D9B24A409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24387175" cy="48768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87175" cy="13716000"/>
          </a:xfrm>
        </p:spPr>
        <p:txBody>
          <a:bodyPr rtlCol="0">
            <a:noAutofit/>
          </a:bodyPr>
          <a:lstStyle>
            <a:lvl1pPr>
              <a:defRPr baseline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043799" y="3667381"/>
            <a:ext cx="4823726" cy="36576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243796" y="3667381"/>
            <a:ext cx="4823726" cy="36576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450926" y="3667381"/>
            <a:ext cx="4823726" cy="36576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650923" y="3667381"/>
            <a:ext cx="4823726" cy="36576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solidFill>
            <a:schemeClr val="tx2"/>
          </a:solidFill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B3F2C-2D52-45E0-BAC6-7B7379809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822450" y="3197225"/>
            <a:ext cx="3659188" cy="36576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639534" y="3197225"/>
            <a:ext cx="3659188" cy="36576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1822450" y="7063669"/>
            <a:ext cx="3659188" cy="36576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639534" y="7063669"/>
            <a:ext cx="3659188" cy="36576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solidFill>
            <a:schemeClr val="tx2"/>
          </a:solidFill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C8EF3-743E-44C4-B99E-5C5E9EB0F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79" y="12712701"/>
            <a:ext cx="5690341" cy="730251"/>
          </a:xfrm>
          <a:prstGeom prst="rect">
            <a:avLst/>
          </a:prstGeom>
        </p:spPr>
        <p:txBody>
          <a:bodyPr lIns="243852" tIns="121926" rIns="243852" bIns="121926"/>
          <a:lstStyle/>
          <a:p>
            <a:fld id="{FA8BE242-39C9-4833-8E29-A70A28E2ED8D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32285" y="12712701"/>
            <a:ext cx="7722605" cy="730251"/>
          </a:xfrm>
          <a:prstGeom prst="rect">
            <a:avLst/>
          </a:prstGeom>
        </p:spPr>
        <p:txBody>
          <a:bodyPr lIns="243852" tIns="121926" rIns="243852" bIns="121926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909213" y="403804"/>
            <a:ext cx="825500" cy="676705"/>
          </a:xfrm>
        </p:spPr>
        <p:txBody>
          <a:bodyPr/>
          <a:lstStyle/>
          <a:p>
            <a:fld id="{F13DE155-7BDB-47F5-B982-8E1ED64AC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549275"/>
            <a:ext cx="219487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7490" tIns="108745" rIns="217490" bIns="1087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3200400"/>
            <a:ext cx="21948775" cy="905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7490" tIns="108745" rIns="217490" bIns="108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09213" y="511175"/>
            <a:ext cx="825500" cy="461963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 defTabSz="1087444" fontAlgn="auto">
              <a:spcBef>
                <a:spcPts val="0"/>
              </a:spcBef>
              <a:spcAft>
                <a:spcPts val="0"/>
              </a:spcAft>
              <a:defRPr sz="2000" smtClean="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pPr>
              <a:defRPr/>
            </a:pPr>
            <a:fld id="{EFDB4C7A-FEC5-484B-BF54-C8EFC9941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701" r:id="rId7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defTabSz="1087438" rtl="0" fontAlgn="base">
        <a:spcBef>
          <a:spcPct val="0"/>
        </a:spcBef>
        <a:spcAft>
          <a:spcPct val="0"/>
        </a:spcAft>
        <a:defRPr sz="6000" kern="1200">
          <a:solidFill>
            <a:schemeClr val="bg2"/>
          </a:solidFill>
          <a:latin typeface="Open Sans"/>
          <a:ea typeface="Open Sans"/>
          <a:cs typeface="Open Sans"/>
        </a:defRPr>
      </a:lvl1pPr>
      <a:lvl2pPr algn="ctr" defTabSz="1087438" rtl="0" fontAlgn="base">
        <a:spcBef>
          <a:spcPct val="0"/>
        </a:spcBef>
        <a:spcAft>
          <a:spcPct val="0"/>
        </a:spcAft>
        <a:defRPr sz="6000">
          <a:solidFill>
            <a:schemeClr val="bg2"/>
          </a:solidFill>
          <a:latin typeface="Open Sans"/>
          <a:ea typeface="Open Sans"/>
          <a:cs typeface="Open Sans"/>
        </a:defRPr>
      </a:lvl2pPr>
      <a:lvl3pPr algn="ctr" defTabSz="1087438" rtl="0" fontAlgn="base">
        <a:spcBef>
          <a:spcPct val="0"/>
        </a:spcBef>
        <a:spcAft>
          <a:spcPct val="0"/>
        </a:spcAft>
        <a:defRPr sz="6000">
          <a:solidFill>
            <a:schemeClr val="bg2"/>
          </a:solidFill>
          <a:latin typeface="Open Sans"/>
          <a:ea typeface="Open Sans"/>
          <a:cs typeface="Open Sans"/>
        </a:defRPr>
      </a:lvl3pPr>
      <a:lvl4pPr algn="ctr" defTabSz="1087438" rtl="0" fontAlgn="base">
        <a:spcBef>
          <a:spcPct val="0"/>
        </a:spcBef>
        <a:spcAft>
          <a:spcPct val="0"/>
        </a:spcAft>
        <a:defRPr sz="6000">
          <a:solidFill>
            <a:schemeClr val="bg2"/>
          </a:solidFill>
          <a:latin typeface="Open Sans"/>
          <a:ea typeface="Open Sans"/>
          <a:cs typeface="Open Sans"/>
        </a:defRPr>
      </a:lvl4pPr>
      <a:lvl5pPr algn="ctr" defTabSz="1087438" rtl="0" fontAlgn="base">
        <a:spcBef>
          <a:spcPct val="0"/>
        </a:spcBef>
        <a:spcAft>
          <a:spcPct val="0"/>
        </a:spcAft>
        <a:defRPr sz="6000">
          <a:solidFill>
            <a:schemeClr val="bg2"/>
          </a:solidFill>
          <a:latin typeface="Open Sans"/>
          <a:ea typeface="Open Sans"/>
          <a:cs typeface="Open Sans"/>
        </a:defRPr>
      </a:lvl5pPr>
      <a:lvl6pPr marL="457200" algn="ctr" defTabSz="1087438" rtl="0" fontAlgn="base">
        <a:spcBef>
          <a:spcPct val="0"/>
        </a:spcBef>
        <a:spcAft>
          <a:spcPct val="0"/>
        </a:spcAft>
        <a:defRPr sz="6000">
          <a:solidFill>
            <a:schemeClr val="bg2"/>
          </a:solidFill>
          <a:latin typeface="Open Sans"/>
          <a:ea typeface="Open Sans"/>
          <a:cs typeface="Open Sans"/>
        </a:defRPr>
      </a:lvl6pPr>
      <a:lvl7pPr marL="914400" algn="ctr" defTabSz="1087438" rtl="0" fontAlgn="base">
        <a:spcBef>
          <a:spcPct val="0"/>
        </a:spcBef>
        <a:spcAft>
          <a:spcPct val="0"/>
        </a:spcAft>
        <a:defRPr sz="6000">
          <a:solidFill>
            <a:schemeClr val="bg2"/>
          </a:solidFill>
          <a:latin typeface="Open Sans"/>
          <a:ea typeface="Open Sans"/>
          <a:cs typeface="Open Sans"/>
        </a:defRPr>
      </a:lvl7pPr>
      <a:lvl8pPr marL="1371600" algn="ctr" defTabSz="1087438" rtl="0" fontAlgn="base">
        <a:spcBef>
          <a:spcPct val="0"/>
        </a:spcBef>
        <a:spcAft>
          <a:spcPct val="0"/>
        </a:spcAft>
        <a:defRPr sz="6000">
          <a:solidFill>
            <a:schemeClr val="bg2"/>
          </a:solidFill>
          <a:latin typeface="Open Sans"/>
          <a:ea typeface="Open Sans"/>
          <a:cs typeface="Open Sans"/>
        </a:defRPr>
      </a:lvl8pPr>
      <a:lvl9pPr marL="1828800" algn="ctr" defTabSz="1087438" rtl="0" fontAlgn="base">
        <a:spcBef>
          <a:spcPct val="0"/>
        </a:spcBef>
        <a:spcAft>
          <a:spcPct val="0"/>
        </a:spcAft>
        <a:defRPr sz="6000">
          <a:solidFill>
            <a:schemeClr val="bg2"/>
          </a:solidFill>
          <a:latin typeface="Open Sans"/>
          <a:ea typeface="Open Sans"/>
          <a:cs typeface="Open Sans"/>
        </a:defRPr>
      </a:lvl9pPr>
    </p:titleStyle>
    <p:bodyStyle>
      <a:lvl1pPr algn="ctr" defTabSz="1087438" rtl="0" fontAlgn="base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defRPr sz="2400" kern="1200">
          <a:solidFill>
            <a:schemeClr val="tx2"/>
          </a:solidFill>
          <a:latin typeface="Open Sans Light"/>
          <a:ea typeface="Open Sans Light"/>
          <a:cs typeface="Open Sans Light"/>
        </a:defRPr>
      </a:lvl1pPr>
      <a:lvl2pPr marL="1087438" algn="ctr" defTabSz="1087438" rtl="0" fontAlgn="base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defRPr sz="3100" kern="1200">
          <a:solidFill>
            <a:schemeClr val="tx2"/>
          </a:solidFill>
          <a:latin typeface="Open Sans"/>
          <a:ea typeface="Open Sans"/>
          <a:cs typeface="Open Sans"/>
        </a:defRPr>
      </a:lvl2pPr>
      <a:lvl3pPr marL="2174875" algn="ctr" defTabSz="1087438" rtl="0" fontAlgn="base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defRPr sz="3100" kern="1200">
          <a:solidFill>
            <a:schemeClr val="tx2"/>
          </a:solidFill>
          <a:latin typeface="Open Sans"/>
          <a:ea typeface="Open Sans"/>
          <a:cs typeface="Open Sans"/>
        </a:defRPr>
      </a:lvl3pPr>
      <a:lvl4pPr marL="3262313" algn="ctr" defTabSz="1087438" rtl="0" fontAlgn="base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defRPr sz="3100" kern="1200">
          <a:solidFill>
            <a:schemeClr val="tx2"/>
          </a:solidFill>
          <a:latin typeface="Open Sans"/>
          <a:ea typeface="Open Sans"/>
          <a:cs typeface="Open Sans"/>
        </a:defRPr>
      </a:lvl4pPr>
      <a:lvl5pPr marL="4349750" algn="ctr" defTabSz="1087438" rtl="0" fontAlgn="base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defRPr sz="3100" kern="1200">
          <a:solidFill>
            <a:schemeClr val="tx2"/>
          </a:solidFill>
          <a:latin typeface="Open Sans"/>
          <a:ea typeface="Open Sans"/>
          <a:cs typeface="Open Sans"/>
        </a:defRPr>
      </a:lvl5pPr>
      <a:lvl6pPr marL="5980947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68393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55841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43285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7444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4887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2338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49779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37225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24671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12115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99558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71450" y="-57150"/>
            <a:ext cx="24706647" cy="13957300"/>
          </a:xfrm>
          <a:prstGeom prst="rect">
            <a:avLst/>
          </a:prstGeom>
          <a:solidFill>
            <a:schemeClr val="accent1">
              <a:lumMod val="50000"/>
              <a:alpha val="5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anchor="ctr"/>
          <a:lstStyle/>
          <a:p>
            <a:pPr algn="ctr" defTabSz="10874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47079" y="11273825"/>
            <a:ext cx="20068704" cy="2277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43852" tIns="121926" rIns="243852" bIns="121926">
            <a:spAutoFit/>
          </a:bodyPr>
          <a:lstStyle/>
          <a:p>
            <a:r>
              <a:rPr lang="en-US" sz="6600" b="1" dirty="0" err="1" smtClean="0">
                <a:solidFill>
                  <a:schemeClr val="bg1"/>
                </a:solidFill>
                <a:latin typeface="Open Sans Light"/>
                <a:ea typeface="Open Sans"/>
                <a:cs typeface="Open Sans"/>
              </a:rPr>
              <a:t>Pertemuan</a:t>
            </a:r>
            <a:r>
              <a:rPr lang="en-US" sz="6600" b="1" smtClean="0">
                <a:solidFill>
                  <a:schemeClr val="bg1"/>
                </a:solidFill>
                <a:latin typeface="Open Sans Light"/>
                <a:ea typeface="Open Sans"/>
                <a:cs typeface="Open Sans"/>
              </a:rPr>
              <a:t> 11: </a:t>
            </a:r>
            <a:r>
              <a:rPr lang="en-US" sz="6600" b="1" dirty="0" err="1">
                <a:solidFill>
                  <a:schemeClr val="bg1"/>
                </a:solidFill>
              </a:rPr>
              <a:t>Studi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en-US" sz="6600" b="1" dirty="0" err="1">
                <a:solidFill>
                  <a:schemeClr val="bg1"/>
                </a:solidFill>
              </a:rPr>
              <a:t>Empiris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id-ID" sz="6600" b="1" dirty="0">
                <a:solidFill>
                  <a:schemeClr val="bg1"/>
                </a:solidFill>
              </a:rPr>
              <a:t>hasil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en-US" sz="6600" b="1" dirty="0" err="1">
                <a:solidFill>
                  <a:schemeClr val="bg1"/>
                </a:solidFill>
              </a:rPr>
              <a:t>dari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en-US" sz="6600" b="1" dirty="0" err="1">
                <a:solidFill>
                  <a:schemeClr val="bg1"/>
                </a:solidFill>
              </a:rPr>
              <a:t>konsep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en-US" sz="6600" b="1" dirty="0" err="1">
                <a:solidFill>
                  <a:schemeClr val="bg1"/>
                </a:solidFill>
              </a:rPr>
              <a:t>Desain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en-US" sz="6600" b="1" dirty="0" err="1">
                <a:solidFill>
                  <a:schemeClr val="bg1"/>
                </a:solidFill>
              </a:rPr>
              <a:t>dan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en-US" sz="6600" b="1" dirty="0" err="1">
                <a:solidFill>
                  <a:schemeClr val="bg1"/>
                </a:solidFill>
              </a:rPr>
              <a:t>Inovasi</a:t>
            </a:r>
            <a:endParaRPr lang="en-US" sz="4800" b="1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10" name="Picture 9" descr="logo+nob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71401" y="10156926"/>
            <a:ext cx="3286384" cy="3276599"/>
          </a:xfrm>
          <a:prstGeom prst="rect">
            <a:avLst/>
          </a:prstGeom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42875" y="-98425"/>
            <a:ext cx="24706647" cy="13957300"/>
          </a:xfrm>
          <a:prstGeom prst="rect">
            <a:avLst/>
          </a:prstGeom>
          <a:solidFill>
            <a:schemeClr val="accent1">
              <a:lumMod val="50000"/>
              <a:alpha val="5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anchor="ctr"/>
          <a:lstStyle/>
          <a:p>
            <a:pPr algn="ctr" defTabSz="10874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00299" y="3859620"/>
            <a:ext cx="195452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sz="8000" dirty="0">
                <a:solidFill>
                  <a:schemeClr val="bg1"/>
                </a:solidFill>
              </a:rPr>
              <a:t>Mahasiswa dapat mengidentifikasi hasil-hasil kreativitas dan </a:t>
            </a:r>
            <a:r>
              <a:rPr lang="id-ID" sz="8000" dirty="0" smtClean="0">
                <a:solidFill>
                  <a:schemeClr val="bg1"/>
                </a:solidFill>
              </a:rPr>
              <a:t>inovasi </a:t>
            </a:r>
            <a:r>
              <a:rPr lang="id-ID" sz="8000" dirty="0">
                <a:solidFill>
                  <a:schemeClr val="bg1"/>
                </a:solidFill>
              </a:rPr>
              <a:t>melalui bukti bukti empiris di lapangan 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00299" y="1040220"/>
            <a:ext cx="195452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8000" dirty="0" smtClean="0">
                <a:solidFill>
                  <a:schemeClr val="bg1"/>
                </a:solidFill>
              </a:rPr>
              <a:t>Pert. 10 </a:t>
            </a:r>
            <a:r>
              <a:rPr lang="en-US" sz="8000" dirty="0" err="1" smtClean="0">
                <a:solidFill>
                  <a:schemeClr val="bg1"/>
                </a:solidFill>
              </a:rPr>
              <a:t>Tujuan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Pembelajaran</a:t>
            </a:r>
            <a:r>
              <a:rPr lang="en-US" sz="8000" dirty="0" smtClean="0">
                <a:solidFill>
                  <a:schemeClr val="bg1"/>
                </a:solidFill>
              </a:rPr>
              <a:t>: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6505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42875" y="-98425"/>
            <a:ext cx="24706647" cy="13957300"/>
          </a:xfrm>
          <a:prstGeom prst="rect">
            <a:avLst/>
          </a:prstGeom>
          <a:solidFill>
            <a:schemeClr val="accent1">
              <a:lumMod val="50000"/>
              <a:alpha val="5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anchor="ctr"/>
          <a:lstStyle/>
          <a:p>
            <a:pPr algn="ctr" defTabSz="10874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00299" y="3859620"/>
            <a:ext cx="19545299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 err="1" smtClean="0">
                <a:solidFill>
                  <a:schemeClr val="bg1"/>
                </a:solidFill>
              </a:rPr>
              <a:t>Studi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Empiris</a:t>
            </a:r>
            <a:r>
              <a:rPr lang="en-US" sz="8000" dirty="0" smtClean="0">
                <a:solidFill>
                  <a:schemeClr val="bg1"/>
                </a:solidFill>
              </a:rPr>
              <a:t>: </a:t>
            </a:r>
            <a:r>
              <a:rPr lang="en-US" sz="8000" dirty="0" err="1" smtClean="0">
                <a:solidFill>
                  <a:schemeClr val="bg1"/>
                </a:solidFill>
              </a:rPr>
              <a:t>Studi</a:t>
            </a:r>
            <a:r>
              <a:rPr lang="en-US" sz="8000" dirty="0" smtClean="0">
                <a:solidFill>
                  <a:schemeClr val="bg1"/>
                </a:solidFill>
              </a:rPr>
              <a:t> yang </a:t>
            </a:r>
            <a:r>
              <a:rPr lang="en-US" sz="8000" dirty="0" err="1" smtClean="0">
                <a:solidFill>
                  <a:schemeClr val="bg1"/>
                </a:solidFill>
              </a:rPr>
              <a:t>dilakukan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berdasarkan</a:t>
            </a:r>
            <a:r>
              <a:rPr lang="en-US" sz="8000" dirty="0" smtClean="0">
                <a:solidFill>
                  <a:schemeClr val="bg1"/>
                </a:solidFill>
              </a:rPr>
              <a:t> data-data </a:t>
            </a:r>
            <a:r>
              <a:rPr lang="en-US" sz="8000" dirty="0" err="1" smtClean="0">
                <a:solidFill>
                  <a:schemeClr val="bg1"/>
                </a:solidFill>
              </a:rPr>
              <a:t>eksperimental</a:t>
            </a:r>
            <a:r>
              <a:rPr lang="en-US" sz="8000" dirty="0" smtClean="0">
                <a:solidFill>
                  <a:schemeClr val="bg1"/>
                </a:solidFill>
              </a:rPr>
              <a:t>, </a:t>
            </a:r>
            <a:r>
              <a:rPr lang="en-US" sz="8000" dirty="0" err="1" smtClean="0">
                <a:solidFill>
                  <a:schemeClr val="bg1"/>
                </a:solidFill>
              </a:rPr>
              <a:t>pengamatan</a:t>
            </a:r>
            <a:r>
              <a:rPr lang="en-US" sz="8000" dirty="0" smtClean="0">
                <a:solidFill>
                  <a:schemeClr val="bg1"/>
                </a:solidFill>
              </a:rPr>
              <a:t>, </a:t>
            </a:r>
            <a:r>
              <a:rPr lang="en-US" sz="8000" dirty="0" err="1" smtClean="0">
                <a:solidFill>
                  <a:schemeClr val="bg1"/>
                </a:solidFill>
              </a:rPr>
              <a:t>pengalaman</a:t>
            </a:r>
            <a:r>
              <a:rPr lang="en-US" sz="8000" dirty="0" smtClean="0">
                <a:solidFill>
                  <a:schemeClr val="bg1"/>
                </a:solidFill>
              </a:rPr>
              <a:t>, trial and error, </a:t>
            </a:r>
            <a:r>
              <a:rPr lang="en-US" sz="8000" dirty="0" err="1" smtClean="0">
                <a:solidFill>
                  <a:schemeClr val="bg1"/>
                </a:solidFill>
              </a:rPr>
              <a:t>melibatkan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panca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indera</a:t>
            </a:r>
            <a:r>
              <a:rPr lang="en-US" sz="8000" dirty="0" smtClean="0">
                <a:solidFill>
                  <a:schemeClr val="bg1"/>
                </a:solidFill>
              </a:rPr>
              <a:t> (</a:t>
            </a:r>
            <a:r>
              <a:rPr lang="en-US" sz="8000" dirty="0" err="1" smtClean="0">
                <a:solidFill>
                  <a:schemeClr val="bg1"/>
                </a:solidFill>
              </a:rPr>
              <a:t>penglihatan</a:t>
            </a:r>
            <a:r>
              <a:rPr lang="en-US" sz="8000" dirty="0" smtClean="0">
                <a:solidFill>
                  <a:schemeClr val="bg1"/>
                </a:solidFill>
              </a:rPr>
              <a:t>, </a:t>
            </a:r>
            <a:r>
              <a:rPr lang="en-US" sz="8000" dirty="0" err="1" smtClean="0">
                <a:solidFill>
                  <a:schemeClr val="bg1"/>
                </a:solidFill>
              </a:rPr>
              <a:t>pendengaran</a:t>
            </a:r>
            <a:r>
              <a:rPr lang="en-US" sz="8000" dirty="0" smtClean="0">
                <a:solidFill>
                  <a:schemeClr val="bg1"/>
                </a:solidFill>
              </a:rPr>
              <a:t>, </a:t>
            </a:r>
            <a:r>
              <a:rPr lang="en-US" sz="8000" dirty="0" err="1" smtClean="0">
                <a:solidFill>
                  <a:schemeClr val="bg1"/>
                </a:solidFill>
              </a:rPr>
              <a:t>perabaan</a:t>
            </a:r>
            <a:r>
              <a:rPr lang="en-US" sz="8000" dirty="0" smtClean="0">
                <a:solidFill>
                  <a:schemeClr val="bg1"/>
                </a:solidFill>
              </a:rPr>
              <a:t>, </a:t>
            </a:r>
            <a:r>
              <a:rPr lang="en-US" sz="8000" dirty="0" err="1" smtClean="0">
                <a:solidFill>
                  <a:schemeClr val="bg1"/>
                </a:solidFill>
              </a:rPr>
              <a:t>pengecapan</a:t>
            </a:r>
            <a:r>
              <a:rPr lang="en-US" sz="8000" dirty="0" smtClean="0">
                <a:solidFill>
                  <a:schemeClr val="bg1"/>
                </a:solidFill>
              </a:rPr>
              <a:t>, </a:t>
            </a:r>
            <a:r>
              <a:rPr lang="en-US" sz="8000" dirty="0" err="1" smtClean="0">
                <a:solidFill>
                  <a:schemeClr val="bg1"/>
                </a:solidFill>
              </a:rPr>
              <a:t>penciuman</a:t>
            </a:r>
            <a:r>
              <a:rPr lang="en-US" sz="8000" dirty="0" smtClean="0">
                <a:solidFill>
                  <a:schemeClr val="bg1"/>
                </a:solidFill>
              </a:rPr>
              <a:t>).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00299" y="1040220"/>
            <a:ext cx="195452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8000" dirty="0" smtClean="0">
                <a:solidFill>
                  <a:schemeClr val="bg1"/>
                </a:solidFill>
              </a:rPr>
              <a:t>THE KEY: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67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42875" y="-98425"/>
            <a:ext cx="24706647" cy="13957300"/>
          </a:xfrm>
          <a:prstGeom prst="rect">
            <a:avLst/>
          </a:prstGeom>
          <a:solidFill>
            <a:schemeClr val="accent1">
              <a:lumMod val="50000"/>
              <a:alpha val="5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anchor="ctr"/>
          <a:lstStyle/>
          <a:p>
            <a:pPr algn="ctr" defTabSz="10874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00299" y="3859620"/>
            <a:ext cx="1954529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8000" dirty="0">
                <a:solidFill>
                  <a:schemeClr val="bg1"/>
                </a:solidFill>
              </a:rPr>
              <a:t>Hasil </a:t>
            </a:r>
            <a:r>
              <a:rPr lang="id-ID" sz="8000" dirty="0" smtClean="0">
                <a:solidFill>
                  <a:schemeClr val="bg1"/>
                </a:solidFill>
              </a:rPr>
              <a:t>Benc</a:t>
            </a:r>
            <a:r>
              <a:rPr lang="en-US" sz="8000" dirty="0" smtClean="0">
                <a:solidFill>
                  <a:schemeClr val="bg1"/>
                </a:solidFill>
              </a:rPr>
              <a:t>h</a:t>
            </a:r>
            <a:r>
              <a:rPr lang="id-ID" sz="8000" dirty="0" smtClean="0">
                <a:solidFill>
                  <a:schemeClr val="bg1"/>
                </a:solidFill>
              </a:rPr>
              <a:t>marking </a:t>
            </a:r>
            <a:r>
              <a:rPr lang="id-ID" sz="8000" dirty="0">
                <a:solidFill>
                  <a:schemeClr val="bg1"/>
                </a:solidFill>
              </a:rPr>
              <a:t>dan best practice pada </a:t>
            </a:r>
            <a:r>
              <a:rPr lang="id-ID" sz="8000" dirty="0" smtClean="0">
                <a:solidFill>
                  <a:schemeClr val="bg1"/>
                </a:solidFill>
              </a:rPr>
              <a:t>produk-produk </a:t>
            </a:r>
            <a:r>
              <a:rPr lang="id-ID" sz="8000" dirty="0">
                <a:solidFill>
                  <a:schemeClr val="bg1"/>
                </a:solidFill>
              </a:rPr>
              <a:t>kreatif di </a:t>
            </a:r>
            <a:r>
              <a:rPr lang="id-ID" sz="8000" dirty="0" smtClean="0">
                <a:solidFill>
                  <a:schemeClr val="bg1"/>
                </a:solidFill>
              </a:rPr>
              <a:t>pasar</a:t>
            </a:r>
            <a:endParaRPr lang="en-US" sz="8000" dirty="0" smtClean="0">
              <a:solidFill>
                <a:schemeClr val="bg1"/>
              </a:solidFill>
            </a:endParaRPr>
          </a:p>
          <a:p>
            <a:endParaRPr lang="en-US" sz="8000" dirty="0">
              <a:solidFill>
                <a:schemeClr val="bg1"/>
              </a:solidFill>
            </a:endParaRPr>
          </a:p>
          <a:p>
            <a:r>
              <a:rPr lang="en-US" sz="8000" dirty="0" smtClean="0">
                <a:solidFill>
                  <a:schemeClr val="bg1"/>
                </a:solidFill>
              </a:rPr>
              <a:t>Benchmarking </a:t>
            </a:r>
            <a:r>
              <a:rPr lang="en-US" sz="8000" dirty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US" sz="8000" dirty="0">
                <a:solidFill>
                  <a:schemeClr val="bg1"/>
                </a:solidFill>
              </a:rPr>
              <a:t> </a:t>
            </a:r>
            <a:r>
              <a:rPr lang="en-US" sz="8000" dirty="0" err="1">
                <a:solidFill>
                  <a:schemeClr val="bg1"/>
                </a:solidFill>
              </a:rPr>
              <a:t>tolok</a:t>
            </a:r>
            <a:r>
              <a:rPr lang="en-US" sz="8000" dirty="0">
                <a:solidFill>
                  <a:schemeClr val="bg1"/>
                </a:solidFill>
              </a:rPr>
              <a:t> </a:t>
            </a:r>
            <a:r>
              <a:rPr lang="en-US" sz="8000" dirty="0" err="1">
                <a:solidFill>
                  <a:schemeClr val="bg1"/>
                </a:solidFill>
              </a:rPr>
              <a:t>ukur</a:t>
            </a:r>
            <a:r>
              <a:rPr lang="en-US" sz="8000" dirty="0">
                <a:solidFill>
                  <a:schemeClr val="bg1"/>
                </a:solidFill>
              </a:rPr>
              <a:t>, proses </a:t>
            </a:r>
            <a:r>
              <a:rPr lang="en-US" sz="8000" dirty="0" err="1">
                <a:solidFill>
                  <a:schemeClr val="bg1"/>
                </a:solidFill>
              </a:rPr>
              <a:t>membandingkan</a:t>
            </a:r>
            <a:r>
              <a:rPr lang="en-US" sz="8000" dirty="0">
                <a:solidFill>
                  <a:schemeClr val="bg1"/>
                </a:solidFill>
              </a:rPr>
              <a:t>, </a:t>
            </a:r>
            <a:r>
              <a:rPr lang="en-US" sz="8000" dirty="0" err="1" smtClean="0">
                <a:solidFill>
                  <a:schemeClr val="bg1"/>
                </a:solidFill>
              </a:rPr>
              <a:t>patokan</a:t>
            </a:r>
            <a:r>
              <a:rPr lang="id-ID" sz="8000" dirty="0" smtClean="0">
                <a:solidFill>
                  <a:schemeClr val="bg1"/>
                </a:solidFill>
              </a:rPr>
              <a:t> 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00299" y="1040220"/>
            <a:ext cx="195452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8000" dirty="0" smtClean="0">
                <a:solidFill>
                  <a:schemeClr val="bg1"/>
                </a:solidFill>
              </a:rPr>
              <a:t>Output: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074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42875" y="-98425"/>
            <a:ext cx="24706647" cy="13957300"/>
          </a:xfrm>
          <a:prstGeom prst="rect">
            <a:avLst/>
          </a:prstGeom>
          <a:solidFill>
            <a:schemeClr val="accent1">
              <a:lumMod val="50000"/>
              <a:alpha val="5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anchor="ctr"/>
          <a:lstStyle/>
          <a:p>
            <a:pPr algn="ctr" defTabSz="10874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916" y="1499285"/>
            <a:ext cx="22918994" cy="10864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5663" indent="-855663">
              <a:buAutoNum type="arabicPeriod"/>
            </a:pPr>
            <a:r>
              <a:rPr lang="en-US" sz="4400" dirty="0" err="1" smtClean="0">
                <a:solidFill>
                  <a:schemeClr val="bg1"/>
                </a:solidFill>
              </a:rPr>
              <a:t>Silahkan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studi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empiris</a:t>
            </a:r>
            <a:r>
              <a:rPr lang="en-US" sz="4400" dirty="0" smtClean="0">
                <a:solidFill>
                  <a:schemeClr val="bg1"/>
                </a:solidFill>
              </a:rPr>
              <a:t> di </a:t>
            </a:r>
            <a:r>
              <a:rPr lang="en-US" sz="4400" dirty="0" err="1" smtClean="0">
                <a:solidFill>
                  <a:schemeClr val="bg1"/>
                </a:solidFill>
              </a:rPr>
              <a:t>lapangan</a:t>
            </a:r>
            <a:r>
              <a:rPr lang="en-US" sz="4400" dirty="0" smtClean="0">
                <a:solidFill>
                  <a:schemeClr val="bg1"/>
                </a:solidFill>
              </a:rPr>
              <a:t>, </a:t>
            </a:r>
            <a:r>
              <a:rPr lang="en-US" sz="4400" dirty="0" err="1" smtClean="0">
                <a:solidFill>
                  <a:schemeClr val="bg1"/>
                </a:solidFill>
              </a:rPr>
              <a:t>cari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produk</a:t>
            </a:r>
            <a:r>
              <a:rPr lang="en-US" sz="4400" dirty="0" smtClean="0">
                <a:solidFill>
                  <a:schemeClr val="bg1"/>
                </a:solidFill>
              </a:rPr>
              <a:t> yang </a:t>
            </a:r>
            <a:r>
              <a:rPr lang="en-US" sz="4400" dirty="0" err="1" smtClean="0">
                <a:solidFill>
                  <a:schemeClr val="bg1"/>
                </a:solidFill>
              </a:rPr>
              <a:t>merupakan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hasil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id-ID" sz="4400" dirty="0" smtClean="0">
                <a:solidFill>
                  <a:schemeClr val="bg1"/>
                </a:solidFill>
              </a:rPr>
              <a:t>kreativitas </a:t>
            </a:r>
            <a:r>
              <a:rPr lang="id-ID" sz="4400" dirty="0">
                <a:solidFill>
                  <a:schemeClr val="bg1"/>
                </a:solidFill>
              </a:rPr>
              <a:t>dan </a:t>
            </a:r>
            <a:r>
              <a:rPr lang="id-ID" sz="4400" dirty="0" smtClean="0">
                <a:solidFill>
                  <a:schemeClr val="bg1"/>
                </a:solidFill>
              </a:rPr>
              <a:t>inovasi</a:t>
            </a:r>
            <a:r>
              <a:rPr lang="en-US" sz="4400" dirty="0" smtClean="0">
                <a:solidFill>
                  <a:schemeClr val="bg1"/>
                </a:solidFill>
              </a:rPr>
              <a:t> yang </a:t>
            </a:r>
            <a:r>
              <a:rPr lang="en-US" sz="4400" dirty="0" err="1" smtClean="0">
                <a:solidFill>
                  <a:schemeClr val="bg1"/>
                </a:solidFill>
              </a:rPr>
              <a:t>kira-kira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serupa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dengan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produk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milik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kelompok</a:t>
            </a:r>
            <a:r>
              <a:rPr lang="en-US" sz="4400" dirty="0" smtClean="0">
                <a:solidFill>
                  <a:schemeClr val="bg1"/>
                </a:solidFill>
              </a:rPr>
              <a:t>. </a:t>
            </a:r>
          </a:p>
          <a:p>
            <a:pPr marL="855663" indent="-855663">
              <a:buAutoNum type="arabicPeriod"/>
            </a:pPr>
            <a:r>
              <a:rPr lang="en-US" sz="4400" dirty="0" err="1" smtClean="0">
                <a:solidFill>
                  <a:schemeClr val="bg1"/>
                </a:solidFill>
              </a:rPr>
              <a:t>Diskusikan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terlebih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dahulu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produk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pembanding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apa</a:t>
            </a:r>
            <a:r>
              <a:rPr lang="en-US" sz="4400" dirty="0" smtClean="0">
                <a:solidFill>
                  <a:schemeClr val="bg1"/>
                </a:solidFill>
              </a:rPr>
              <a:t> yang </a:t>
            </a:r>
            <a:r>
              <a:rPr lang="en-US" sz="4400" dirty="0" err="1" smtClean="0">
                <a:solidFill>
                  <a:schemeClr val="bg1"/>
                </a:solidFill>
              </a:rPr>
              <a:t>dipilih</a:t>
            </a:r>
            <a:r>
              <a:rPr lang="en-US" sz="4400" dirty="0" smtClean="0">
                <a:solidFill>
                  <a:schemeClr val="bg1"/>
                </a:solidFill>
              </a:rPr>
              <a:t>.</a:t>
            </a:r>
          </a:p>
          <a:p>
            <a:pPr marL="855663" indent="-855663">
              <a:buAutoNum type="arabicPeriod"/>
            </a:pPr>
            <a:r>
              <a:rPr lang="en-US" sz="4400" dirty="0" err="1" smtClean="0">
                <a:solidFill>
                  <a:schemeClr val="bg1"/>
                </a:solidFill>
              </a:rPr>
              <a:t>Lakukan</a:t>
            </a:r>
            <a:r>
              <a:rPr lang="en-US" sz="4400" dirty="0" smtClean="0">
                <a:solidFill>
                  <a:schemeClr val="bg1"/>
                </a:solidFill>
              </a:rPr>
              <a:t> benchmarking </a:t>
            </a:r>
            <a:r>
              <a:rPr lang="en-US" sz="4400" dirty="0" err="1" smtClean="0">
                <a:solidFill>
                  <a:schemeClr val="bg1"/>
                </a:solidFill>
              </a:rPr>
              <a:t>dengan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produk</a:t>
            </a:r>
            <a:r>
              <a:rPr lang="en-US" sz="4400" dirty="0" smtClean="0">
                <a:solidFill>
                  <a:schemeClr val="bg1"/>
                </a:solidFill>
              </a:rPr>
              <a:t>/</a:t>
            </a:r>
            <a:r>
              <a:rPr lang="en-US" sz="4400" dirty="0" err="1" smtClean="0">
                <a:solidFill>
                  <a:schemeClr val="bg1"/>
                </a:solidFill>
              </a:rPr>
              <a:t>jasa</a:t>
            </a:r>
            <a:r>
              <a:rPr lang="en-US" sz="4400" dirty="0" smtClean="0">
                <a:solidFill>
                  <a:schemeClr val="bg1"/>
                </a:solidFill>
              </a:rPr>
              <a:t> di </a:t>
            </a:r>
            <a:r>
              <a:rPr lang="en-US" sz="4400" dirty="0" err="1" smtClean="0">
                <a:solidFill>
                  <a:schemeClr val="bg1"/>
                </a:solidFill>
              </a:rPr>
              <a:t>lapangan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dan</a:t>
            </a:r>
            <a:r>
              <a:rPr lang="en-US" sz="4400" dirty="0" smtClean="0">
                <a:solidFill>
                  <a:schemeClr val="bg1"/>
                </a:solidFill>
              </a:rPr>
              <a:t> yang </a:t>
            </a:r>
            <a:r>
              <a:rPr lang="en-US" sz="4400" dirty="0" err="1" smtClean="0">
                <a:solidFill>
                  <a:schemeClr val="bg1"/>
                </a:solidFill>
              </a:rPr>
              <a:t>dimiliki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kelompok</a:t>
            </a:r>
            <a:r>
              <a:rPr lang="en-US" sz="4400" dirty="0" smtClean="0">
                <a:solidFill>
                  <a:schemeClr val="bg1"/>
                </a:solidFill>
              </a:rPr>
              <a:t>.</a:t>
            </a:r>
          </a:p>
          <a:p>
            <a:pPr marL="855663" indent="-855663">
              <a:buAutoNum type="arabicPeriod"/>
            </a:pPr>
            <a:r>
              <a:rPr lang="en-US" sz="4400" dirty="0" err="1" smtClean="0">
                <a:solidFill>
                  <a:schemeClr val="bg1"/>
                </a:solidFill>
              </a:rPr>
              <a:t>Kemudian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jawab</a:t>
            </a:r>
            <a:r>
              <a:rPr lang="en-US" sz="4400" dirty="0" smtClean="0">
                <a:solidFill>
                  <a:schemeClr val="bg1"/>
                </a:solidFill>
              </a:rPr>
              <a:t>:</a:t>
            </a:r>
          </a:p>
          <a:p>
            <a:pPr marL="2001838" lvl="1" indent="-914400">
              <a:buFont typeface="+mj-lt"/>
              <a:buAutoNum type="arabicParenR"/>
            </a:pPr>
            <a:r>
              <a:rPr lang="en-US" sz="4400" dirty="0" err="1" smtClean="0">
                <a:solidFill>
                  <a:schemeClr val="bg1"/>
                </a:solidFill>
              </a:rPr>
              <a:t>Ceritakan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bagaimana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hasil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studi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empiris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kelompok</a:t>
            </a:r>
            <a:r>
              <a:rPr lang="en-US" sz="4400" dirty="0" smtClean="0">
                <a:solidFill>
                  <a:schemeClr val="bg1"/>
                </a:solidFill>
              </a:rPr>
              <a:t> (</a:t>
            </a:r>
            <a:r>
              <a:rPr lang="en-US" sz="4400" dirty="0" err="1" smtClean="0">
                <a:solidFill>
                  <a:schemeClr val="bg1"/>
                </a:solidFill>
              </a:rPr>
              <a:t>secara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inderawi</a:t>
            </a:r>
            <a:r>
              <a:rPr lang="en-US" sz="4400" dirty="0" smtClean="0">
                <a:solidFill>
                  <a:schemeClr val="bg1"/>
                </a:solidFill>
              </a:rPr>
              <a:t>) </a:t>
            </a:r>
            <a:r>
              <a:rPr lang="en-US" sz="4400" dirty="0" err="1" smtClean="0">
                <a:solidFill>
                  <a:schemeClr val="bg1"/>
                </a:solidFill>
              </a:rPr>
              <a:t>terhadap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produk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pembanding</a:t>
            </a:r>
            <a:r>
              <a:rPr lang="en-US" sz="4400" dirty="0" smtClean="0">
                <a:solidFill>
                  <a:schemeClr val="bg1"/>
                </a:solidFill>
              </a:rPr>
              <a:t>!</a:t>
            </a:r>
          </a:p>
          <a:p>
            <a:pPr marL="2001838" lvl="1" indent="-914400">
              <a:buFont typeface="+mj-lt"/>
              <a:buAutoNum type="arabicParenR"/>
            </a:pPr>
            <a:r>
              <a:rPr lang="en-US" sz="4400" dirty="0" err="1" smtClean="0">
                <a:solidFill>
                  <a:schemeClr val="bg1"/>
                </a:solidFill>
              </a:rPr>
              <a:t>Mengapa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produk</a:t>
            </a:r>
            <a:r>
              <a:rPr lang="en-US" sz="4400" dirty="0" smtClean="0">
                <a:solidFill>
                  <a:schemeClr val="bg1"/>
                </a:solidFill>
              </a:rPr>
              <a:t> (yang </a:t>
            </a:r>
            <a:r>
              <a:rPr lang="en-US" sz="4400" dirty="0" err="1" smtClean="0">
                <a:solidFill>
                  <a:schemeClr val="bg1"/>
                </a:solidFill>
              </a:rPr>
              <a:t>ada</a:t>
            </a:r>
            <a:r>
              <a:rPr lang="en-US" sz="4400" dirty="0" smtClean="0">
                <a:solidFill>
                  <a:schemeClr val="bg1"/>
                </a:solidFill>
              </a:rPr>
              <a:t> di </a:t>
            </a:r>
            <a:r>
              <a:rPr lang="en-US" sz="4400" dirty="0" err="1" smtClean="0">
                <a:solidFill>
                  <a:schemeClr val="bg1"/>
                </a:solidFill>
              </a:rPr>
              <a:t>lapangan</a:t>
            </a:r>
            <a:r>
              <a:rPr lang="en-US" sz="4400" dirty="0" smtClean="0">
                <a:solidFill>
                  <a:schemeClr val="bg1"/>
                </a:solidFill>
              </a:rPr>
              <a:t>) </a:t>
            </a:r>
            <a:r>
              <a:rPr lang="en-US" sz="4400" dirty="0" err="1" smtClean="0">
                <a:solidFill>
                  <a:schemeClr val="bg1"/>
                </a:solidFill>
              </a:rPr>
              <a:t>dianggap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kelompok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sebagai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hasil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kreativitas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dan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inovasi</a:t>
            </a:r>
            <a:r>
              <a:rPr lang="en-US" sz="4400" dirty="0" smtClean="0">
                <a:solidFill>
                  <a:schemeClr val="bg1"/>
                </a:solidFill>
              </a:rPr>
              <a:t>?</a:t>
            </a:r>
          </a:p>
          <a:p>
            <a:pPr marL="2001838" lvl="1" indent="-914400">
              <a:buFont typeface="+mj-lt"/>
              <a:buAutoNum type="arabicParenR"/>
            </a:pPr>
            <a:r>
              <a:rPr lang="en-US" sz="4400" dirty="0" err="1">
                <a:solidFill>
                  <a:schemeClr val="bg1"/>
                </a:solidFill>
              </a:rPr>
              <a:t>Apa</a:t>
            </a:r>
            <a:r>
              <a:rPr lang="en-US" sz="4400" dirty="0">
                <a:solidFill>
                  <a:schemeClr val="bg1"/>
                </a:solidFill>
              </a:rPr>
              <a:t> yang </a:t>
            </a:r>
            <a:r>
              <a:rPr lang="en-US" sz="4400" dirty="0" err="1">
                <a:solidFill>
                  <a:schemeClr val="bg1"/>
                </a:solidFill>
              </a:rPr>
              <a:t>membuat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produk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>
                <a:solidFill>
                  <a:schemeClr val="bg1"/>
                </a:solidFill>
              </a:rPr>
              <a:t>(yang </a:t>
            </a:r>
            <a:r>
              <a:rPr lang="en-US" sz="4400" dirty="0" err="1">
                <a:solidFill>
                  <a:schemeClr val="bg1"/>
                </a:solidFill>
              </a:rPr>
              <a:t>ada</a:t>
            </a:r>
            <a:r>
              <a:rPr lang="en-US" sz="4400" dirty="0">
                <a:solidFill>
                  <a:schemeClr val="bg1"/>
                </a:solidFill>
              </a:rPr>
              <a:t> di </a:t>
            </a:r>
            <a:r>
              <a:rPr lang="en-US" sz="4400" dirty="0" err="1">
                <a:solidFill>
                  <a:schemeClr val="bg1"/>
                </a:solidFill>
              </a:rPr>
              <a:t>lapangan</a:t>
            </a:r>
            <a:r>
              <a:rPr lang="en-US" sz="4400" dirty="0">
                <a:solidFill>
                  <a:schemeClr val="bg1"/>
                </a:solidFill>
              </a:rPr>
              <a:t>) </a:t>
            </a:r>
            <a:r>
              <a:rPr lang="en-US" sz="4400" dirty="0" err="1" smtClean="0">
                <a:solidFill>
                  <a:schemeClr val="bg1"/>
                </a:solidFill>
              </a:rPr>
              <a:t>diminati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oleh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masyarakat</a:t>
            </a:r>
            <a:r>
              <a:rPr lang="en-US" sz="4400" dirty="0" smtClean="0">
                <a:solidFill>
                  <a:schemeClr val="bg1"/>
                </a:solidFill>
              </a:rPr>
              <a:t>?</a:t>
            </a:r>
          </a:p>
          <a:p>
            <a:pPr marL="2001838" lvl="1" indent="-914400">
              <a:buFont typeface="+mj-lt"/>
              <a:buAutoNum type="arabicParenR"/>
            </a:pPr>
            <a:r>
              <a:rPr lang="en-US" sz="4400" dirty="0" err="1" smtClean="0">
                <a:solidFill>
                  <a:schemeClr val="bg1"/>
                </a:solidFill>
              </a:rPr>
              <a:t>Apa</a:t>
            </a:r>
            <a:r>
              <a:rPr lang="en-US" sz="4400" dirty="0" smtClean="0">
                <a:solidFill>
                  <a:schemeClr val="bg1"/>
                </a:solidFill>
              </a:rPr>
              <a:t> yang </a:t>
            </a:r>
            <a:r>
              <a:rPr lang="en-US" sz="4400" dirty="0" err="1" smtClean="0">
                <a:solidFill>
                  <a:schemeClr val="bg1"/>
                </a:solidFill>
              </a:rPr>
              <a:t>menjadi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kekurangan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dari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produk</a:t>
            </a:r>
            <a:r>
              <a:rPr lang="en-US" sz="4400" dirty="0" smtClean="0">
                <a:solidFill>
                  <a:schemeClr val="bg1"/>
                </a:solidFill>
              </a:rPr>
              <a:t> yang </a:t>
            </a:r>
            <a:r>
              <a:rPr lang="en-US" sz="4400" dirty="0" err="1" smtClean="0">
                <a:solidFill>
                  <a:schemeClr val="bg1"/>
                </a:solidFill>
              </a:rPr>
              <a:t>ada</a:t>
            </a:r>
            <a:r>
              <a:rPr lang="en-US" sz="4400" dirty="0" smtClean="0">
                <a:solidFill>
                  <a:schemeClr val="bg1"/>
                </a:solidFill>
              </a:rPr>
              <a:t> di </a:t>
            </a:r>
            <a:r>
              <a:rPr lang="en-US" sz="4400" dirty="0" err="1" smtClean="0">
                <a:solidFill>
                  <a:schemeClr val="bg1"/>
                </a:solidFill>
              </a:rPr>
              <a:t>lapangan</a:t>
            </a:r>
            <a:r>
              <a:rPr lang="en-US" sz="4400" dirty="0" smtClean="0">
                <a:solidFill>
                  <a:schemeClr val="bg1"/>
                </a:solidFill>
              </a:rPr>
              <a:t>? </a:t>
            </a:r>
          </a:p>
          <a:p>
            <a:pPr marL="2001838" lvl="1" indent="-914400">
              <a:buFont typeface="+mj-lt"/>
              <a:buAutoNum type="arabicParenR"/>
            </a:pPr>
            <a:r>
              <a:rPr lang="en-US" sz="4400" dirty="0" err="1" smtClean="0">
                <a:solidFill>
                  <a:schemeClr val="bg1"/>
                </a:solidFill>
              </a:rPr>
              <a:t>Mengapa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produk</a:t>
            </a:r>
            <a:r>
              <a:rPr lang="en-US" sz="4400" dirty="0" smtClean="0">
                <a:solidFill>
                  <a:schemeClr val="bg1"/>
                </a:solidFill>
              </a:rPr>
              <a:t> (</a:t>
            </a:r>
            <a:r>
              <a:rPr lang="en-US" sz="4400" dirty="0" err="1" smtClean="0">
                <a:solidFill>
                  <a:schemeClr val="bg1"/>
                </a:solidFill>
              </a:rPr>
              <a:t>milik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kelompok</a:t>
            </a:r>
            <a:r>
              <a:rPr lang="en-US" sz="4400" dirty="0" smtClean="0">
                <a:solidFill>
                  <a:schemeClr val="bg1"/>
                </a:solidFill>
              </a:rPr>
              <a:t>) </a:t>
            </a:r>
            <a:r>
              <a:rPr lang="en-US" sz="4400" dirty="0" err="1">
                <a:solidFill>
                  <a:schemeClr val="bg1"/>
                </a:solidFill>
              </a:rPr>
              <a:t>dianggap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sebagai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hasil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kreativitas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dan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inovasi</a:t>
            </a:r>
            <a:r>
              <a:rPr lang="en-US" sz="4400" dirty="0" smtClean="0">
                <a:solidFill>
                  <a:schemeClr val="bg1"/>
                </a:solidFill>
              </a:rPr>
              <a:t>?</a:t>
            </a:r>
          </a:p>
          <a:p>
            <a:pPr marL="2001838" lvl="1" indent="-914400">
              <a:buFont typeface="+mj-lt"/>
              <a:buAutoNum type="arabicParenR"/>
            </a:pPr>
            <a:r>
              <a:rPr lang="en-US" sz="4400" dirty="0" err="1" smtClean="0">
                <a:solidFill>
                  <a:schemeClr val="bg1"/>
                </a:solidFill>
              </a:rPr>
              <a:t>Apa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>
                <a:solidFill>
                  <a:schemeClr val="bg1"/>
                </a:solidFill>
              </a:rPr>
              <a:t>yang </a:t>
            </a:r>
            <a:r>
              <a:rPr lang="en-US" sz="4400" dirty="0" err="1">
                <a:solidFill>
                  <a:schemeClr val="bg1"/>
                </a:solidFill>
              </a:rPr>
              <a:t>membuat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produk</a:t>
            </a:r>
            <a:r>
              <a:rPr lang="en-US" sz="4400" dirty="0" smtClean="0">
                <a:solidFill>
                  <a:schemeClr val="bg1"/>
                </a:solidFill>
              </a:rPr>
              <a:t> (</a:t>
            </a:r>
            <a:r>
              <a:rPr lang="en-US" sz="4400" dirty="0" err="1" smtClean="0">
                <a:solidFill>
                  <a:schemeClr val="bg1"/>
                </a:solidFill>
              </a:rPr>
              <a:t>milik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kelompok</a:t>
            </a:r>
            <a:r>
              <a:rPr lang="en-US" sz="4400" dirty="0" smtClean="0">
                <a:solidFill>
                  <a:schemeClr val="bg1"/>
                </a:solidFill>
              </a:rPr>
              <a:t>) </a:t>
            </a:r>
            <a:r>
              <a:rPr lang="en-US" sz="4400" dirty="0" err="1">
                <a:solidFill>
                  <a:schemeClr val="bg1"/>
                </a:solidFill>
              </a:rPr>
              <a:t>berbeda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dari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produk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pembanding</a:t>
            </a:r>
            <a:r>
              <a:rPr lang="en-US" sz="4400" dirty="0" smtClean="0">
                <a:solidFill>
                  <a:schemeClr val="bg1"/>
                </a:solidFill>
              </a:rPr>
              <a:t>?</a:t>
            </a:r>
          </a:p>
          <a:p>
            <a:pPr marL="2001838" lvl="1" indent="-914400">
              <a:buFont typeface="+mj-lt"/>
              <a:buAutoNum type="arabicParenR"/>
            </a:pPr>
            <a:r>
              <a:rPr lang="en-US" sz="4400" dirty="0" smtClean="0">
                <a:solidFill>
                  <a:schemeClr val="bg1"/>
                </a:solidFill>
              </a:rPr>
              <a:t>Dari </a:t>
            </a:r>
            <a:r>
              <a:rPr lang="en-US" sz="4400" dirty="0" err="1" smtClean="0">
                <a:solidFill>
                  <a:schemeClr val="bg1"/>
                </a:solidFill>
              </a:rPr>
              <a:t>hasil</a:t>
            </a:r>
            <a:r>
              <a:rPr lang="en-US" sz="4400" dirty="0" smtClean="0">
                <a:solidFill>
                  <a:schemeClr val="bg1"/>
                </a:solidFill>
              </a:rPr>
              <a:t> benchmarking, </a:t>
            </a:r>
            <a:r>
              <a:rPr lang="en-US" sz="4400" dirty="0" err="1" smtClean="0">
                <a:solidFill>
                  <a:schemeClr val="bg1"/>
                </a:solidFill>
              </a:rPr>
              <a:t>praktek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terbaik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apa</a:t>
            </a:r>
            <a:r>
              <a:rPr lang="en-US" sz="4400" dirty="0" smtClean="0">
                <a:solidFill>
                  <a:schemeClr val="bg1"/>
                </a:solidFill>
              </a:rPr>
              <a:t> yang </a:t>
            </a:r>
            <a:r>
              <a:rPr lang="en-US" sz="4400" dirty="0" err="1" smtClean="0">
                <a:solidFill>
                  <a:schemeClr val="bg1"/>
                </a:solidFill>
              </a:rPr>
              <a:t>bisa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diterapkan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untuk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produk</a:t>
            </a:r>
            <a:r>
              <a:rPr lang="en-US" sz="4400" dirty="0" smtClean="0">
                <a:solidFill>
                  <a:schemeClr val="bg1"/>
                </a:solidFill>
              </a:rPr>
              <a:t> yang </a:t>
            </a:r>
            <a:r>
              <a:rPr lang="en-US" sz="4400" dirty="0" err="1" smtClean="0">
                <a:solidFill>
                  <a:schemeClr val="bg1"/>
                </a:solidFill>
              </a:rPr>
              <a:t>dimiliki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kelompok</a:t>
            </a:r>
            <a:r>
              <a:rPr lang="en-US" sz="4000" dirty="0" smtClean="0">
                <a:solidFill>
                  <a:schemeClr val="bg1"/>
                </a:solidFill>
              </a:rPr>
              <a:t>?</a:t>
            </a:r>
          </a:p>
          <a:p>
            <a:pPr marL="2001838" lvl="1" indent="-914400">
              <a:buFont typeface="+mj-lt"/>
              <a:buAutoNum type="arabicParenR"/>
            </a:pP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1095" y="391291"/>
            <a:ext cx="195452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6600" dirty="0" smtClean="0">
                <a:solidFill>
                  <a:schemeClr val="bg1"/>
                </a:solidFill>
              </a:rPr>
              <a:t>TUGAS KELOMPOK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842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F:\DATA BELAJAR\NOBEL\MATERI 2017-2018\GAMBAR\self-discipline.jpg"/>
          <p:cNvPicPr>
            <a:picLocks noChangeAspect="1" noChangeArrowheads="1"/>
          </p:cNvPicPr>
          <p:nvPr/>
        </p:nvPicPr>
        <p:blipFill>
          <a:blip r:embed="rId3">
            <a:lum contrast="-40000"/>
          </a:blip>
          <a:srcRect/>
          <a:stretch>
            <a:fillRect/>
          </a:stretch>
        </p:blipFill>
        <p:spPr bwMode="auto">
          <a:xfrm>
            <a:off x="-1" y="0"/>
            <a:ext cx="24387175" cy="13720866"/>
          </a:xfrm>
          <a:prstGeom prst="rect">
            <a:avLst/>
          </a:prstGeom>
          <a:noFill/>
        </p:spPr>
      </p:pic>
      <p:sp>
        <p:nvSpPr>
          <p:cNvPr id="47108" name="TextBox 12"/>
          <p:cNvSpPr txBox="1">
            <a:spLocks noChangeArrowheads="1"/>
          </p:cNvSpPr>
          <p:nvPr/>
        </p:nvSpPr>
        <p:spPr bwMode="auto">
          <a:xfrm>
            <a:off x="1417638" y="5927834"/>
            <a:ext cx="21586825" cy="188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43852" tIns="121926" rIns="243852" bIns="121926">
            <a:spAutoFit/>
          </a:bodyPr>
          <a:lstStyle/>
          <a:p>
            <a:pPr algn="ctr"/>
            <a:r>
              <a:rPr lang="en-US" sz="107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Thank </a:t>
            </a:r>
            <a:r>
              <a:rPr lang="en-US" sz="107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you</a:t>
            </a:r>
          </a:p>
        </p:txBody>
      </p:sp>
      <p:sp>
        <p:nvSpPr>
          <p:cNvPr id="47109" name="Freeform 22"/>
          <p:cNvSpPr>
            <a:spLocks noEditPoints="1"/>
          </p:cNvSpPr>
          <p:nvPr/>
        </p:nvSpPr>
        <p:spPr bwMode="auto">
          <a:xfrm>
            <a:off x="7391729" y="6356185"/>
            <a:ext cx="1279525" cy="1270000"/>
          </a:xfrm>
          <a:custGeom>
            <a:avLst/>
            <a:gdLst>
              <a:gd name="T0" fmla="*/ 1254845 w 327"/>
              <a:gd name="T1" fmla="*/ 7815 h 325"/>
              <a:gd name="T2" fmla="*/ 1235299 w 327"/>
              <a:gd name="T3" fmla="*/ 0 h 325"/>
              <a:gd name="T4" fmla="*/ 1211844 w 327"/>
              <a:gd name="T5" fmla="*/ 7815 h 325"/>
              <a:gd name="T6" fmla="*/ 19546 w 327"/>
              <a:gd name="T7" fmla="*/ 801006 h 325"/>
              <a:gd name="T8" fmla="*/ 3909 w 327"/>
              <a:gd name="T9" fmla="*/ 840080 h 325"/>
              <a:gd name="T10" fmla="*/ 27364 w 327"/>
              <a:gd name="T11" fmla="*/ 871338 h 325"/>
              <a:gd name="T12" fmla="*/ 340098 w 327"/>
              <a:gd name="T13" fmla="*/ 996374 h 325"/>
              <a:gd name="T14" fmla="*/ 484738 w 327"/>
              <a:gd name="T15" fmla="*/ 1250351 h 325"/>
              <a:gd name="T16" fmla="*/ 519920 w 327"/>
              <a:gd name="T17" fmla="*/ 1269888 h 325"/>
              <a:gd name="T18" fmla="*/ 519920 w 327"/>
              <a:gd name="T19" fmla="*/ 1269888 h 325"/>
              <a:gd name="T20" fmla="*/ 551194 w 327"/>
              <a:gd name="T21" fmla="*/ 1254259 h 325"/>
              <a:gd name="T22" fmla="*/ 637195 w 327"/>
              <a:gd name="T23" fmla="*/ 1113594 h 325"/>
              <a:gd name="T24" fmla="*/ 1020295 w 327"/>
              <a:gd name="T25" fmla="*/ 1269888 h 325"/>
              <a:gd name="T26" fmla="*/ 1035931 w 327"/>
              <a:gd name="T27" fmla="*/ 1269888 h 325"/>
              <a:gd name="T28" fmla="*/ 1055477 w 327"/>
              <a:gd name="T29" fmla="*/ 1265981 h 325"/>
              <a:gd name="T30" fmla="*/ 1075023 w 327"/>
              <a:gd name="T31" fmla="*/ 1238629 h 325"/>
              <a:gd name="T32" fmla="*/ 1274391 w 327"/>
              <a:gd name="T33" fmla="*/ 46888 h 325"/>
              <a:gd name="T34" fmla="*/ 1254845 w 327"/>
              <a:gd name="T35" fmla="*/ 7815 h 325"/>
              <a:gd name="T36" fmla="*/ 125094 w 327"/>
              <a:gd name="T37" fmla="*/ 824450 h 325"/>
              <a:gd name="T38" fmla="*/ 1047659 w 327"/>
              <a:gd name="T39" fmla="*/ 210997 h 325"/>
              <a:gd name="T40" fmla="*/ 379190 w 327"/>
              <a:gd name="T41" fmla="*/ 929949 h 325"/>
              <a:gd name="T42" fmla="*/ 367462 w 327"/>
              <a:gd name="T43" fmla="*/ 922134 h 325"/>
              <a:gd name="T44" fmla="*/ 125094 w 327"/>
              <a:gd name="T45" fmla="*/ 824450 h 325"/>
              <a:gd name="T46" fmla="*/ 406554 w 327"/>
              <a:gd name="T47" fmla="*/ 957300 h 325"/>
              <a:gd name="T48" fmla="*/ 406554 w 327"/>
              <a:gd name="T49" fmla="*/ 957300 h 325"/>
              <a:gd name="T50" fmla="*/ 1161025 w 327"/>
              <a:gd name="T51" fmla="*/ 148479 h 325"/>
              <a:gd name="T52" fmla="*/ 519920 w 327"/>
              <a:gd name="T53" fmla="*/ 1148760 h 325"/>
              <a:gd name="T54" fmla="*/ 406554 w 327"/>
              <a:gd name="T55" fmla="*/ 957300 h 325"/>
              <a:gd name="T56" fmla="*/ 1004658 w 327"/>
              <a:gd name="T57" fmla="*/ 1176112 h 325"/>
              <a:gd name="T58" fmla="*/ 664560 w 327"/>
              <a:gd name="T59" fmla="*/ 1039355 h 325"/>
              <a:gd name="T60" fmla="*/ 641105 w 327"/>
              <a:gd name="T61" fmla="*/ 1035447 h 325"/>
              <a:gd name="T62" fmla="*/ 1164934 w 327"/>
              <a:gd name="T63" fmla="*/ 226626 h 325"/>
              <a:gd name="T64" fmla="*/ 1004658 w 327"/>
              <a:gd name="T65" fmla="*/ 1176112 h 32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327"/>
              <a:gd name="T100" fmla="*/ 0 h 325"/>
              <a:gd name="T101" fmla="*/ 327 w 327"/>
              <a:gd name="T102" fmla="*/ 325 h 32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327" h="325">
                <a:moveTo>
                  <a:pt x="321" y="2"/>
                </a:moveTo>
                <a:cubicBezTo>
                  <a:pt x="320" y="1"/>
                  <a:pt x="318" y="0"/>
                  <a:pt x="316" y="0"/>
                </a:cubicBezTo>
                <a:cubicBezTo>
                  <a:pt x="314" y="0"/>
                  <a:pt x="312" y="1"/>
                  <a:pt x="310" y="2"/>
                </a:cubicBezTo>
                <a:cubicBezTo>
                  <a:pt x="5" y="205"/>
                  <a:pt x="5" y="205"/>
                  <a:pt x="5" y="205"/>
                </a:cubicBezTo>
                <a:cubicBezTo>
                  <a:pt x="2" y="207"/>
                  <a:pt x="0" y="211"/>
                  <a:pt x="1" y="215"/>
                </a:cubicBezTo>
                <a:cubicBezTo>
                  <a:pt x="1" y="218"/>
                  <a:pt x="3" y="222"/>
                  <a:pt x="7" y="223"/>
                </a:cubicBezTo>
                <a:cubicBezTo>
                  <a:pt x="87" y="255"/>
                  <a:pt x="87" y="255"/>
                  <a:pt x="87" y="255"/>
                </a:cubicBezTo>
                <a:cubicBezTo>
                  <a:pt x="124" y="320"/>
                  <a:pt x="124" y="320"/>
                  <a:pt x="124" y="320"/>
                </a:cubicBezTo>
                <a:cubicBezTo>
                  <a:pt x="126" y="323"/>
                  <a:pt x="129" y="325"/>
                  <a:pt x="133" y="325"/>
                </a:cubicBezTo>
                <a:cubicBezTo>
                  <a:pt x="133" y="325"/>
                  <a:pt x="133" y="325"/>
                  <a:pt x="133" y="325"/>
                </a:cubicBezTo>
                <a:cubicBezTo>
                  <a:pt x="136" y="325"/>
                  <a:pt x="140" y="324"/>
                  <a:pt x="141" y="321"/>
                </a:cubicBezTo>
                <a:cubicBezTo>
                  <a:pt x="163" y="285"/>
                  <a:pt x="163" y="285"/>
                  <a:pt x="163" y="285"/>
                </a:cubicBezTo>
                <a:cubicBezTo>
                  <a:pt x="261" y="325"/>
                  <a:pt x="261" y="325"/>
                  <a:pt x="261" y="325"/>
                </a:cubicBezTo>
                <a:cubicBezTo>
                  <a:pt x="262" y="325"/>
                  <a:pt x="264" y="325"/>
                  <a:pt x="265" y="325"/>
                </a:cubicBezTo>
                <a:cubicBezTo>
                  <a:pt x="267" y="325"/>
                  <a:pt x="268" y="325"/>
                  <a:pt x="270" y="324"/>
                </a:cubicBezTo>
                <a:cubicBezTo>
                  <a:pt x="273" y="323"/>
                  <a:pt x="275" y="320"/>
                  <a:pt x="275" y="317"/>
                </a:cubicBezTo>
                <a:cubicBezTo>
                  <a:pt x="326" y="12"/>
                  <a:pt x="326" y="12"/>
                  <a:pt x="326" y="12"/>
                </a:cubicBezTo>
                <a:cubicBezTo>
                  <a:pt x="327" y="8"/>
                  <a:pt x="325" y="4"/>
                  <a:pt x="321" y="2"/>
                </a:cubicBezTo>
                <a:close/>
                <a:moveTo>
                  <a:pt x="32" y="211"/>
                </a:moveTo>
                <a:cubicBezTo>
                  <a:pt x="268" y="54"/>
                  <a:pt x="268" y="54"/>
                  <a:pt x="268" y="54"/>
                </a:cubicBezTo>
                <a:cubicBezTo>
                  <a:pt x="97" y="238"/>
                  <a:pt x="97" y="238"/>
                  <a:pt x="97" y="238"/>
                </a:cubicBezTo>
                <a:cubicBezTo>
                  <a:pt x="96" y="237"/>
                  <a:pt x="95" y="236"/>
                  <a:pt x="94" y="236"/>
                </a:cubicBezTo>
                <a:lnTo>
                  <a:pt x="32" y="211"/>
                </a:lnTo>
                <a:close/>
                <a:moveTo>
                  <a:pt x="104" y="245"/>
                </a:moveTo>
                <a:cubicBezTo>
                  <a:pt x="104" y="245"/>
                  <a:pt x="104" y="245"/>
                  <a:pt x="104" y="245"/>
                </a:cubicBezTo>
                <a:cubicBezTo>
                  <a:pt x="297" y="38"/>
                  <a:pt x="297" y="38"/>
                  <a:pt x="297" y="38"/>
                </a:cubicBezTo>
                <a:cubicBezTo>
                  <a:pt x="133" y="294"/>
                  <a:pt x="133" y="294"/>
                  <a:pt x="133" y="294"/>
                </a:cubicBezTo>
                <a:lnTo>
                  <a:pt x="104" y="245"/>
                </a:lnTo>
                <a:close/>
                <a:moveTo>
                  <a:pt x="257" y="301"/>
                </a:moveTo>
                <a:cubicBezTo>
                  <a:pt x="170" y="266"/>
                  <a:pt x="170" y="266"/>
                  <a:pt x="170" y="266"/>
                </a:cubicBezTo>
                <a:cubicBezTo>
                  <a:pt x="168" y="266"/>
                  <a:pt x="166" y="265"/>
                  <a:pt x="164" y="265"/>
                </a:cubicBezTo>
                <a:cubicBezTo>
                  <a:pt x="298" y="58"/>
                  <a:pt x="298" y="58"/>
                  <a:pt x="298" y="58"/>
                </a:cubicBezTo>
                <a:lnTo>
                  <a:pt x="257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243852" tIns="121926" rIns="243852" bIns="121926"/>
          <a:lstStyle/>
          <a:p>
            <a:endParaRPr lang="id-ID">
              <a:latin typeface="Calibri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1BAAAA"/>
      </a:accent2>
      <a:accent3>
        <a:srgbClr val="3A5270"/>
      </a:accent3>
      <a:accent4>
        <a:srgbClr val="1D8EEA"/>
      </a:accent4>
      <a:accent5>
        <a:srgbClr val="5F5F80"/>
      </a:accent5>
      <a:accent6>
        <a:srgbClr val="CCCDC8"/>
      </a:accent6>
      <a:hlink>
        <a:srgbClr val="69E2DE"/>
      </a:hlink>
      <a:folHlink>
        <a:srgbClr val="4EAA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>
            <a:latin typeface="Open Sans Ligh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4641602</TotalTime>
  <Words>236</Words>
  <Application>Microsoft Office PowerPoint</Application>
  <PresentationFormat>Custom</PresentationFormat>
  <Paragraphs>24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Open Sans Light</vt:lpstr>
      <vt:lpstr>Wingdings</vt:lpstr>
      <vt:lpstr>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Louis Twelve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Twelve</dc:creator>
  <cp:lastModifiedBy>ASUS</cp:lastModifiedBy>
  <cp:revision>1008</cp:revision>
  <dcterms:created xsi:type="dcterms:W3CDTF">2014-12-02T17:36:54Z</dcterms:created>
  <dcterms:modified xsi:type="dcterms:W3CDTF">2019-10-08T23:06:03Z</dcterms:modified>
</cp:coreProperties>
</file>