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341" r:id="rId2"/>
    <p:sldId id="259" r:id="rId3"/>
    <p:sldId id="423" r:id="rId4"/>
    <p:sldId id="482" r:id="rId5"/>
    <p:sldId id="437" r:id="rId6"/>
    <p:sldId id="485" r:id="rId7"/>
    <p:sldId id="425" r:id="rId8"/>
    <p:sldId id="481" r:id="rId9"/>
    <p:sldId id="426" r:id="rId10"/>
    <p:sldId id="427" r:id="rId11"/>
    <p:sldId id="441" r:id="rId12"/>
    <p:sldId id="429" r:id="rId13"/>
    <p:sldId id="439" r:id="rId14"/>
    <p:sldId id="478" r:id="rId15"/>
    <p:sldId id="479" r:id="rId16"/>
    <p:sldId id="480" r:id="rId17"/>
    <p:sldId id="340" r:id="rId18"/>
    <p:sldId id="483" r:id="rId19"/>
    <p:sldId id="442" r:id="rId20"/>
    <p:sldId id="484" r:id="rId21"/>
    <p:sldId id="465" r:id="rId22"/>
    <p:sldId id="447" r:id="rId23"/>
    <p:sldId id="338" r:id="rId24"/>
  </p:sldIdLst>
  <p:sldSz cx="24387175" cy="13716000"/>
  <p:notesSz cx="11206163" cy="7102475"/>
  <p:defaultTextStyle>
    <a:defPPr>
      <a:defRPr lang="en-US"/>
    </a:defPPr>
    <a:lvl1pPr algn="l" defTabSz="1087438" rtl="0" fontAlgn="base">
      <a:spcBef>
        <a:spcPct val="0"/>
      </a:spcBef>
      <a:spcAft>
        <a:spcPct val="0"/>
      </a:spcAft>
      <a:defRPr sz="4300" kern="1200">
        <a:solidFill>
          <a:schemeClr val="tx1"/>
        </a:solidFill>
        <a:latin typeface="Arial" pitchFamily="34" charset="0"/>
        <a:ea typeface="+mn-ea"/>
        <a:cs typeface="Arial" pitchFamily="34" charset="0"/>
      </a:defRPr>
    </a:lvl1pPr>
    <a:lvl2pPr marL="1087438" indent="-630238" algn="l" defTabSz="1087438" rtl="0" fontAlgn="base">
      <a:spcBef>
        <a:spcPct val="0"/>
      </a:spcBef>
      <a:spcAft>
        <a:spcPct val="0"/>
      </a:spcAft>
      <a:defRPr sz="4300" kern="1200">
        <a:solidFill>
          <a:schemeClr val="tx1"/>
        </a:solidFill>
        <a:latin typeface="Arial" pitchFamily="34" charset="0"/>
        <a:ea typeface="+mn-ea"/>
        <a:cs typeface="Arial" pitchFamily="34" charset="0"/>
      </a:defRPr>
    </a:lvl2pPr>
    <a:lvl3pPr marL="2174875" indent="-1260475" algn="l" defTabSz="1087438" rtl="0" fontAlgn="base">
      <a:spcBef>
        <a:spcPct val="0"/>
      </a:spcBef>
      <a:spcAft>
        <a:spcPct val="0"/>
      </a:spcAft>
      <a:defRPr sz="4300" kern="1200">
        <a:solidFill>
          <a:schemeClr val="tx1"/>
        </a:solidFill>
        <a:latin typeface="Arial" pitchFamily="34" charset="0"/>
        <a:ea typeface="+mn-ea"/>
        <a:cs typeface="Arial" pitchFamily="34" charset="0"/>
      </a:defRPr>
    </a:lvl3pPr>
    <a:lvl4pPr marL="3262313" indent="-1890713" algn="l" defTabSz="1087438" rtl="0" fontAlgn="base">
      <a:spcBef>
        <a:spcPct val="0"/>
      </a:spcBef>
      <a:spcAft>
        <a:spcPct val="0"/>
      </a:spcAft>
      <a:defRPr sz="4300" kern="1200">
        <a:solidFill>
          <a:schemeClr val="tx1"/>
        </a:solidFill>
        <a:latin typeface="Arial" pitchFamily="34" charset="0"/>
        <a:ea typeface="+mn-ea"/>
        <a:cs typeface="Arial" pitchFamily="34" charset="0"/>
      </a:defRPr>
    </a:lvl4pPr>
    <a:lvl5pPr marL="4349750" indent="-2520950" algn="l" defTabSz="1087438" rtl="0" fontAlgn="base">
      <a:spcBef>
        <a:spcPct val="0"/>
      </a:spcBef>
      <a:spcAft>
        <a:spcPct val="0"/>
      </a:spcAft>
      <a:defRPr sz="4300" kern="1200">
        <a:solidFill>
          <a:schemeClr val="tx1"/>
        </a:solidFill>
        <a:latin typeface="Arial" pitchFamily="34" charset="0"/>
        <a:ea typeface="+mn-ea"/>
        <a:cs typeface="Arial" pitchFamily="34" charset="0"/>
      </a:defRPr>
    </a:lvl5pPr>
    <a:lvl6pPr marL="2286000" algn="l" defTabSz="914400" rtl="0" eaLnBrk="1" latinLnBrk="0" hangingPunct="1">
      <a:defRPr sz="4300" kern="1200">
        <a:solidFill>
          <a:schemeClr val="tx1"/>
        </a:solidFill>
        <a:latin typeface="Arial" pitchFamily="34" charset="0"/>
        <a:ea typeface="+mn-ea"/>
        <a:cs typeface="Arial" pitchFamily="34" charset="0"/>
      </a:defRPr>
    </a:lvl6pPr>
    <a:lvl7pPr marL="2743200" algn="l" defTabSz="914400" rtl="0" eaLnBrk="1" latinLnBrk="0" hangingPunct="1">
      <a:defRPr sz="4300" kern="1200">
        <a:solidFill>
          <a:schemeClr val="tx1"/>
        </a:solidFill>
        <a:latin typeface="Arial" pitchFamily="34" charset="0"/>
        <a:ea typeface="+mn-ea"/>
        <a:cs typeface="Arial" pitchFamily="34" charset="0"/>
      </a:defRPr>
    </a:lvl7pPr>
    <a:lvl8pPr marL="3200400" algn="l" defTabSz="914400" rtl="0" eaLnBrk="1" latinLnBrk="0" hangingPunct="1">
      <a:defRPr sz="4300" kern="1200">
        <a:solidFill>
          <a:schemeClr val="tx1"/>
        </a:solidFill>
        <a:latin typeface="Arial" pitchFamily="34" charset="0"/>
        <a:ea typeface="+mn-ea"/>
        <a:cs typeface="Arial" pitchFamily="34" charset="0"/>
      </a:defRPr>
    </a:lvl8pPr>
    <a:lvl9pPr marL="3657600" algn="l" defTabSz="914400" rtl="0" eaLnBrk="1" latinLnBrk="0" hangingPunct="1">
      <a:defRPr sz="43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4312">
          <p15:clr>
            <a:srgbClr val="A4A3A4"/>
          </p15:clr>
        </p15:guide>
        <p15:guide id="2" pos="76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88B00"/>
    <a:srgbClr val="FF0066"/>
    <a:srgbClr val="6929A2"/>
    <a:srgbClr val="0A189A"/>
    <a:srgbClr val="003399"/>
    <a:srgbClr val="F8D00B"/>
    <a:srgbClr val="1A9172"/>
    <a:srgbClr val="22C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9" autoAdjust="0"/>
    <p:restoredTop sz="89005" autoAdjust="0"/>
  </p:normalViewPr>
  <p:slideViewPr>
    <p:cSldViewPr snapToGrid="0" snapToObjects="1">
      <p:cViewPr varScale="1">
        <p:scale>
          <a:sx n="26" d="100"/>
          <a:sy n="26" d="100"/>
        </p:scale>
        <p:origin x="48" y="600"/>
      </p:cViewPr>
      <p:guideLst>
        <p:guide orient="horz" pos="4312"/>
        <p:guide pos="7688"/>
      </p:guideLst>
    </p:cSldViewPr>
  </p:slideViewPr>
  <p:notesTextViewPr>
    <p:cViewPr>
      <p:scale>
        <a:sx n="66" d="100"/>
        <a:sy n="66"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856163" cy="355600"/>
          </a:xfrm>
          <a:prstGeom prst="rect">
            <a:avLst/>
          </a:prstGeom>
        </p:spPr>
        <p:txBody>
          <a:bodyPr vert="horz" lIns="104635" tIns="52317" rIns="104635" bIns="52317" rtlCol="0"/>
          <a:lstStyle>
            <a:lvl1pPr algn="l" defTabSz="1244362" fontAlgn="auto">
              <a:spcBef>
                <a:spcPts val="0"/>
              </a:spcBef>
              <a:spcAft>
                <a:spcPts val="0"/>
              </a:spcAft>
              <a:defRPr sz="1400">
                <a:latin typeface="Open Sans Light"/>
                <a:cs typeface="+mn-cs"/>
              </a:defRPr>
            </a:lvl1pPr>
          </a:lstStyle>
          <a:p>
            <a:pPr>
              <a:defRPr/>
            </a:pPr>
            <a:endParaRPr lang="en-US"/>
          </a:p>
        </p:txBody>
      </p:sp>
      <p:sp>
        <p:nvSpPr>
          <p:cNvPr id="3" name="Date Placeholder 2"/>
          <p:cNvSpPr>
            <a:spLocks noGrp="1"/>
          </p:cNvSpPr>
          <p:nvPr>
            <p:ph type="dt" sz="quarter" idx="1"/>
          </p:nvPr>
        </p:nvSpPr>
        <p:spPr>
          <a:xfrm>
            <a:off x="6346825" y="0"/>
            <a:ext cx="4856163" cy="355600"/>
          </a:xfrm>
          <a:prstGeom prst="rect">
            <a:avLst/>
          </a:prstGeom>
        </p:spPr>
        <p:txBody>
          <a:bodyPr vert="horz" lIns="104635" tIns="52317" rIns="104635" bIns="52317" rtlCol="0"/>
          <a:lstStyle>
            <a:lvl1pPr algn="r" defTabSz="1244362" fontAlgn="auto">
              <a:spcBef>
                <a:spcPts val="0"/>
              </a:spcBef>
              <a:spcAft>
                <a:spcPts val="0"/>
              </a:spcAft>
              <a:defRPr sz="1400">
                <a:latin typeface="Open Sans Light"/>
                <a:cs typeface="+mn-cs"/>
              </a:defRPr>
            </a:lvl1pPr>
          </a:lstStyle>
          <a:p>
            <a:pPr>
              <a:defRPr/>
            </a:pPr>
            <a:fld id="{43155086-3B3E-4968-B4C6-7DFBC0DBEAB3}" type="datetimeFigureOut">
              <a:rPr lang="en-US"/>
              <a:pPr>
                <a:defRPr/>
              </a:pPr>
              <a:t>3/19/2020</a:t>
            </a:fld>
            <a:endParaRPr lang="en-US" dirty="0"/>
          </a:p>
        </p:txBody>
      </p:sp>
      <p:sp>
        <p:nvSpPr>
          <p:cNvPr id="4" name="Footer Placeholder 3"/>
          <p:cNvSpPr>
            <a:spLocks noGrp="1"/>
          </p:cNvSpPr>
          <p:nvPr>
            <p:ph type="ftr" sz="quarter" idx="2"/>
          </p:nvPr>
        </p:nvSpPr>
        <p:spPr>
          <a:xfrm>
            <a:off x="0" y="6746875"/>
            <a:ext cx="4856163" cy="354013"/>
          </a:xfrm>
          <a:prstGeom prst="rect">
            <a:avLst/>
          </a:prstGeom>
        </p:spPr>
        <p:txBody>
          <a:bodyPr vert="horz" lIns="104635" tIns="52317" rIns="104635" bIns="52317" rtlCol="0" anchor="b"/>
          <a:lstStyle>
            <a:lvl1pPr algn="l" defTabSz="1244362" fontAlgn="auto">
              <a:spcBef>
                <a:spcPts val="0"/>
              </a:spcBef>
              <a:spcAft>
                <a:spcPts val="0"/>
              </a:spcAft>
              <a:defRPr sz="1400">
                <a:latin typeface="Open Sans Light"/>
                <a:cs typeface="+mn-cs"/>
              </a:defRPr>
            </a:lvl1pPr>
          </a:lstStyle>
          <a:p>
            <a:pPr>
              <a:defRPr/>
            </a:pPr>
            <a:endParaRPr lang="en-US"/>
          </a:p>
        </p:txBody>
      </p:sp>
      <p:sp>
        <p:nvSpPr>
          <p:cNvPr id="5" name="Slide Number Placeholder 4"/>
          <p:cNvSpPr>
            <a:spLocks noGrp="1"/>
          </p:cNvSpPr>
          <p:nvPr>
            <p:ph type="sldNum" sz="quarter" idx="3"/>
          </p:nvPr>
        </p:nvSpPr>
        <p:spPr>
          <a:xfrm>
            <a:off x="6346825" y="6746875"/>
            <a:ext cx="4856163" cy="354013"/>
          </a:xfrm>
          <a:prstGeom prst="rect">
            <a:avLst/>
          </a:prstGeom>
        </p:spPr>
        <p:txBody>
          <a:bodyPr vert="horz" lIns="104635" tIns="52317" rIns="104635" bIns="52317" rtlCol="0" anchor="b"/>
          <a:lstStyle>
            <a:lvl1pPr algn="r" defTabSz="1244362" fontAlgn="auto">
              <a:spcBef>
                <a:spcPts val="0"/>
              </a:spcBef>
              <a:spcAft>
                <a:spcPts val="0"/>
              </a:spcAft>
              <a:defRPr sz="1400">
                <a:latin typeface="Open Sans Light"/>
                <a:cs typeface="+mn-cs"/>
              </a:defRPr>
            </a:lvl1pPr>
          </a:lstStyle>
          <a:p>
            <a:pPr>
              <a:defRPr/>
            </a:pPr>
            <a:fld id="{5CB474B8-3C17-4131-9B3B-9D225E84B9C3}" type="slidenum">
              <a:rPr lang="en-US"/>
              <a:pPr>
                <a:defRPr/>
              </a:pPr>
              <a:t>‹#›</a:t>
            </a:fld>
            <a:endParaRPr lang="en-US" dirty="0"/>
          </a:p>
        </p:txBody>
      </p:sp>
    </p:spTree>
    <p:extLst>
      <p:ext uri="{BB962C8B-B14F-4D97-AF65-F5344CB8AC3E}">
        <p14:creationId xmlns:p14="http://schemas.microsoft.com/office/powerpoint/2010/main" val="2538689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856163" cy="355600"/>
          </a:xfrm>
          <a:prstGeom prst="rect">
            <a:avLst/>
          </a:prstGeom>
        </p:spPr>
        <p:txBody>
          <a:bodyPr vert="horz" lIns="104635" tIns="52317" rIns="104635" bIns="52317" rtlCol="0"/>
          <a:lstStyle>
            <a:lvl1pPr algn="l" defTabSz="1244362" fontAlgn="auto">
              <a:spcBef>
                <a:spcPts val="0"/>
              </a:spcBef>
              <a:spcAft>
                <a:spcPts val="0"/>
              </a:spcAft>
              <a:defRPr sz="1400">
                <a:latin typeface="Open Sans Light"/>
                <a:cs typeface="+mn-cs"/>
              </a:defRPr>
            </a:lvl1pPr>
          </a:lstStyle>
          <a:p>
            <a:pPr>
              <a:defRPr/>
            </a:pPr>
            <a:endParaRPr lang="en-US"/>
          </a:p>
        </p:txBody>
      </p:sp>
      <p:sp>
        <p:nvSpPr>
          <p:cNvPr id="3" name="Date Placeholder 2"/>
          <p:cNvSpPr>
            <a:spLocks noGrp="1"/>
          </p:cNvSpPr>
          <p:nvPr>
            <p:ph type="dt" idx="1"/>
          </p:nvPr>
        </p:nvSpPr>
        <p:spPr>
          <a:xfrm>
            <a:off x="6346825" y="0"/>
            <a:ext cx="4856163" cy="355600"/>
          </a:xfrm>
          <a:prstGeom prst="rect">
            <a:avLst/>
          </a:prstGeom>
        </p:spPr>
        <p:txBody>
          <a:bodyPr vert="horz" lIns="104635" tIns="52317" rIns="104635" bIns="52317" rtlCol="0"/>
          <a:lstStyle>
            <a:lvl1pPr algn="r" defTabSz="1244362" fontAlgn="auto">
              <a:spcBef>
                <a:spcPts val="0"/>
              </a:spcBef>
              <a:spcAft>
                <a:spcPts val="0"/>
              </a:spcAft>
              <a:defRPr sz="1400">
                <a:latin typeface="Open Sans Light"/>
                <a:cs typeface="+mn-cs"/>
              </a:defRPr>
            </a:lvl1pPr>
          </a:lstStyle>
          <a:p>
            <a:pPr>
              <a:defRPr/>
            </a:pPr>
            <a:fld id="{E4681C8F-F186-4037-9E5A-132A81CD4A37}" type="datetimeFigureOut">
              <a:rPr lang="en-US"/>
              <a:pPr>
                <a:defRPr/>
              </a:pPr>
              <a:t>3/19/2020</a:t>
            </a:fld>
            <a:endParaRPr lang="en-US" dirty="0"/>
          </a:p>
        </p:txBody>
      </p:sp>
      <p:sp>
        <p:nvSpPr>
          <p:cNvPr id="4" name="Slide Image Placeholder 3"/>
          <p:cNvSpPr>
            <a:spLocks noGrp="1" noRot="1" noChangeAspect="1"/>
          </p:cNvSpPr>
          <p:nvPr>
            <p:ph type="sldImg" idx="2"/>
          </p:nvPr>
        </p:nvSpPr>
        <p:spPr>
          <a:xfrm>
            <a:off x="3236913" y="533400"/>
            <a:ext cx="4732337" cy="2662238"/>
          </a:xfrm>
          <a:prstGeom prst="rect">
            <a:avLst/>
          </a:prstGeom>
          <a:noFill/>
          <a:ln w="12700">
            <a:solidFill>
              <a:prstClr val="black"/>
            </a:solidFill>
          </a:ln>
        </p:spPr>
        <p:txBody>
          <a:bodyPr vert="horz" lIns="104635" tIns="52317" rIns="104635" bIns="52317" rtlCol="0" anchor="ctr"/>
          <a:lstStyle/>
          <a:p>
            <a:pPr lvl="0"/>
            <a:endParaRPr lang="en-US" noProof="0" dirty="0"/>
          </a:p>
        </p:txBody>
      </p:sp>
      <p:sp>
        <p:nvSpPr>
          <p:cNvPr id="5" name="Notes Placeholder 4"/>
          <p:cNvSpPr>
            <a:spLocks noGrp="1"/>
          </p:cNvSpPr>
          <p:nvPr>
            <p:ph type="body" sz="quarter" idx="3"/>
          </p:nvPr>
        </p:nvSpPr>
        <p:spPr>
          <a:xfrm>
            <a:off x="1120775" y="3373438"/>
            <a:ext cx="8964613" cy="3195637"/>
          </a:xfrm>
          <a:prstGeom prst="rect">
            <a:avLst/>
          </a:prstGeom>
        </p:spPr>
        <p:txBody>
          <a:bodyPr vert="horz" lIns="104635" tIns="52317" rIns="104635" bIns="52317"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6746875"/>
            <a:ext cx="4856163" cy="354013"/>
          </a:xfrm>
          <a:prstGeom prst="rect">
            <a:avLst/>
          </a:prstGeom>
        </p:spPr>
        <p:txBody>
          <a:bodyPr vert="horz" lIns="104635" tIns="52317" rIns="104635" bIns="52317" rtlCol="0" anchor="b"/>
          <a:lstStyle>
            <a:lvl1pPr algn="l" defTabSz="1244362" fontAlgn="auto">
              <a:spcBef>
                <a:spcPts val="0"/>
              </a:spcBef>
              <a:spcAft>
                <a:spcPts val="0"/>
              </a:spcAft>
              <a:defRPr sz="1400">
                <a:latin typeface="Open Sans Light"/>
                <a:cs typeface="+mn-cs"/>
              </a:defRPr>
            </a:lvl1pPr>
          </a:lstStyle>
          <a:p>
            <a:pPr>
              <a:defRPr/>
            </a:pPr>
            <a:endParaRPr lang="en-US"/>
          </a:p>
        </p:txBody>
      </p:sp>
      <p:sp>
        <p:nvSpPr>
          <p:cNvPr id="7" name="Slide Number Placeholder 6"/>
          <p:cNvSpPr>
            <a:spLocks noGrp="1"/>
          </p:cNvSpPr>
          <p:nvPr>
            <p:ph type="sldNum" sz="quarter" idx="5"/>
          </p:nvPr>
        </p:nvSpPr>
        <p:spPr>
          <a:xfrm>
            <a:off x="6346825" y="6746875"/>
            <a:ext cx="4856163" cy="354013"/>
          </a:xfrm>
          <a:prstGeom prst="rect">
            <a:avLst/>
          </a:prstGeom>
        </p:spPr>
        <p:txBody>
          <a:bodyPr vert="horz" lIns="104635" tIns="52317" rIns="104635" bIns="52317" rtlCol="0" anchor="b"/>
          <a:lstStyle>
            <a:lvl1pPr algn="r" defTabSz="1244362" fontAlgn="auto">
              <a:spcBef>
                <a:spcPts val="0"/>
              </a:spcBef>
              <a:spcAft>
                <a:spcPts val="0"/>
              </a:spcAft>
              <a:defRPr sz="1400">
                <a:latin typeface="Open Sans Light"/>
                <a:cs typeface="+mn-cs"/>
              </a:defRPr>
            </a:lvl1pPr>
          </a:lstStyle>
          <a:p>
            <a:pPr>
              <a:defRPr/>
            </a:pPr>
            <a:fld id="{B4F4D5FE-4DA0-4A3A-9E27-8E2B6FD9573C}" type="slidenum">
              <a:rPr lang="en-US"/>
              <a:pPr>
                <a:defRPr/>
              </a:pPr>
              <a:t>‹#›</a:t>
            </a:fld>
            <a:endParaRPr lang="en-US" dirty="0"/>
          </a:p>
        </p:txBody>
      </p:sp>
    </p:spTree>
    <p:extLst>
      <p:ext uri="{BB962C8B-B14F-4D97-AF65-F5344CB8AC3E}">
        <p14:creationId xmlns:p14="http://schemas.microsoft.com/office/powerpoint/2010/main" val="288024628"/>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Open Sans Light"/>
        <a:ea typeface="+mn-ea"/>
        <a:cs typeface="+mn-cs"/>
      </a:defRPr>
    </a:lvl1pPr>
    <a:lvl2pPr marL="455613" algn="l" defTabSz="455613" rtl="0" eaLnBrk="0" fontAlgn="base" hangingPunct="0">
      <a:spcBef>
        <a:spcPct val="30000"/>
      </a:spcBef>
      <a:spcAft>
        <a:spcPct val="0"/>
      </a:spcAft>
      <a:defRPr sz="1200" kern="1200">
        <a:solidFill>
          <a:schemeClr val="tx1"/>
        </a:solidFill>
        <a:latin typeface="Open Sans Light"/>
        <a:ea typeface="+mn-ea"/>
        <a:cs typeface="+mn-cs"/>
      </a:defRPr>
    </a:lvl2pPr>
    <a:lvl3pPr marL="912813" algn="l" defTabSz="455613" rtl="0" eaLnBrk="0" fontAlgn="base" hangingPunct="0">
      <a:spcBef>
        <a:spcPct val="30000"/>
      </a:spcBef>
      <a:spcAft>
        <a:spcPct val="0"/>
      </a:spcAft>
      <a:defRPr sz="1200" kern="1200">
        <a:solidFill>
          <a:schemeClr val="tx1"/>
        </a:solidFill>
        <a:latin typeface="Open Sans Light"/>
        <a:ea typeface="+mn-ea"/>
        <a:cs typeface="+mn-cs"/>
      </a:defRPr>
    </a:lvl3pPr>
    <a:lvl4pPr marL="1370013" algn="l" defTabSz="455613" rtl="0" eaLnBrk="0" fontAlgn="base" hangingPunct="0">
      <a:spcBef>
        <a:spcPct val="30000"/>
      </a:spcBef>
      <a:spcAft>
        <a:spcPct val="0"/>
      </a:spcAft>
      <a:defRPr sz="1200" kern="1200">
        <a:solidFill>
          <a:schemeClr val="tx1"/>
        </a:solidFill>
        <a:latin typeface="Open Sans Light"/>
        <a:ea typeface="+mn-ea"/>
        <a:cs typeface="+mn-cs"/>
      </a:defRPr>
    </a:lvl4pPr>
    <a:lvl5pPr marL="1825625" algn="l" defTabSz="455613" rtl="0" eaLnBrk="0" fontAlgn="base" hangingPunct="0">
      <a:spcBef>
        <a:spcPct val="30000"/>
      </a:spcBef>
      <a:spcAft>
        <a:spcPct val="0"/>
      </a:spcAft>
      <a:defRPr sz="1200" kern="1200">
        <a:solidFill>
          <a:schemeClr val="tx1"/>
        </a:solidFill>
        <a:latin typeface="Open Sans Light"/>
        <a:ea typeface="+mn-ea"/>
        <a:cs typeface="+mn-cs"/>
      </a:defRPr>
    </a:lvl5pPr>
    <a:lvl6pPr marL="2283492" algn="l" defTabSz="456697" rtl="0" eaLnBrk="1" latinLnBrk="0" hangingPunct="1">
      <a:defRPr sz="1200" kern="1200">
        <a:solidFill>
          <a:schemeClr val="tx1"/>
        </a:solidFill>
        <a:latin typeface="+mn-lt"/>
        <a:ea typeface="+mn-ea"/>
        <a:cs typeface="+mn-cs"/>
      </a:defRPr>
    </a:lvl6pPr>
    <a:lvl7pPr marL="2740191" algn="l" defTabSz="456697" rtl="0" eaLnBrk="1" latinLnBrk="0" hangingPunct="1">
      <a:defRPr sz="1200" kern="1200">
        <a:solidFill>
          <a:schemeClr val="tx1"/>
        </a:solidFill>
        <a:latin typeface="+mn-lt"/>
        <a:ea typeface="+mn-ea"/>
        <a:cs typeface="+mn-cs"/>
      </a:defRPr>
    </a:lvl7pPr>
    <a:lvl8pPr marL="3196889" algn="l" defTabSz="456697" rtl="0" eaLnBrk="1" latinLnBrk="0" hangingPunct="1">
      <a:defRPr sz="1200" kern="1200">
        <a:solidFill>
          <a:schemeClr val="tx1"/>
        </a:solidFill>
        <a:latin typeface="+mn-lt"/>
        <a:ea typeface="+mn-ea"/>
        <a:cs typeface="+mn-cs"/>
      </a:defRPr>
    </a:lvl8pPr>
    <a:lvl9pPr marL="3653588" algn="l" defTabSz="4566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6911241C-F109-4680-9349-2B4C1202B6A1}"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062581DC-0644-44EB-9566-C25674B24E15}" type="slidenum">
              <a:rPr lang="en-US"/>
              <a:pPr defTabSz="1244355" fontAlgn="base">
                <a:spcBef>
                  <a:spcPct val="0"/>
                </a:spcBef>
                <a:spcAft>
                  <a:spcPct val="0"/>
                </a:spcAft>
                <a:defRPr/>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endParaRPr lang="en-US"/>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34450C91-12C2-4163-A2EA-484BEBE3AB44}" type="slidenum">
              <a:rPr lang="en-US"/>
              <a:pPr defTabSz="1244355" fontAlgn="base">
                <a:spcBef>
                  <a:spcPct val="0"/>
                </a:spcBef>
                <a:spcAft>
                  <a:spcPct val="0"/>
                </a:spcAft>
                <a:defRPr/>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2F27AACC-986A-4481-907C-FFC8DF1C8E12}" type="slidenum">
              <a:rPr lang="en-US"/>
              <a:pPr defTabSz="1244355" fontAlgn="base">
                <a:spcBef>
                  <a:spcPct val="0"/>
                </a:spcBef>
                <a:spcAft>
                  <a:spcPct val="0"/>
                </a:spcAft>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6AD577E3-8900-4159-B67C-A914834E8512}" type="slidenum">
              <a:rPr lang="en-US"/>
              <a:pPr defTabSz="1244355" fontAlgn="base">
                <a:spcBef>
                  <a:spcPct val="0"/>
                </a:spcBef>
                <a:spcAft>
                  <a:spcPct val="0"/>
                </a:spcAft>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2BDB5CBC-2CD5-460B-9E85-58843D978A36}" type="slidenum">
              <a:rPr lang="en-US"/>
              <a:pPr defTabSz="1244355" fontAlgn="base">
                <a:spcBef>
                  <a:spcPct val="0"/>
                </a:spcBef>
                <a:spcAft>
                  <a:spcPct val="0"/>
                </a:spcAft>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B2F20B32-88D1-4EAF-95F6-62385D21C3CE}" type="slidenum">
              <a:rPr lang="en-US"/>
              <a:pPr defTabSz="1244355" fontAlgn="base">
                <a:spcBef>
                  <a:spcPct val="0"/>
                </a:spcBef>
                <a:spcAft>
                  <a:spcPct val="0"/>
                </a:spcAft>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78DF7BD6-143D-42F7-8356-A24549756D0B}" type="slidenum">
              <a:rPr lang="en-US"/>
              <a:pPr defTabSz="1244355" fontAlgn="base">
                <a:spcBef>
                  <a:spcPct val="0"/>
                </a:spcBef>
                <a:spcAft>
                  <a:spcPct val="0"/>
                </a:spcAft>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FBFEED9-2E92-4DF3-A181-F4129A82EB30}" type="slidenum">
              <a:rPr lang="en-US"/>
              <a:pPr>
                <a:defRPr/>
              </a:pPr>
              <a:t>10</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5E5DF7D-75B6-4152-A892-C110E07BF607}" type="slidenum">
              <a:rPr lang="en-US"/>
              <a:pPr>
                <a:defRPr/>
              </a:pPr>
              <a:t>12</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t>Presenter: now here is the amazing thing we have learned when it comes to managing our emotions. After our automatic and social brains takes in </a:t>
            </a:r>
            <a:r>
              <a:rPr lang="en-US" dirty="0" err="1"/>
              <a:t>whats</a:t>
            </a:r>
            <a:r>
              <a:rPr lang="en-US" dirty="0"/>
              <a:t> happening, we are given 6 seconds to figure out what feeling or emotion we are going to attach to the situation. The best way to describe is you were in the express checkout lane and the person in front of you unloads easily 25 items when the limit was 15 – ask: what do you do? </a:t>
            </a:r>
          </a:p>
          <a:p>
            <a:pPr eaLnBrk="1" hangingPunct="1"/>
            <a:endParaRPr lang="en-US" dirty="0"/>
          </a:p>
          <a:p>
            <a:pPr eaLnBrk="1" hangingPunct="1"/>
            <a:r>
              <a:rPr lang="en-US" dirty="0"/>
              <a:t>If 6 seconds passes and you are still angry, it will take you lots of energy to conger up an emotion to replace that anger – think about it – did you go home mad and tell the annoying story? Did it ruin your night? What did it take to get over it? Certainly not someone telling you to just get over it! Maybe you saw a great movie that stirred up another emotion or watched some reality </a:t>
            </a:r>
            <a:r>
              <a:rPr lang="en-US" dirty="0" err="1"/>
              <a:t>tv</a:t>
            </a:r>
            <a:r>
              <a:rPr lang="en-US" dirty="0"/>
              <a:t>- the point is, the chemical reactions that go along with your negative emotion had to be replaced by another more powerful and positive </a:t>
            </a:r>
            <a:r>
              <a:rPr lang="en-US" dirty="0" err="1"/>
              <a:t>emoiton</a:t>
            </a:r>
            <a:r>
              <a:rPr lang="en-US"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60350" indent="-260350" eaLnBrk="1" hangingPunct="1">
              <a:spcBef>
                <a:spcPct val="0"/>
              </a:spcBef>
              <a:buFontTx/>
              <a:buAutoNum type="arabicParenR"/>
            </a:pPr>
            <a:r>
              <a:rPr lang="en-US"/>
              <a:t>Delete pictures</a:t>
            </a:r>
          </a:p>
          <a:p>
            <a:pPr marL="260350" indent="-260350" eaLnBrk="1" hangingPunct="1">
              <a:spcBef>
                <a:spcPct val="0"/>
              </a:spcBef>
              <a:buFontTx/>
              <a:buAutoNum type="arabicParenR"/>
            </a:pPr>
            <a:r>
              <a:rPr lang="en-US"/>
              <a:t>Drag and Drop your images</a:t>
            </a:r>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244355" fontAlgn="base">
              <a:spcBef>
                <a:spcPct val="0"/>
              </a:spcBef>
              <a:spcAft>
                <a:spcPct val="0"/>
              </a:spcAft>
              <a:defRPr/>
            </a:pPr>
            <a:fld id="{4DA3AC27-0284-472C-89E6-665E7586DD9D}" type="slidenum">
              <a:rPr lang="en-US"/>
              <a:pPr defTabSz="1244355" fontAlgn="base">
                <a:spcBef>
                  <a:spcPct val="0"/>
                </a:spcBef>
                <a:spcAft>
                  <a:spcPct val="0"/>
                </a:spcAft>
                <a:defRPr/>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4818119"/>
            <a:ext cx="20729099" cy="1825542"/>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3658076" y="7772400"/>
            <a:ext cx="17071023" cy="3505200"/>
          </a:xfrm>
        </p:spPr>
        <p:txBody>
          <a:bodyPr>
            <a:normAutofit/>
          </a:bodyPr>
          <a:lstStyle>
            <a:lvl1pPr marL="0" indent="0" algn="ctr">
              <a:lnSpc>
                <a:spcPct val="120000"/>
              </a:lnSpc>
              <a:buNone/>
              <a:defRPr sz="2400">
                <a:solidFill>
                  <a:schemeClr val="tx2"/>
                </a:solidFill>
              </a:defRPr>
            </a:lvl1pPr>
            <a:lvl2pPr marL="1087444" indent="0" algn="ctr">
              <a:buNone/>
              <a:defRPr>
                <a:solidFill>
                  <a:schemeClr val="tx1">
                    <a:tint val="75000"/>
                  </a:schemeClr>
                </a:solidFill>
              </a:defRPr>
            </a:lvl2pPr>
            <a:lvl3pPr marL="2174887" indent="0" algn="ctr">
              <a:buNone/>
              <a:defRPr>
                <a:solidFill>
                  <a:schemeClr val="tx1">
                    <a:tint val="75000"/>
                  </a:schemeClr>
                </a:solidFill>
              </a:defRPr>
            </a:lvl3pPr>
            <a:lvl4pPr marL="3262338" indent="0" algn="ctr">
              <a:buNone/>
              <a:defRPr>
                <a:solidFill>
                  <a:schemeClr val="tx1">
                    <a:tint val="75000"/>
                  </a:schemeClr>
                </a:solidFill>
              </a:defRPr>
            </a:lvl4pPr>
            <a:lvl5pPr marL="4349779" indent="0" algn="ctr">
              <a:buNone/>
              <a:defRPr>
                <a:solidFill>
                  <a:schemeClr val="tx1">
                    <a:tint val="75000"/>
                  </a:schemeClr>
                </a:solidFill>
              </a:defRPr>
            </a:lvl5pPr>
            <a:lvl6pPr marL="5437225" indent="0" algn="ctr">
              <a:buNone/>
              <a:defRPr>
                <a:solidFill>
                  <a:schemeClr val="tx1">
                    <a:tint val="75000"/>
                  </a:schemeClr>
                </a:solidFill>
              </a:defRPr>
            </a:lvl6pPr>
            <a:lvl7pPr marL="6524671" indent="0" algn="ctr">
              <a:buNone/>
              <a:defRPr>
                <a:solidFill>
                  <a:schemeClr val="tx1">
                    <a:tint val="75000"/>
                  </a:schemeClr>
                </a:solidFill>
              </a:defRPr>
            </a:lvl7pPr>
            <a:lvl8pPr marL="7612115" indent="0" algn="ctr">
              <a:buNone/>
              <a:defRPr>
                <a:solidFill>
                  <a:schemeClr val="tx1">
                    <a:tint val="75000"/>
                  </a:schemeClr>
                </a:solidFill>
              </a:defRPr>
            </a:lvl8pPr>
            <a:lvl9pPr marL="8699558" indent="0" algn="ctr">
              <a:buNone/>
              <a:defRPr>
                <a:solidFill>
                  <a:schemeClr val="tx1">
                    <a:tint val="75000"/>
                  </a:schemeClr>
                </a:solidFill>
              </a:defRPr>
            </a:lvl9pPr>
          </a:lstStyle>
          <a:p>
            <a:r>
              <a:rPr lang="en-US" dirty="0"/>
              <a:t>Click to edit Master subtitle style</a:t>
            </a:r>
          </a:p>
        </p:txBody>
      </p:sp>
      <p:sp>
        <p:nvSpPr>
          <p:cNvPr id="4" name="Slide Number Placeholder 5"/>
          <p:cNvSpPr>
            <a:spLocks noGrp="1"/>
          </p:cNvSpPr>
          <p:nvPr>
            <p:ph type="sldNum" sz="quarter" idx="10"/>
          </p:nvPr>
        </p:nvSpPr>
        <p:spPr>
          <a:solidFill>
            <a:schemeClr val="tx2"/>
          </a:solidFill>
        </p:spPr>
        <p:txBody>
          <a:bodyPr/>
          <a:lstStyle>
            <a:lvl1pPr>
              <a:defRPr/>
            </a:lvl1pPr>
          </a:lstStyle>
          <a:p>
            <a:pPr>
              <a:defRPr/>
            </a:pPr>
            <a:fld id="{5A9C14F7-9A05-4AB1-833A-2CBCB1E7D85F}" type="slidenum">
              <a:rPr lang="en-US"/>
              <a:pPr>
                <a:defRPr/>
              </a:pPr>
              <a:t>‹#›</a:t>
            </a:fld>
            <a:endParaRPr lang="en-US"/>
          </a:p>
        </p:txBody>
      </p:sp>
    </p:spTree>
    <p:extLst>
      <p:ext uri="{BB962C8B-B14F-4D97-AF65-F5344CB8AC3E}">
        <p14:creationId xmlns:p14="http://schemas.microsoft.com/office/powerpoint/2010/main" val="21370234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12" name="Picture Placeholder 2"/>
          <p:cNvSpPr>
            <a:spLocks noGrp="1"/>
          </p:cNvSpPr>
          <p:nvPr>
            <p:ph type="pic" sz="quarter" idx="14"/>
          </p:nvPr>
        </p:nvSpPr>
        <p:spPr>
          <a:xfrm>
            <a:off x="12233274" y="6858000"/>
            <a:ext cx="12193588" cy="6858000"/>
          </a:xfrm>
        </p:spPr>
        <p:txBody>
          <a:bodyPr rtlCol="0">
            <a:noAutofit/>
          </a:bodyPr>
          <a:lstStyle/>
          <a:p>
            <a:pPr lvl="0"/>
            <a:endParaRPr lang="en-US" noProof="0"/>
          </a:p>
        </p:txBody>
      </p:sp>
      <p:sp>
        <p:nvSpPr>
          <p:cNvPr id="13" name="Picture Placeholder 2"/>
          <p:cNvSpPr>
            <a:spLocks noGrp="1"/>
          </p:cNvSpPr>
          <p:nvPr>
            <p:ph type="pic" sz="quarter" idx="13"/>
          </p:nvPr>
        </p:nvSpPr>
        <p:spPr>
          <a:xfrm>
            <a:off x="0" y="0"/>
            <a:ext cx="12193588" cy="6858000"/>
          </a:xfrm>
        </p:spPr>
        <p:txBody>
          <a:bodyPr rtlCol="0">
            <a:noAutofit/>
          </a:bodyPr>
          <a:lstStyle/>
          <a:p>
            <a:pPr lvl="0"/>
            <a:endParaRPr lang="en-US" noProof="0"/>
          </a:p>
        </p:txBody>
      </p:sp>
      <p:sp>
        <p:nvSpPr>
          <p:cNvPr id="4" name="Slide Number Placeholder 5"/>
          <p:cNvSpPr>
            <a:spLocks noGrp="1"/>
          </p:cNvSpPr>
          <p:nvPr>
            <p:ph type="sldNum" sz="quarter" idx="15"/>
          </p:nvPr>
        </p:nvSpPr>
        <p:spPr>
          <a:solidFill>
            <a:schemeClr val="tx2"/>
          </a:solidFill>
        </p:spPr>
        <p:txBody>
          <a:bodyPr/>
          <a:lstStyle>
            <a:lvl1pPr>
              <a:defRPr/>
            </a:lvl1pPr>
          </a:lstStyle>
          <a:p>
            <a:pPr>
              <a:defRPr/>
            </a:pPr>
            <a:fld id="{B509848B-90CD-4992-99A2-547F5200B5A4}" type="slidenum">
              <a:rPr lang="en-US"/>
              <a:pPr>
                <a:defRPr/>
              </a:pPr>
              <a:t>‹#›</a:t>
            </a:fld>
            <a:endParaRPr lang="en-US"/>
          </a:p>
        </p:txBody>
      </p:sp>
    </p:spTree>
    <p:extLst>
      <p:ext uri="{BB962C8B-B14F-4D97-AF65-F5344CB8AC3E}">
        <p14:creationId xmlns:p14="http://schemas.microsoft.com/office/powerpoint/2010/main" val="41080247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1" y="0"/>
            <a:ext cx="24387175" cy="4876800"/>
          </a:xfrm>
        </p:spPr>
        <p:txBody>
          <a:bodyPr rtlCol="0">
            <a:noAutofit/>
          </a:bodyPr>
          <a:lstStyle/>
          <a:p>
            <a:pPr lvl="0"/>
            <a:endParaRPr lang="en-US" noProof="0"/>
          </a:p>
        </p:txBody>
      </p:sp>
    </p:spTree>
    <p:extLst>
      <p:ext uri="{BB962C8B-B14F-4D97-AF65-F5344CB8AC3E}">
        <p14:creationId xmlns:p14="http://schemas.microsoft.com/office/powerpoint/2010/main" val="16673504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s">
    <p:spTree>
      <p:nvGrpSpPr>
        <p:cNvPr id="1" name=""/>
        <p:cNvGrpSpPr/>
        <p:nvPr/>
      </p:nvGrpSpPr>
      <p:grpSpPr>
        <a:xfrm>
          <a:off x="0" y="0"/>
          <a:ext cx="0" cy="0"/>
          <a:chOff x="0" y="0"/>
          <a:chExt cx="0" cy="0"/>
        </a:xfrm>
      </p:grpSpPr>
      <p:sp>
        <p:nvSpPr>
          <p:cNvPr id="8" name="Picture Placeholder 4"/>
          <p:cNvSpPr>
            <a:spLocks noGrp="1"/>
          </p:cNvSpPr>
          <p:nvPr>
            <p:ph type="pic" sz="quarter" idx="13"/>
          </p:nvPr>
        </p:nvSpPr>
        <p:spPr>
          <a:xfrm>
            <a:off x="0" y="0"/>
            <a:ext cx="24387175" cy="13716000"/>
          </a:xfrm>
        </p:spPr>
        <p:txBody>
          <a:bodyPr rtlCol="0">
            <a:noAutofit/>
          </a:bodyPr>
          <a:lstStyle>
            <a:lvl1pPr>
              <a:defRPr baseline="0"/>
            </a:lvl1pPr>
          </a:lstStyle>
          <a:p>
            <a:pPr lvl="0"/>
            <a:r>
              <a:rPr lang="en-US" noProof="0"/>
              <a:t>Click icon to add picture</a:t>
            </a:r>
            <a:endParaRPr lang="en-US" noProof="0" dirty="0"/>
          </a:p>
        </p:txBody>
      </p:sp>
    </p:spTree>
    <p:extLst>
      <p:ext uri="{BB962C8B-B14F-4D97-AF65-F5344CB8AC3E}">
        <p14:creationId xmlns:p14="http://schemas.microsoft.com/office/powerpoint/2010/main" val="21180456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2" name="Picture Placeholder 2"/>
          <p:cNvSpPr>
            <a:spLocks noGrp="1"/>
          </p:cNvSpPr>
          <p:nvPr>
            <p:ph type="pic" sz="quarter" idx="13"/>
          </p:nvPr>
        </p:nvSpPr>
        <p:spPr>
          <a:xfrm>
            <a:off x="2043799" y="3667381"/>
            <a:ext cx="4823726" cy="3657600"/>
          </a:xfrm>
        </p:spPr>
        <p:txBody>
          <a:bodyPr rtlCol="0">
            <a:noAutofit/>
          </a:bodyPr>
          <a:lstStyle/>
          <a:p>
            <a:pPr lvl="0"/>
            <a:endParaRPr lang="en-US" noProof="0"/>
          </a:p>
        </p:txBody>
      </p:sp>
      <p:sp>
        <p:nvSpPr>
          <p:cNvPr id="13" name="Picture Placeholder 2"/>
          <p:cNvSpPr>
            <a:spLocks noGrp="1"/>
          </p:cNvSpPr>
          <p:nvPr>
            <p:ph type="pic" sz="quarter" idx="14"/>
          </p:nvPr>
        </p:nvSpPr>
        <p:spPr>
          <a:xfrm>
            <a:off x="7243796" y="3667381"/>
            <a:ext cx="4823726" cy="3657600"/>
          </a:xfrm>
        </p:spPr>
        <p:txBody>
          <a:bodyPr rtlCol="0">
            <a:noAutofit/>
          </a:bodyPr>
          <a:lstStyle/>
          <a:p>
            <a:pPr lvl="0"/>
            <a:endParaRPr lang="en-US" noProof="0"/>
          </a:p>
        </p:txBody>
      </p:sp>
      <p:sp>
        <p:nvSpPr>
          <p:cNvPr id="14" name="Picture Placeholder 2"/>
          <p:cNvSpPr>
            <a:spLocks noGrp="1"/>
          </p:cNvSpPr>
          <p:nvPr>
            <p:ph type="pic" sz="quarter" idx="15"/>
          </p:nvPr>
        </p:nvSpPr>
        <p:spPr>
          <a:xfrm>
            <a:off x="12450926" y="3667381"/>
            <a:ext cx="4823726" cy="3657600"/>
          </a:xfrm>
        </p:spPr>
        <p:txBody>
          <a:bodyPr rtlCol="0">
            <a:noAutofit/>
          </a:bodyPr>
          <a:lstStyle/>
          <a:p>
            <a:pPr lvl="0"/>
            <a:endParaRPr lang="en-US" noProof="0"/>
          </a:p>
        </p:txBody>
      </p:sp>
      <p:sp>
        <p:nvSpPr>
          <p:cNvPr id="15" name="Picture Placeholder 2"/>
          <p:cNvSpPr>
            <a:spLocks noGrp="1"/>
          </p:cNvSpPr>
          <p:nvPr>
            <p:ph type="pic" sz="quarter" idx="16"/>
          </p:nvPr>
        </p:nvSpPr>
        <p:spPr>
          <a:xfrm>
            <a:off x="17650923" y="3667381"/>
            <a:ext cx="4823726" cy="3657600"/>
          </a:xfrm>
        </p:spPr>
        <p:txBody>
          <a:bodyPr rtlCol="0">
            <a:noAutofit/>
          </a:bodyPr>
          <a:lstStyle/>
          <a:p>
            <a:pPr lvl="0"/>
            <a:endParaRPr lang="en-US" noProof="0"/>
          </a:p>
        </p:txBody>
      </p:sp>
      <p:sp>
        <p:nvSpPr>
          <p:cNvPr id="6" name="Slide Number Placeholder 5"/>
          <p:cNvSpPr>
            <a:spLocks noGrp="1"/>
          </p:cNvSpPr>
          <p:nvPr>
            <p:ph type="sldNum" sz="quarter" idx="17"/>
          </p:nvPr>
        </p:nvSpPr>
        <p:spPr>
          <a:solidFill>
            <a:schemeClr val="tx2"/>
          </a:solidFill>
        </p:spPr>
        <p:txBody>
          <a:bodyPr/>
          <a:lstStyle>
            <a:lvl1pPr>
              <a:defRPr/>
            </a:lvl1pPr>
          </a:lstStyle>
          <a:p>
            <a:pPr>
              <a:defRPr/>
            </a:pPr>
            <a:fld id="{C39CECCA-AE1B-4111-BFF1-31F9C64DCF1C}" type="slidenum">
              <a:rPr lang="en-US"/>
              <a:pPr>
                <a:defRPr/>
              </a:pPr>
              <a:t>‹#›</a:t>
            </a:fld>
            <a:endParaRPr lang="en-US"/>
          </a:p>
        </p:txBody>
      </p:sp>
    </p:spTree>
    <p:extLst>
      <p:ext uri="{BB962C8B-B14F-4D97-AF65-F5344CB8AC3E}">
        <p14:creationId xmlns:p14="http://schemas.microsoft.com/office/powerpoint/2010/main" val="68973761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Picture Placeholder 6"/>
          <p:cNvSpPr>
            <a:spLocks noGrp="1"/>
          </p:cNvSpPr>
          <p:nvPr>
            <p:ph type="pic" sz="quarter" idx="10"/>
          </p:nvPr>
        </p:nvSpPr>
        <p:spPr>
          <a:xfrm>
            <a:off x="1822450" y="3197225"/>
            <a:ext cx="3659188" cy="3657600"/>
          </a:xfrm>
        </p:spPr>
        <p:txBody>
          <a:bodyPr rtlCol="0">
            <a:noAutofit/>
          </a:bodyPr>
          <a:lstStyle/>
          <a:p>
            <a:pPr lvl="0"/>
            <a:endParaRPr lang="en-US" noProof="0"/>
          </a:p>
        </p:txBody>
      </p:sp>
      <p:sp>
        <p:nvSpPr>
          <p:cNvPr id="10" name="Picture Placeholder 6"/>
          <p:cNvSpPr>
            <a:spLocks noGrp="1"/>
          </p:cNvSpPr>
          <p:nvPr>
            <p:ph type="pic" sz="quarter" idx="11"/>
          </p:nvPr>
        </p:nvSpPr>
        <p:spPr>
          <a:xfrm>
            <a:off x="5639534" y="3197225"/>
            <a:ext cx="3659188" cy="3657600"/>
          </a:xfrm>
        </p:spPr>
        <p:txBody>
          <a:bodyPr rtlCol="0">
            <a:noAutofit/>
          </a:bodyPr>
          <a:lstStyle/>
          <a:p>
            <a:pPr lvl="0"/>
            <a:endParaRPr lang="en-US" noProof="0"/>
          </a:p>
        </p:txBody>
      </p:sp>
      <p:sp>
        <p:nvSpPr>
          <p:cNvPr id="11" name="Picture Placeholder 6"/>
          <p:cNvSpPr>
            <a:spLocks noGrp="1"/>
          </p:cNvSpPr>
          <p:nvPr>
            <p:ph type="pic" sz="quarter" idx="12"/>
          </p:nvPr>
        </p:nvSpPr>
        <p:spPr>
          <a:xfrm>
            <a:off x="1822450" y="7063669"/>
            <a:ext cx="3659188" cy="3657600"/>
          </a:xfrm>
        </p:spPr>
        <p:txBody>
          <a:bodyPr rtlCol="0">
            <a:noAutofit/>
          </a:bodyPr>
          <a:lstStyle/>
          <a:p>
            <a:pPr lvl="0"/>
            <a:endParaRPr lang="en-US" noProof="0"/>
          </a:p>
        </p:txBody>
      </p:sp>
      <p:sp>
        <p:nvSpPr>
          <p:cNvPr id="12" name="Picture Placeholder 6"/>
          <p:cNvSpPr>
            <a:spLocks noGrp="1"/>
          </p:cNvSpPr>
          <p:nvPr>
            <p:ph type="pic" sz="quarter" idx="13"/>
          </p:nvPr>
        </p:nvSpPr>
        <p:spPr>
          <a:xfrm>
            <a:off x="5639534" y="7063669"/>
            <a:ext cx="3659188" cy="3657600"/>
          </a:xfrm>
        </p:spPr>
        <p:txBody>
          <a:bodyPr rtlCol="0">
            <a:noAutofit/>
          </a:bodyPr>
          <a:lstStyle/>
          <a:p>
            <a:pPr lvl="0"/>
            <a:endParaRPr lang="en-US" noProof="0"/>
          </a:p>
        </p:txBody>
      </p:sp>
      <p:sp>
        <p:nvSpPr>
          <p:cNvPr id="6" name="Slide Number Placeholder 5"/>
          <p:cNvSpPr>
            <a:spLocks noGrp="1"/>
          </p:cNvSpPr>
          <p:nvPr>
            <p:ph type="sldNum" sz="quarter" idx="14"/>
          </p:nvPr>
        </p:nvSpPr>
        <p:spPr>
          <a:solidFill>
            <a:schemeClr val="tx2"/>
          </a:solidFill>
        </p:spPr>
        <p:txBody>
          <a:bodyPr/>
          <a:lstStyle>
            <a:lvl1pPr>
              <a:defRPr/>
            </a:lvl1pPr>
          </a:lstStyle>
          <a:p>
            <a:pPr>
              <a:defRPr/>
            </a:pPr>
            <a:fld id="{5917A0F8-F446-4E24-BA38-2DF2C3C6651A}" type="slidenum">
              <a:rPr lang="en-US"/>
              <a:pPr>
                <a:defRPr/>
              </a:pPr>
              <a:t>‹#›</a:t>
            </a:fld>
            <a:endParaRPr lang="en-US"/>
          </a:p>
        </p:txBody>
      </p:sp>
    </p:spTree>
    <p:extLst>
      <p:ext uri="{BB962C8B-B14F-4D97-AF65-F5344CB8AC3E}">
        <p14:creationId xmlns:p14="http://schemas.microsoft.com/office/powerpoint/2010/main" val="20355432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2438717" y="2895600"/>
            <a:ext cx="20729099" cy="914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60788" y="12382500"/>
            <a:ext cx="6605587" cy="952500"/>
          </a:xfrm>
          <a:prstGeom prst="rect">
            <a:avLst/>
          </a:prstGeom>
        </p:spPr>
        <p:txBody>
          <a:bodyPr lIns="217728" tIns="108864" rIns="217728" bIns="108864"/>
          <a:lstStyle>
            <a:lvl1pPr>
              <a:defRPr/>
            </a:lvl1pPr>
          </a:lstStyle>
          <a:p>
            <a:pPr>
              <a:defRPr/>
            </a:pPr>
            <a:fld id="{86188E4A-49F7-4EF7-8FE1-E9A247B21B64}" type="datetimeFigureOut">
              <a:rPr lang="en-US"/>
              <a:pPr>
                <a:defRPr/>
              </a:pPr>
              <a:t>3/19/2020</a:t>
            </a:fld>
            <a:endParaRPr lang="en-US"/>
          </a:p>
        </p:txBody>
      </p:sp>
      <p:sp>
        <p:nvSpPr>
          <p:cNvPr id="5" name="Footer Placeholder 4"/>
          <p:cNvSpPr>
            <a:spLocks noGrp="1"/>
          </p:cNvSpPr>
          <p:nvPr>
            <p:ph type="ftr" sz="quarter" idx="11"/>
          </p:nvPr>
        </p:nvSpPr>
        <p:spPr>
          <a:xfrm>
            <a:off x="2438400" y="12344400"/>
            <a:ext cx="10567988" cy="914400"/>
          </a:xfrm>
          <a:prstGeom prst="rect">
            <a:avLst/>
          </a:prstGeom>
        </p:spPr>
        <p:txBody>
          <a:bodyPr lIns="217728" tIns="108864" rIns="217728" bIns="108864"/>
          <a:lstStyle>
            <a:lvl1pPr>
              <a:defRPr/>
            </a:lvl1pPr>
          </a:lstStyle>
          <a:p>
            <a:pPr>
              <a:defRPr/>
            </a:pPr>
            <a:endParaRPr lang="en-US"/>
          </a:p>
        </p:txBody>
      </p:sp>
      <p:sp>
        <p:nvSpPr>
          <p:cNvPr id="6" name="Slide Number Placeholder 5"/>
          <p:cNvSpPr>
            <a:spLocks noGrp="1"/>
          </p:cNvSpPr>
          <p:nvPr>
            <p:ph type="sldNum" sz="quarter" idx="12"/>
          </p:nvPr>
        </p:nvSpPr>
        <p:spPr>
          <a:xfrm>
            <a:off x="22909213" y="403225"/>
            <a:ext cx="825500" cy="677863"/>
          </a:xfrm>
        </p:spPr>
        <p:txBody>
          <a:bodyPr/>
          <a:lstStyle>
            <a:lvl1pPr>
              <a:defRPr smtClean="0"/>
            </a:lvl1pPr>
          </a:lstStyle>
          <a:p>
            <a:pPr>
              <a:defRPr/>
            </a:pPr>
            <a:fld id="{14B97973-D567-4E07-81EE-4F50CC6991B8}" type="slidenum">
              <a:rPr lang="en-US"/>
              <a:pPr>
                <a:defRPr/>
              </a:pPr>
              <a:t>‹#›</a:t>
            </a:fld>
            <a:endParaRPr lang="en-US"/>
          </a:p>
        </p:txBody>
      </p:sp>
    </p:spTree>
    <p:extLst>
      <p:ext uri="{BB962C8B-B14F-4D97-AF65-F5344CB8AC3E}">
        <p14:creationId xmlns:p14="http://schemas.microsoft.com/office/powerpoint/2010/main" val="354459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19200" y="549275"/>
            <a:ext cx="219487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7490" tIns="108745" rIns="217490" bIns="10874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19200" y="3200400"/>
            <a:ext cx="21948775" cy="905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7490" tIns="108745" rIns="217490" bIns="108745" numCol="1" anchor="t" anchorCtr="0" compatLnSpc="1">
            <a:prstTxWarp prst="textNoShape">
              <a:avLst/>
            </a:prstTxWarp>
          </a:bodyPr>
          <a:lstStyle/>
          <a:p>
            <a:pPr lvl="0"/>
            <a:r>
              <a:rPr lang="en-US"/>
              <a:t>Click to edit Master text styles</a:t>
            </a:r>
          </a:p>
        </p:txBody>
      </p:sp>
      <p:sp>
        <p:nvSpPr>
          <p:cNvPr id="6" name="Slide Number Placeholder 5"/>
          <p:cNvSpPr>
            <a:spLocks noGrp="1"/>
          </p:cNvSpPr>
          <p:nvPr>
            <p:ph type="sldNum" sz="quarter" idx="4"/>
          </p:nvPr>
        </p:nvSpPr>
        <p:spPr>
          <a:xfrm>
            <a:off x="22909213" y="511175"/>
            <a:ext cx="825500" cy="461963"/>
          </a:xfrm>
          <a:prstGeom prst="rect">
            <a:avLst/>
          </a:prstGeom>
          <a:solidFill>
            <a:schemeClr val="bg2"/>
          </a:solidFill>
        </p:spPr>
        <p:txBody>
          <a:bodyPr vert="horz" lIns="0" tIns="182680" rIns="0" bIns="182680" rtlCol="0" anchor="ctr">
            <a:spAutoFit/>
          </a:bodyPr>
          <a:lstStyle>
            <a:lvl1pPr algn="ctr" defTabSz="1087444" fontAlgn="auto">
              <a:spcBef>
                <a:spcPts val="0"/>
              </a:spcBef>
              <a:spcAft>
                <a:spcPts val="0"/>
              </a:spcAft>
              <a:defRPr sz="2000">
                <a:ln>
                  <a:noFill/>
                </a:ln>
                <a:solidFill>
                  <a:schemeClr val="bg1"/>
                </a:solidFill>
                <a:latin typeface="Open Sans"/>
                <a:cs typeface="Open Sans"/>
              </a:defRPr>
            </a:lvl1pPr>
          </a:lstStyle>
          <a:p>
            <a:pPr>
              <a:defRPr/>
            </a:pPr>
            <a:fld id="{7B3C614B-E9A8-4C48-982E-F450D9AC18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ransition/>
  <p:hf hdr="0" ftr="0" dt="0"/>
  <p:txStyles>
    <p:titleStyle>
      <a:lvl1pPr algn="ctr" defTabSz="1087438" rtl="0" eaLnBrk="0" fontAlgn="base" hangingPunct="0">
        <a:spcBef>
          <a:spcPct val="0"/>
        </a:spcBef>
        <a:spcAft>
          <a:spcPct val="0"/>
        </a:spcAft>
        <a:defRPr sz="6000" kern="1200">
          <a:solidFill>
            <a:schemeClr val="bg2"/>
          </a:solidFill>
          <a:latin typeface="Open Sans"/>
          <a:ea typeface="Open Sans"/>
          <a:cs typeface="Open Sans"/>
        </a:defRPr>
      </a:lvl1pPr>
      <a:lvl2pPr algn="ctr" defTabSz="1087438" rtl="0" eaLnBrk="0" fontAlgn="base" hangingPunct="0">
        <a:spcBef>
          <a:spcPct val="0"/>
        </a:spcBef>
        <a:spcAft>
          <a:spcPct val="0"/>
        </a:spcAft>
        <a:defRPr sz="6000">
          <a:solidFill>
            <a:schemeClr val="bg2"/>
          </a:solidFill>
          <a:latin typeface="Open Sans"/>
          <a:ea typeface="Open Sans"/>
          <a:cs typeface="Open Sans"/>
        </a:defRPr>
      </a:lvl2pPr>
      <a:lvl3pPr algn="ctr" defTabSz="1087438" rtl="0" eaLnBrk="0" fontAlgn="base" hangingPunct="0">
        <a:spcBef>
          <a:spcPct val="0"/>
        </a:spcBef>
        <a:spcAft>
          <a:spcPct val="0"/>
        </a:spcAft>
        <a:defRPr sz="6000">
          <a:solidFill>
            <a:schemeClr val="bg2"/>
          </a:solidFill>
          <a:latin typeface="Open Sans"/>
          <a:ea typeface="Open Sans"/>
          <a:cs typeface="Open Sans"/>
        </a:defRPr>
      </a:lvl3pPr>
      <a:lvl4pPr algn="ctr" defTabSz="1087438" rtl="0" eaLnBrk="0" fontAlgn="base" hangingPunct="0">
        <a:spcBef>
          <a:spcPct val="0"/>
        </a:spcBef>
        <a:spcAft>
          <a:spcPct val="0"/>
        </a:spcAft>
        <a:defRPr sz="6000">
          <a:solidFill>
            <a:schemeClr val="bg2"/>
          </a:solidFill>
          <a:latin typeface="Open Sans"/>
          <a:ea typeface="Open Sans"/>
          <a:cs typeface="Open Sans"/>
        </a:defRPr>
      </a:lvl4pPr>
      <a:lvl5pPr algn="ctr" defTabSz="1087438" rtl="0" eaLnBrk="0" fontAlgn="base" hangingPunct="0">
        <a:spcBef>
          <a:spcPct val="0"/>
        </a:spcBef>
        <a:spcAft>
          <a:spcPct val="0"/>
        </a:spcAft>
        <a:defRPr sz="6000">
          <a:solidFill>
            <a:schemeClr val="bg2"/>
          </a:solidFill>
          <a:latin typeface="Open Sans"/>
          <a:ea typeface="Open Sans"/>
          <a:cs typeface="Open Sans"/>
        </a:defRPr>
      </a:lvl5pPr>
      <a:lvl6pPr marL="457200" algn="ctr" defTabSz="1087438" rtl="0" fontAlgn="base">
        <a:spcBef>
          <a:spcPct val="0"/>
        </a:spcBef>
        <a:spcAft>
          <a:spcPct val="0"/>
        </a:spcAft>
        <a:defRPr sz="6000">
          <a:solidFill>
            <a:schemeClr val="bg2"/>
          </a:solidFill>
          <a:latin typeface="Open Sans"/>
          <a:ea typeface="Open Sans"/>
          <a:cs typeface="Open Sans"/>
        </a:defRPr>
      </a:lvl6pPr>
      <a:lvl7pPr marL="914400" algn="ctr" defTabSz="1087438" rtl="0" fontAlgn="base">
        <a:spcBef>
          <a:spcPct val="0"/>
        </a:spcBef>
        <a:spcAft>
          <a:spcPct val="0"/>
        </a:spcAft>
        <a:defRPr sz="6000">
          <a:solidFill>
            <a:schemeClr val="bg2"/>
          </a:solidFill>
          <a:latin typeface="Open Sans"/>
          <a:ea typeface="Open Sans"/>
          <a:cs typeface="Open Sans"/>
        </a:defRPr>
      </a:lvl7pPr>
      <a:lvl8pPr marL="1371600" algn="ctr" defTabSz="1087438" rtl="0" fontAlgn="base">
        <a:spcBef>
          <a:spcPct val="0"/>
        </a:spcBef>
        <a:spcAft>
          <a:spcPct val="0"/>
        </a:spcAft>
        <a:defRPr sz="6000">
          <a:solidFill>
            <a:schemeClr val="bg2"/>
          </a:solidFill>
          <a:latin typeface="Open Sans"/>
          <a:ea typeface="Open Sans"/>
          <a:cs typeface="Open Sans"/>
        </a:defRPr>
      </a:lvl8pPr>
      <a:lvl9pPr marL="1828800" algn="ctr" defTabSz="1087438" rtl="0" fontAlgn="base">
        <a:spcBef>
          <a:spcPct val="0"/>
        </a:spcBef>
        <a:spcAft>
          <a:spcPct val="0"/>
        </a:spcAft>
        <a:defRPr sz="6000">
          <a:solidFill>
            <a:schemeClr val="bg2"/>
          </a:solidFill>
          <a:latin typeface="Open Sans"/>
          <a:ea typeface="Open Sans"/>
          <a:cs typeface="Open Sans"/>
        </a:defRPr>
      </a:lvl9pPr>
    </p:titleStyle>
    <p:bodyStyle>
      <a:lvl1pPr algn="ctr" defTabSz="1087438" rtl="0" eaLnBrk="0" fontAlgn="base" hangingPunct="0">
        <a:lnSpc>
          <a:spcPct val="130000"/>
        </a:lnSpc>
        <a:spcBef>
          <a:spcPct val="20000"/>
        </a:spcBef>
        <a:spcAft>
          <a:spcPct val="0"/>
        </a:spcAft>
        <a:buFont typeface="Arial" pitchFamily="34" charset="0"/>
        <a:defRPr sz="2400" kern="1200">
          <a:solidFill>
            <a:schemeClr val="tx2"/>
          </a:solidFill>
          <a:latin typeface="Open Sans Light"/>
          <a:ea typeface="Open Sans Light"/>
          <a:cs typeface="Open Sans Light"/>
        </a:defRPr>
      </a:lvl1pPr>
      <a:lvl2pPr marL="1087438" algn="ctr" defTabSz="1087438" rtl="0" eaLnBrk="0" fontAlgn="base" hangingPunct="0">
        <a:lnSpc>
          <a:spcPct val="130000"/>
        </a:lnSpc>
        <a:spcBef>
          <a:spcPct val="20000"/>
        </a:spcBef>
        <a:spcAft>
          <a:spcPct val="0"/>
        </a:spcAft>
        <a:buFont typeface="Arial" pitchFamily="34" charset="0"/>
        <a:defRPr sz="3100" kern="1200">
          <a:solidFill>
            <a:schemeClr val="tx2"/>
          </a:solidFill>
          <a:latin typeface="Open Sans"/>
          <a:ea typeface="Open Sans"/>
          <a:cs typeface="Open Sans"/>
        </a:defRPr>
      </a:lvl2pPr>
      <a:lvl3pPr marL="2174875" algn="ctr" defTabSz="1087438" rtl="0" eaLnBrk="0" fontAlgn="base" hangingPunct="0">
        <a:lnSpc>
          <a:spcPct val="130000"/>
        </a:lnSpc>
        <a:spcBef>
          <a:spcPct val="20000"/>
        </a:spcBef>
        <a:spcAft>
          <a:spcPct val="0"/>
        </a:spcAft>
        <a:buFont typeface="Arial" pitchFamily="34" charset="0"/>
        <a:defRPr sz="3100" kern="1200">
          <a:solidFill>
            <a:schemeClr val="tx2"/>
          </a:solidFill>
          <a:latin typeface="Open Sans"/>
          <a:ea typeface="Open Sans"/>
          <a:cs typeface="Open Sans"/>
        </a:defRPr>
      </a:lvl3pPr>
      <a:lvl4pPr marL="3262313" algn="ctr" defTabSz="1087438" rtl="0" eaLnBrk="0" fontAlgn="base" hangingPunct="0">
        <a:lnSpc>
          <a:spcPct val="130000"/>
        </a:lnSpc>
        <a:spcBef>
          <a:spcPct val="20000"/>
        </a:spcBef>
        <a:spcAft>
          <a:spcPct val="0"/>
        </a:spcAft>
        <a:buFont typeface="Arial" pitchFamily="34" charset="0"/>
        <a:defRPr sz="3100" kern="1200">
          <a:solidFill>
            <a:schemeClr val="tx2"/>
          </a:solidFill>
          <a:latin typeface="Open Sans"/>
          <a:ea typeface="Open Sans"/>
          <a:cs typeface="Open Sans"/>
        </a:defRPr>
      </a:lvl4pPr>
      <a:lvl5pPr marL="4349750" algn="ctr" defTabSz="1087438" rtl="0" eaLnBrk="0" fontAlgn="base" hangingPunct="0">
        <a:lnSpc>
          <a:spcPct val="130000"/>
        </a:lnSpc>
        <a:spcBef>
          <a:spcPct val="20000"/>
        </a:spcBef>
        <a:spcAft>
          <a:spcPct val="0"/>
        </a:spcAft>
        <a:buFont typeface="Arial" pitchFamily="34" charset="0"/>
        <a:defRPr sz="3100" kern="1200">
          <a:solidFill>
            <a:schemeClr val="tx2"/>
          </a:solidFill>
          <a:latin typeface="Open Sans"/>
          <a:ea typeface="Open Sans"/>
          <a:cs typeface="Open Sans"/>
        </a:defRPr>
      </a:lvl5pPr>
      <a:lvl6pPr marL="5980947" indent="-543724" algn="l" defTabSz="1087444" rtl="0" eaLnBrk="1" latinLnBrk="0" hangingPunct="1">
        <a:spcBef>
          <a:spcPct val="20000"/>
        </a:spcBef>
        <a:buFont typeface="Arial"/>
        <a:buChar char="•"/>
        <a:defRPr sz="4800" kern="1200">
          <a:solidFill>
            <a:schemeClr val="tx1"/>
          </a:solidFill>
          <a:latin typeface="+mn-lt"/>
          <a:ea typeface="+mn-ea"/>
          <a:cs typeface="+mn-cs"/>
        </a:defRPr>
      </a:lvl6pPr>
      <a:lvl7pPr marL="7068393" indent="-543724" algn="l" defTabSz="1087444" rtl="0" eaLnBrk="1" latinLnBrk="0" hangingPunct="1">
        <a:spcBef>
          <a:spcPct val="20000"/>
        </a:spcBef>
        <a:buFont typeface="Arial"/>
        <a:buChar char="•"/>
        <a:defRPr sz="4800" kern="1200">
          <a:solidFill>
            <a:schemeClr val="tx1"/>
          </a:solidFill>
          <a:latin typeface="+mn-lt"/>
          <a:ea typeface="+mn-ea"/>
          <a:cs typeface="+mn-cs"/>
        </a:defRPr>
      </a:lvl7pPr>
      <a:lvl8pPr marL="8155841" indent="-543724" algn="l" defTabSz="1087444" rtl="0" eaLnBrk="1" latinLnBrk="0" hangingPunct="1">
        <a:spcBef>
          <a:spcPct val="20000"/>
        </a:spcBef>
        <a:buFont typeface="Arial"/>
        <a:buChar char="•"/>
        <a:defRPr sz="4800" kern="1200">
          <a:solidFill>
            <a:schemeClr val="tx1"/>
          </a:solidFill>
          <a:latin typeface="+mn-lt"/>
          <a:ea typeface="+mn-ea"/>
          <a:cs typeface="+mn-cs"/>
        </a:defRPr>
      </a:lvl8pPr>
      <a:lvl9pPr marL="9243285" indent="-543724" algn="l" defTabSz="1087444"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87444" rtl="0" eaLnBrk="1" latinLnBrk="0" hangingPunct="1">
        <a:defRPr sz="4300" kern="1200">
          <a:solidFill>
            <a:schemeClr val="tx1"/>
          </a:solidFill>
          <a:latin typeface="+mn-lt"/>
          <a:ea typeface="+mn-ea"/>
          <a:cs typeface="+mn-cs"/>
        </a:defRPr>
      </a:lvl1pPr>
      <a:lvl2pPr marL="1087444" algn="l" defTabSz="1087444" rtl="0" eaLnBrk="1" latinLnBrk="0" hangingPunct="1">
        <a:defRPr sz="4300" kern="1200">
          <a:solidFill>
            <a:schemeClr val="tx1"/>
          </a:solidFill>
          <a:latin typeface="+mn-lt"/>
          <a:ea typeface="+mn-ea"/>
          <a:cs typeface="+mn-cs"/>
        </a:defRPr>
      </a:lvl2pPr>
      <a:lvl3pPr marL="2174887" algn="l" defTabSz="1087444" rtl="0" eaLnBrk="1" latinLnBrk="0" hangingPunct="1">
        <a:defRPr sz="4300" kern="1200">
          <a:solidFill>
            <a:schemeClr val="tx1"/>
          </a:solidFill>
          <a:latin typeface="+mn-lt"/>
          <a:ea typeface="+mn-ea"/>
          <a:cs typeface="+mn-cs"/>
        </a:defRPr>
      </a:lvl3pPr>
      <a:lvl4pPr marL="3262338" algn="l" defTabSz="1087444" rtl="0" eaLnBrk="1" latinLnBrk="0" hangingPunct="1">
        <a:defRPr sz="4300" kern="1200">
          <a:solidFill>
            <a:schemeClr val="tx1"/>
          </a:solidFill>
          <a:latin typeface="+mn-lt"/>
          <a:ea typeface="+mn-ea"/>
          <a:cs typeface="+mn-cs"/>
        </a:defRPr>
      </a:lvl4pPr>
      <a:lvl5pPr marL="4349779" algn="l" defTabSz="1087444" rtl="0" eaLnBrk="1" latinLnBrk="0" hangingPunct="1">
        <a:defRPr sz="4300" kern="1200">
          <a:solidFill>
            <a:schemeClr val="tx1"/>
          </a:solidFill>
          <a:latin typeface="+mn-lt"/>
          <a:ea typeface="+mn-ea"/>
          <a:cs typeface="+mn-cs"/>
        </a:defRPr>
      </a:lvl5pPr>
      <a:lvl6pPr marL="5437225" algn="l" defTabSz="1087444" rtl="0" eaLnBrk="1" latinLnBrk="0" hangingPunct="1">
        <a:defRPr sz="4300" kern="1200">
          <a:solidFill>
            <a:schemeClr val="tx1"/>
          </a:solidFill>
          <a:latin typeface="+mn-lt"/>
          <a:ea typeface="+mn-ea"/>
          <a:cs typeface="+mn-cs"/>
        </a:defRPr>
      </a:lvl6pPr>
      <a:lvl7pPr marL="6524671" algn="l" defTabSz="1087444" rtl="0" eaLnBrk="1" latinLnBrk="0" hangingPunct="1">
        <a:defRPr sz="4300" kern="1200">
          <a:solidFill>
            <a:schemeClr val="tx1"/>
          </a:solidFill>
          <a:latin typeface="+mn-lt"/>
          <a:ea typeface="+mn-ea"/>
          <a:cs typeface="+mn-cs"/>
        </a:defRPr>
      </a:lvl7pPr>
      <a:lvl8pPr marL="7612115" algn="l" defTabSz="1087444" rtl="0" eaLnBrk="1" latinLnBrk="0" hangingPunct="1">
        <a:defRPr sz="4300" kern="1200">
          <a:solidFill>
            <a:schemeClr val="tx1"/>
          </a:solidFill>
          <a:latin typeface="+mn-lt"/>
          <a:ea typeface="+mn-ea"/>
          <a:cs typeface="+mn-cs"/>
        </a:defRPr>
      </a:lvl8pPr>
      <a:lvl9pPr marL="8699558" algn="l" defTabSz="1087444"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1000" r="2000"/>
          </a:stretch>
        </a:blipFill>
        <a:effectLst/>
      </p:bgPr>
    </p:bg>
    <p:spTree>
      <p:nvGrpSpPr>
        <p:cNvPr id="1" name=""/>
        <p:cNvGrpSpPr/>
        <p:nvPr/>
      </p:nvGrpSpPr>
      <p:grpSpPr>
        <a:xfrm>
          <a:off x="0" y="0"/>
          <a:ext cx="0" cy="0"/>
          <a:chOff x="0" y="0"/>
          <a:chExt cx="0" cy="0"/>
        </a:xfrm>
      </p:grpSpPr>
      <p:sp>
        <p:nvSpPr>
          <p:cNvPr id="12" name="Rectangle 11"/>
          <p:cNvSpPr/>
          <p:nvPr/>
        </p:nvSpPr>
        <p:spPr>
          <a:xfrm>
            <a:off x="-17463" y="0"/>
            <a:ext cx="24404638" cy="13957300"/>
          </a:xfrm>
          <a:prstGeom prst="rect">
            <a:avLst/>
          </a:prstGeom>
          <a:solidFill>
            <a:schemeClr val="accent1">
              <a:lumMod val="50000"/>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087444" fontAlgn="auto">
              <a:spcBef>
                <a:spcPts val="0"/>
              </a:spcBef>
              <a:spcAft>
                <a:spcPts val="0"/>
              </a:spcAft>
              <a:defRPr/>
            </a:pPr>
            <a:endParaRPr lang="en-US" dirty="0">
              <a:latin typeface="Open Sans Light"/>
            </a:endParaRPr>
          </a:p>
        </p:txBody>
      </p:sp>
      <p:sp>
        <p:nvSpPr>
          <p:cNvPr id="8196" name="TextBox 13"/>
          <p:cNvSpPr txBox="1">
            <a:spLocks noChangeArrowheads="1"/>
          </p:cNvSpPr>
          <p:nvPr/>
        </p:nvSpPr>
        <p:spPr bwMode="auto">
          <a:xfrm>
            <a:off x="1447800" y="8356600"/>
            <a:ext cx="215868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sz="4800" b="1" dirty="0">
                <a:solidFill>
                  <a:schemeClr val="bg1"/>
                </a:solidFill>
                <a:latin typeface="Open Sans Light"/>
                <a:ea typeface="Open Sans"/>
                <a:cs typeface="Open Sans"/>
              </a:rPr>
              <a:t>PERTEMUAN 7 – KECERDASAN EMOSI</a:t>
            </a:r>
          </a:p>
        </p:txBody>
      </p:sp>
      <p:sp>
        <p:nvSpPr>
          <p:cNvPr id="9" name="TextBox 13"/>
          <p:cNvSpPr txBox="1">
            <a:spLocks noChangeArrowheads="1"/>
          </p:cNvSpPr>
          <p:nvPr/>
        </p:nvSpPr>
        <p:spPr bwMode="auto">
          <a:xfrm>
            <a:off x="1547813" y="7119938"/>
            <a:ext cx="215868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sz="6600" b="1">
                <a:solidFill>
                  <a:schemeClr val="bg1"/>
                </a:solidFill>
                <a:latin typeface="Open Sans Light"/>
                <a:ea typeface="Open Sans"/>
                <a:cs typeface="Open Sans"/>
              </a:rPr>
              <a:t>PENGEMBANGAN KEPRIBADIAN</a:t>
            </a:r>
            <a:endParaRPr lang="en-US" sz="4800" b="1">
              <a:solidFill>
                <a:schemeClr val="bg1"/>
              </a:solidFill>
              <a:latin typeface="Open Sans"/>
              <a:ea typeface="Open Sans"/>
              <a:cs typeface="Open Sans"/>
            </a:endParaRPr>
          </a:p>
        </p:txBody>
      </p:sp>
      <p:pic>
        <p:nvPicPr>
          <p:cNvPr id="9221" name="Picture 9" descr="logo+nobe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15613" y="9996488"/>
            <a:ext cx="32861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0" y="6178550"/>
            <a:ext cx="207295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728" tIns="108864" rIns="217728" bIns="108864"/>
          <a:lstStyle/>
          <a:p>
            <a:pPr marL="2176463" indent="-120650">
              <a:spcBef>
                <a:spcPct val="20000"/>
              </a:spcBef>
              <a:buFont typeface="Wingdings" pitchFamily="2" charset="2"/>
              <a:buChar char="Ø"/>
            </a:pPr>
            <a:endParaRPr lang="en-US" sz="7600" b="1">
              <a:solidFill>
                <a:srgbClr val="00B050"/>
              </a:solidFill>
            </a:endParaRPr>
          </a:p>
        </p:txBody>
      </p:sp>
    </p:spTree>
  </p:cSld>
  <p:clrMapOvr>
    <a:masterClrMapping/>
  </p:clrMapOvr>
  <p:transition>
    <p:spli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C:\Users\Public\Documents\Downloads\7fd4569e-e7ab-4c22-9922-de0af1471a8f_610_407.png"/>
          <p:cNvPicPr>
            <a:picLocks noChangeAspect="1" noChangeArrowheads="1"/>
          </p:cNvPicPr>
          <p:nvPr/>
        </p:nvPicPr>
        <p:blipFill>
          <a:blip r:embed="rId2">
            <a:extLst>
              <a:ext uri="{28A0092B-C50C-407E-A947-70E740481C1C}">
                <a14:useLocalDpi xmlns:a14="http://schemas.microsoft.com/office/drawing/2010/main" val="0"/>
              </a:ext>
            </a:extLst>
          </a:blip>
          <a:srcRect l="17339" r="12692" b="11369"/>
          <a:stretch>
            <a:fillRect/>
          </a:stretch>
        </p:blipFill>
        <p:spPr bwMode="auto">
          <a:xfrm>
            <a:off x="609600" y="1778000"/>
            <a:ext cx="10110788" cy="1193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a:xfrm>
            <a:off x="1219200" y="350838"/>
            <a:ext cx="21948775" cy="2798762"/>
          </a:xfrm>
        </p:spPr>
        <p:txBody>
          <a:bodyPr/>
          <a:lstStyle/>
          <a:p>
            <a:pPr eaLnBrk="1" hangingPunct="1"/>
            <a:r>
              <a:rPr lang="en-US" b="1">
                <a:solidFill>
                  <a:schemeClr val="tx2"/>
                </a:solidFill>
              </a:rPr>
              <a:t>CHALLENGING DESCARTES SAID…</a:t>
            </a:r>
          </a:p>
        </p:txBody>
      </p:sp>
      <p:sp>
        <p:nvSpPr>
          <p:cNvPr id="18436" name="Rectangle 4"/>
          <p:cNvSpPr>
            <a:spLocks noChangeArrowheads="1"/>
          </p:cNvSpPr>
          <p:nvPr/>
        </p:nvSpPr>
        <p:spPr bwMode="auto">
          <a:xfrm>
            <a:off x="10720388" y="3652838"/>
            <a:ext cx="12650787" cy="852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728" tIns="108864" rIns="217728" bIns="108864">
            <a:spAutoFit/>
          </a:bodyPr>
          <a:lstStyle/>
          <a:p>
            <a:pPr>
              <a:buFontTx/>
              <a:buChar char="-"/>
            </a:pPr>
            <a:r>
              <a:rPr lang="en-US" sz="6000">
                <a:solidFill>
                  <a:srgbClr val="7030A0"/>
                </a:solidFill>
              </a:rPr>
              <a:t>I FEEL</a:t>
            </a:r>
          </a:p>
          <a:p>
            <a:pPr>
              <a:buFontTx/>
              <a:buChar char="-"/>
            </a:pPr>
            <a:endParaRPr lang="en-US" sz="6000">
              <a:solidFill>
                <a:srgbClr val="7030A0"/>
              </a:solidFill>
            </a:endParaRPr>
          </a:p>
          <a:p>
            <a:pPr>
              <a:buFontTx/>
              <a:buChar char="-"/>
            </a:pPr>
            <a:r>
              <a:rPr lang="en-US" sz="6000">
                <a:solidFill>
                  <a:srgbClr val="7030A0"/>
                </a:solidFill>
              </a:rPr>
              <a:t>THEREFORE I THINK</a:t>
            </a:r>
          </a:p>
          <a:p>
            <a:pPr>
              <a:buFontTx/>
              <a:buChar char="-"/>
            </a:pPr>
            <a:endParaRPr lang="en-US" sz="6000">
              <a:solidFill>
                <a:srgbClr val="7030A0"/>
              </a:solidFill>
            </a:endParaRPr>
          </a:p>
          <a:p>
            <a:pPr>
              <a:buFontTx/>
              <a:buChar char="-"/>
            </a:pPr>
            <a:r>
              <a:rPr lang="en-US" sz="6000">
                <a:solidFill>
                  <a:srgbClr val="7030A0"/>
                </a:solidFill>
              </a:rPr>
              <a:t>THEREFORE I AM</a:t>
            </a:r>
          </a:p>
          <a:p>
            <a:pPr>
              <a:buFontTx/>
              <a:buChar char="-"/>
            </a:pPr>
            <a:endParaRPr lang="en-US" sz="6000">
              <a:solidFill>
                <a:srgbClr val="7030A0"/>
              </a:solidFill>
            </a:endParaRPr>
          </a:p>
          <a:p>
            <a:pPr>
              <a:buFontTx/>
              <a:buChar char="-"/>
            </a:pPr>
            <a:endParaRPr lang="en-US" sz="6000">
              <a:solidFill>
                <a:srgbClr val="7030A0"/>
              </a:solidFill>
            </a:endParaRPr>
          </a:p>
          <a:p>
            <a:r>
              <a:rPr lang="en-US" sz="6000">
                <a:solidFill>
                  <a:srgbClr val="7030A0"/>
                </a:solidFill>
              </a:rPr>
              <a:t>DIRASA TERLEBIH DAHULU, KEMUDIAN KITA MEMBERI ARTI</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426700" y="92075"/>
            <a:ext cx="12842875" cy="2286000"/>
          </a:xfrm>
        </p:spPr>
        <p:txBody>
          <a:bodyPr/>
          <a:lstStyle/>
          <a:p>
            <a:pPr eaLnBrk="1" hangingPunct="1"/>
            <a:r>
              <a:rPr lang="en-GB" b="1">
                <a:solidFill>
                  <a:schemeClr val="tx2"/>
                </a:solidFill>
              </a:rPr>
              <a:t>SELF-AWARENESS AND </a:t>
            </a:r>
            <a:br>
              <a:rPr lang="en-GB" b="1">
                <a:solidFill>
                  <a:schemeClr val="tx2"/>
                </a:solidFill>
              </a:rPr>
            </a:br>
            <a:r>
              <a:rPr lang="en-GB" b="1">
                <a:solidFill>
                  <a:schemeClr val="tx2"/>
                </a:solidFill>
              </a:rPr>
              <a:t>SELF-MANAGEMENT</a:t>
            </a:r>
            <a:endParaRPr lang="en-US" b="1">
              <a:solidFill>
                <a:schemeClr val="tx2"/>
              </a:solidFill>
            </a:endParaRPr>
          </a:p>
        </p:txBody>
      </p:sp>
      <p:sp>
        <p:nvSpPr>
          <p:cNvPr id="79875" name="Rectangle 3"/>
          <p:cNvSpPr>
            <a:spLocks noGrp="1" noChangeArrowheads="1"/>
          </p:cNvSpPr>
          <p:nvPr>
            <p:ph type="body" idx="1"/>
          </p:nvPr>
        </p:nvSpPr>
        <p:spPr>
          <a:xfrm>
            <a:off x="8229600" y="6197600"/>
            <a:ext cx="15547975" cy="7518400"/>
          </a:xfrm>
        </p:spPr>
        <p:txBody>
          <a:bodyPr>
            <a:normAutofit fontScale="92500" lnSpcReduction="10000"/>
          </a:bodyPr>
          <a:lstStyle/>
          <a:p>
            <a:pPr marL="2177278" indent="-2026078" algn="l" eaLnBrk="1" hangingPunct="1">
              <a:lnSpc>
                <a:spcPct val="90000"/>
              </a:lnSpc>
              <a:defRPr/>
            </a:pPr>
            <a:endParaRPr lang="en-US" sz="5400" b="1" dirty="0"/>
          </a:p>
          <a:p>
            <a:pPr marL="152400" indent="-1588" eaLnBrk="1" hangingPunct="1">
              <a:lnSpc>
                <a:spcPct val="90000"/>
              </a:lnSpc>
              <a:defRPr/>
            </a:pPr>
            <a:r>
              <a:rPr lang="en-US" sz="5400" b="1" dirty="0" err="1"/>
              <a:t>Anda</a:t>
            </a:r>
            <a:r>
              <a:rPr lang="en-US" sz="5400" b="1" dirty="0"/>
              <a:t> </a:t>
            </a:r>
            <a:r>
              <a:rPr lang="en-US" sz="5400" b="1" dirty="0" err="1"/>
              <a:t>memiliki</a:t>
            </a:r>
            <a:r>
              <a:rPr lang="en-US" sz="5400" b="1" dirty="0"/>
              <a:t> 6 DETIK </a:t>
            </a:r>
            <a:r>
              <a:rPr lang="en-US" sz="5400" b="1" dirty="0" err="1"/>
              <a:t>untuk</a:t>
            </a:r>
            <a:r>
              <a:rPr lang="en-US" sz="5400" b="1" dirty="0"/>
              <a:t> </a:t>
            </a:r>
            <a:r>
              <a:rPr lang="en-US" sz="5400" b="1" dirty="0" err="1"/>
              <a:t>mencari</a:t>
            </a:r>
            <a:r>
              <a:rPr lang="en-US" sz="5400" b="1" dirty="0"/>
              <a:t> tau </a:t>
            </a:r>
            <a:r>
              <a:rPr lang="en-US" sz="5400" b="1" dirty="0" err="1"/>
              <a:t>kira-kira</a:t>
            </a:r>
            <a:r>
              <a:rPr lang="en-US" sz="5400" b="1" dirty="0"/>
              <a:t> </a:t>
            </a:r>
            <a:r>
              <a:rPr lang="en-US" sz="5400" b="1" dirty="0" err="1"/>
              <a:t>perasaan</a:t>
            </a:r>
            <a:r>
              <a:rPr lang="en-US" sz="5400" b="1" dirty="0"/>
              <a:t> </a:t>
            </a:r>
            <a:r>
              <a:rPr lang="en-US" sz="5400" b="1" dirty="0" err="1"/>
              <a:t>atau</a:t>
            </a:r>
            <a:r>
              <a:rPr lang="en-US" sz="5400" b="1" dirty="0"/>
              <a:t> </a:t>
            </a:r>
            <a:r>
              <a:rPr lang="en-US" sz="5400" b="1" dirty="0" err="1"/>
              <a:t>emosi</a:t>
            </a:r>
            <a:r>
              <a:rPr lang="en-US" sz="5400" b="1" dirty="0"/>
              <a:t> </a:t>
            </a:r>
            <a:r>
              <a:rPr lang="en-US" sz="5400" b="1" dirty="0" err="1"/>
              <a:t>apa</a:t>
            </a:r>
            <a:r>
              <a:rPr lang="en-US" sz="5400" b="1" dirty="0"/>
              <a:t> yang </a:t>
            </a:r>
            <a:r>
              <a:rPr lang="en-US" sz="5400" b="1" dirty="0" err="1"/>
              <a:t>cocok</a:t>
            </a:r>
            <a:r>
              <a:rPr lang="en-US" sz="5400" b="1" dirty="0"/>
              <a:t> </a:t>
            </a:r>
            <a:r>
              <a:rPr lang="en-US" sz="5400" b="1" dirty="0" err="1"/>
              <a:t>dgn</a:t>
            </a:r>
            <a:r>
              <a:rPr lang="en-US" sz="5400" b="1" dirty="0"/>
              <a:t> </a:t>
            </a:r>
            <a:r>
              <a:rPr lang="en-US" sz="5400" b="1" dirty="0" err="1"/>
              <a:t>situasi</a:t>
            </a:r>
            <a:r>
              <a:rPr lang="en-US" sz="5400" b="1" dirty="0"/>
              <a:t> </a:t>
            </a:r>
            <a:r>
              <a:rPr lang="en-US" sz="5400" b="1" dirty="0" err="1"/>
              <a:t>yg</a:t>
            </a:r>
            <a:r>
              <a:rPr lang="en-US" sz="5400" b="1" dirty="0"/>
              <a:t> </a:t>
            </a:r>
            <a:r>
              <a:rPr lang="en-US" sz="5400" b="1" dirty="0" err="1"/>
              <a:t>sedang</a:t>
            </a:r>
            <a:r>
              <a:rPr lang="en-US" sz="5400" b="1" dirty="0"/>
              <a:t> </a:t>
            </a:r>
            <a:r>
              <a:rPr lang="en-US" sz="5400" b="1" dirty="0" err="1"/>
              <a:t>terjadi</a:t>
            </a:r>
            <a:r>
              <a:rPr lang="en-US" sz="5400" b="1" dirty="0"/>
              <a:t>.</a:t>
            </a:r>
          </a:p>
          <a:p>
            <a:pPr marL="152400" indent="-1588" eaLnBrk="1" hangingPunct="1">
              <a:lnSpc>
                <a:spcPct val="90000"/>
              </a:lnSpc>
              <a:defRPr/>
            </a:pPr>
            <a:endParaRPr lang="en-US" sz="5400" b="1" dirty="0"/>
          </a:p>
          <a:p>
            <a:pPr marL="152400" indent="-1588" eaLnBrk="1" hangingPunct="1">
              <a:lnSpc>
                <a:spcPct val="90000"/>
              </a:lnSpc>
              <a:defRPr/>
            </a:pPr>
            <a:r>
              <a:rPr lang="en-US" sz="5400" b="1" dirty="0" err="1"/>
              <a:t>Lebih</a:t>
            </a:r>
            <a:r>
              <a:rPr lang="en-US" sz="5400" b="1" dirty="0"/>
              <a:t> </a:t>
            </a:r>
            <a:r>
              <a:rPr lang="en-US" sz="5400" b="1" dirty="0" err="1"/>
              <a:t>dr</a:t>
            </a:r>
            <a:r>
              <a:rPr lang="en-US" sz="5400" b="1" dirty="0"/>
              <a:t> 6 </a:t>
            </a:r>
            <a:r>
              <a:rPr lang="en-US" sz="5400" b="1" dirty="0" err="1"/>
              <a:t>detik</a:t>
            </a:r>
            <a:r>
              <a:rPr lang="en-US" sz="5400" b="1" dirty="0"/>
              <a:t>, </a:t>
            </a:r>
            <a:r>
              <a:rPr lang="en-US" sz="5400" b="1" dirty="0" err="1"/>
              <a:t>membuang</a:t>
            </a:r>
            <a:r>
              <a:rPr lang="en-US" sz="5400" b="1" dirty="0"/>
              <a:t> </a:t>
            </a:r>
            <a:r>
              <a:rPr lang="en-US" sz="5400" b="1" dirty="0" err="1"/>
              <a:t>begitu</a:t>
            </a:r>
            <a:r>
              <a:rPr lang="en-US" sz="5400" b="1" dirty="0"/>
              <a:t> </a:t>
            </a:r>
            <a:r>
              <a:rPr lang="en-US" sz="5400" b="1" dirty="0" err="1"/>
              <a:t>byk</a:t>
            </a:r>
            <a:r>
              <a:rPr lang="en-US" sz="5400" b="1" dirty="0"/>
              <a:t> </a:t>
            </a:r>
            <a:r>
              <a:rPr lang="en-US" sz="5400" b="1" dirty="0" err="1"/>
              <a:t>energi</a:t>
            </a:r>
            <a:r>
              <a:rPr lang="en-US" sz="5400" b="1" dirty="0"/>
              <a:t> </a:t>
            </a:r>
            <a:r>
              <a:rPr lang="en-US" sz="5400" b="1" dirty="0" err="1"/>
              <a:t>untuk</a:t>
            </a:r>
            <a:r>
              <a:rPr lang="en-US" sz="5400" b="1" dirty="0"/>
              <a:t> </a:t>
            </a:r>
            <a:r>
              <a:rPr lang="en-US" sz="5400" b="1" dirty="0" err="1"/>
              <a:t>mengganti</a:t>
            </a:r>
            <a:r>
              <a:rPr lang="en-US" sz="5400" b="1" dirty="0"/>
              <a:t> </a:t>
            </a:r>
            <a:r>
              <a:rPr lang="en-US" sz="5400" b="1" dirty="0" err="1"/>
              <a:t>emosi</a:t>
            </a:r>
            <a:r>
              <a:rPr lang="en-US" sz="5400" b="1" dirty="0"/>
              <a:t> </a:t>
            </a:r>
            <a:r>
              <a:rPr lang="en-US" sz="5400" b="1" dirty="0" err="1"/>
              <a:t>negatif</a:t>
            </a:r>
            <a:r>
              <a:rPr lang="en-US" sz="5400" b="1" dirty="0"/>
              <a:t> </a:t>
            </a:r>
            <a:r>
              <a:rPr lang="en-US" sz="5400" b="1" dirty="0" err="1"/>
              <a:t>tsb</a:t>
            </a:r>
            <a:r>
              <a:rPr lang="en-US" sz="5400" b="1" dirty="0"/>
              <a:t>.</a:t>
            </a:r>
          </a:p>
          <a:p>
            <a:pPr marL="152400" indent="-1588" eaLnBrk="1" hangingPunct="1">
              <a:lnSpc>
                <a:spcPct val="90000"/>
              </a:lnSpc>
              <a:defRPr/>
            </a:pPr>
            <a:endParaRPr lang="en-US" sz="5400" b="1" dirty="0"/>
          </a:p>
          <a:p>
            <a:pPr marL="152400" indent="-1588" eaLnBrk="1" hangingPunct="1">
              <a:lnSpc>
                <a:spcPct val="90000"/>
              </a:lnSpc>
              <a:defRPr/>
            </a:pPr>
            <a:r>
              <a:rPr lang="en-US" sz="5400" b="1" dirty="0" err="1"/>
              <a:t>Reaksi</a:t>
            </a:r>
            <a:r>
              <a:rPr lang="en-US" sz="5400" b="1" dirty="0"/>
              <a:t> </a:t>
            </a:r>
            <a:r>
              <a:rPr lang="en-US" sz="5400" b="1" dirty="0" err="1"/>
              <a:t>kimia</a:t>
            </a:r>
            <a:r>
              <a:rPr lang="en-US" sz="5400" b="1" dirty="0"/>
              <a:t> </a:t>
            </a:r>
            <a:r>
              <a:rPr lang="en-US" sz="5400" b="1" dirty="0" err="1"/>
              <a:t>yg</a:t>
            </a:r>
            <a:r>
              <a:rPr lang="en-US" sz="5400" b="1" dirty="0"/>
              <a:t> </a:t>
            </a:r>
            <a:r>
              <a:rPr lang="en-US" sz="5400" b="1" dirty="0" err="1"/>
              <a:t>bercmpur</a:t>
            </a:r>
            <a:r>
              <a:rPr lang="en-US" sz="5400" b="1" dirty="0"/>
              <a:t> </a:t>
            </a:r>
            <a:r>
              <a:rPr lang="en-US" sz="5400" b="1" dirty="0" err="1"/>
              <a:t>dgn</a:t>
            </a:r>
            <a:r>
              <a:rPr lang="en-US" sz="5400" b="1" dirty="0"/>
              <a:t> </a:t>
            </a:r>
            <a:r>
              <a:rPr lang="en-US" sz="5400" b="1" dirty="0" err="1"/>
              <a:t>perasaan</a:t>
            </a:r>
            <a:r>
              <a:rPr lang="en-US" sz="5400" b="1" dirty="0"/>
              <a:t> </a:t>
            </a:r>
            <a:r>
              <a:rPr lang="en-US" sz="5400" b="1" dirty="0" err="1"/>
              <a:t>negatif</a:t>
            </a:r>
            <a:r>
              <a:rPr lang="en-US" sz="5400" b="1" dirty="0"/>
              <a:t> </a:t>
            </a:r>
            <a:r>
              <a:rPr lang="en-US" sz="5400" b="1" dirty="0" err="1"/>
              <a:t>harus</a:t>
            </a:r>
            <a:r>
              <a:rPr lang="en-US" sz="5400" b="1" dirty="0"/>
              <a:t> </a:t>
            </a:r>
            <a:r>
              <a:rPr lang="en-US" sz="5400" b="1" dirty="0" err="1"/>
              <a:t>diganti</a:t>
            </a:r>
            <a:r>
              <a:rPr lang="en-US" sz="5400" b="1" dirty="0"/>
              <a:t> </a:t>
            </a:r>
            <a:r>
              <a:rPr lang="en-US" sz="5400" b="1" dirty="0" err="1"/>
              <a:t>dengan</a:t>
            </a:r>
            <a:r>
              <a:rPr lang="en-US" sz="5400" b="1" dirty="0"/>
              <a:t> </a:t>
            </a:r>
            <a:r>
              <a:rPr lang="en-US" sz="5400" b="1" dirty="0" err="1"/>
              <a:t>emosi</a:t>
            </a:r>
            <a:r>
              <a:rPr lang="en-US" sz="5400" b="1" dirty="0"/>
              <a:t> </a:t>
            </a:r>
            <a:r>
              <a:rPr lang="en-US" sz="5400" b="1" dirty="0" err="1"/>
              <a:t>yg</a:t>
            </a:r>
            <a:r>
              <a:rPr lang="en-US" sz="5400" b="1" dirty="0"/>
              <a:t> </a:t>
            </a:r>
            <a:r>
              <a:rPr lang="en-US" sz="5400" b="1" dirty="0" err="1"/>
              <a:t>lebih</a:t>
            </a:r>
            <a:r>
              <a:rPr lang="en-US" sz="5400" b="1" dirty="0"/>
              <a:t> </a:t>
            </a:r>
            <a:r>
              <a:rPr lang="en-US" sz="5400" b="1" dirty="0" err="1"/>
              <a:t>positif</a:t>
            </a:r>
            <a:endParaRPr lang="en-US" sz="5400" b="1" dirty="0"/>
          </a:p>
        </p:txBody>
      </p:sp>
      <p:pic>
        <p:nvPicPr>
          <p:cNvPr id="19460" name="Picture 2" descr="C:\Users\Public\Documents\Downloads\emotional-intelligence_v2-1024x535.jpg"/>
          <p:cNvPicPr>
            <a:picLocks noChangeAspect="1" noChangeArrowheads="1"/>
          </p:cNvPicPr>
          <p:nvPr/>
        </p:nvPicPr>
        <p:blipFill>
          <a:blip r:embed="rId3">
            <a:clrChange>
              <a:clrFrom>
                <a:srgbClr val="3C66AE"/>
              </a:clrFrom>
              <a:clrTo>
                <a:srgbClr val="3C66AE">
                  <a:alpha val="0"/>
                </a:srgbClr>
              </a:clrTo>
            </a:clrChange>
            <a:extLst>
              <a:ext uri="{28A0092B-C50C-407E-A947-70E740481C1C}">
                <a14:useLocalDpi xmlns:a14="http://schemas.microsoft.com/office/drawing/2010/main" val="0"/>
              </a:ext>
            </a:extLst>
          </a:blip>
          <a:srcRect/>
          <a:stretch>
            <a:fillRect/>
          </a:stretch>
        </p:blipFill>
        <p:spPr bwMode="auto">
          <a:xfrm>
            <a:off x="115888" y="0"/>
            <a:ext cx="10209212" cy="137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
          <p:cNvSpPr txBox="1">
            <a:spLocks noChangeArrowheads="1"/>
          </p:cNvSpPr>
          <p:nvPr/>
        </p:nvSpPr>
        <p:spPr bwMode="auto">
          <a:xfrm>
            <a:off x="10325100" y="3200400"/>
            <a:ext cx="128428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490" tIns="108745" rIns="217490" bIns="108745" anchor="ct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GB" sz="6000">
                <a:solidFill>
                  <a:schemeClr val="tx2"/>
                </a:solidFill>
                <a:latin typeface="Open Sans"/>
                <a:ea typeface="Open Sans"/>
                <a:cs typeface="Open Sans"/>
              </a:rPr>
              <a:t>Emotional Intelligence: </a:t>
            </a:r>
          </a:p>
          <a:p>
            <a:pPr algn="ctr" eaLnBrk="1" hangingPunct="1"/>
            <a:r>
              <a:rPr lang="en-GB" sz="6000" b="1">
                <a:solidFill>
                  <a:schemeClr val="tx2"/>
                </a:solidFill>
                <a:latin typeface="Open Sans"/>
                <a:ea typeface="Open Sans"/>
                <a:cs typeface="Open Sans"/>
              </a:rPr>
              <a:t>IT’S YOUR CHOICE !!!</a:t>
            </a:r>
            <a:endParaRPr lang="en-US" sz="6000" b="1">
              <a:solidFill>
                <a:schemeClr val="tx2"/>
              </a:solidFill>
              <a:latin typeface="Open Sans"/>
              <a:ea typeface="Open Sans"/>
              <a:cs typeface="Open Sans"/>
            </a:endParaRPr>
          </a:p>
        </p:txBody>
      </p:sp>
    </p:spTree>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219200" y="249238"/>
            <a:ext cx="21948775" cy="1833562"/>
          </a:xfrm>
        </p:spPr>
        <p:txBody>
          <a:bodyPr/>
          <a:lstStyle/>
          <a:p>
            <a:pPr eaLnBrk="1" hangingPunct="1"/>
            <a:r>
              <a:rPr lang="en-US">
                <a:solidFill>
                  <a:schemeClr val="tx2"/>
                </a:solidFill>
              </a:rPr>
              <a:t>AN AMYGDALA HIJACK</a:t>
            </a:r>
          </a:p>
        </p:txBody>
      </p:sp>
      <p:pic>
        <p:nvPicPr>
          <p:cNvPr id="20483" name="Picture 2" descr="C:\Users\Public\Documents\Downloads\1200px-EQbrain_optical_stim_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425825"/>
            <a:ext cx="11480800" cy="942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Content Placeholder 2"/>
          <p:cNvSpPr txBox="1">
            <a:spLocks/>
          </p:cNvSpPr>
          <p:nvPr/>
        </p:nvSpPr>
        <p:spPr bwMode="auto">
          <a:xfrm>
            <a:off x="1371600" y="2082800"/>
            <a:ext cx="219487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490" tIns="108745" rIns="217490" bIns="108745"/>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lnSpc>
                <a:spcPct val="130000"/>
              </a:lnSpc>
              <a:spcBef>
                <a:spcPct val="20000"/>
              </a:spcBef>
              <a:buFont typeface="Arial" pitchFamily="34" charset="0"/>
              <a:buNone/>
            </a:pPr>
            <a:r>
              <a:rPr lang="en-US" sz="4800" b="1">
                <a:solidFill>
                  <a:srgbClr val="6929A2"/>
                </a:solidFill>
                <a:latin typeface="Open Sans Light"/>
                <a:ea typeface="Open Sans Light"/>
                <a:cs typeface="Open Sans Light"/>
              </a:rPr>
              <a:t>Ketakutan yang disebabkan oleh stimulus optik</a:t>
            </a:r>
          </a:p>
          <a:p>
            <a:pPr algn="ctr" eaLnBrk="1" hangingPunct="1">
              <a:lnSpc>
                <a:spcPct val="130000"/>
              </a:lnSpc>
              <a:spcBef>
                <a:spcPct val="20000"/>
              </a:spcBef>
              <a:buFont typeface="Arial" pitchFamily="34" charset="0"/>
              <a:buNone/>
            </a:pPr>
            <a:endParaRPr lang="en-US" sz="2400">
              <a:solidFill>
                <a:schemeClr val="tx2"/>
              </a:solidFill>
              <a:latin typeface="Open Sans Light"/>
              <a:ea typeface="Open Sans Light"/>
              <a:cs typeface="Open Sans Light"/>
            </a:endParaRPr>
          </a:p>
        </p:txBody>
      </p:sp>
    </p:spTree>
  </p:cSld>
  <p:clrMapOvr>
    <a:masterClrMapping/>
  </p:clrMapOvr>
  <p:transition>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1371600" y="11023600"/>
            <a:ext cx="21948775" cy="1524000"/>
          </a:xfrm>
        </p:spPr>
        <p:txBody>
          <a:bodyPr/>
          <a:lstStyle/>
          <a:p>
            <a:pPr eaLnBrk="1" hangingPunct="1"/>
            <a:r>
              <a:rPr lang="en-US" sz="4800" b="1">
                <a:solidFill>
                  <a:srgbClr val="6929A2"/>
                </a:solidFill>
              </a:rPr>
              <a:t>Sbagian stimulus talamus lgsg ke amigdala, sbagian ke neokorteks (bag.otak berpikir).</a:t>
            </a:r>
          </a:p>
          <a:p>
            <a:pPr eaLnBrk="1" hangingPunct="1"/>
            <a:endParaRPr lang="en-US"/>
          </a:p>
        </p:txBody>
      </p:sp>
      <p:pic>
        <p:nvPicPr>
          <p:cNvPr id="21507" name="Picture 3" descr="C:\Users\Public\Documents\Downloads\7cd94312f30e8f7033676ade033c9d2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19200"/>
            <a:ext cx="13809663" cy="980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219200" y="198438"/>
            <a:ext cx="21948775" cy="1833562"/>
          </a:xfrm>
        </p:spPr>
        <p:txBody>
          <a:bodyPr/>
          <a:lstStyle/>
          <a:p>
            <a:pPr eaLnBrk="1" hangingPunct="1"/>
            <a:r>
              <a:rPr lang="en-US">
                <a:solidFill>
                  <a:schemeClr val="tx2"/>
                </a:solidFill>
              </a:rPr>
              <a:t>AN AMYGDALA HIJACK</a:t>
            </a:r>
          </a:p>
        </p:txBody>
      </p:sp>
      <p:pic>
        <p:nvPicPr>
          <p:cNvPr id="22531" name="Picture 2" descr="C:\Users\Public\Documents\Downloads\1200px-EQbrain_optical_stim_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00" y="8077200"/>
            <a:ext cx="6369050" cy="522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Content Placeholder 2"/>
          <p:cNvSpPr txBox="1">
            <a:spLocks/>
          </p:cNvSpPr>
          <p:nvPr/>
        </p:nvSpPr>
        <p:spPr bwMode="auto">
          <a:xfrm>
            <a:off x="1371600" y="2082800"/>
            <a:ext cx="219487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490" tIns="108745" rIns="217490" bIns="108745"/>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lnSpc>
                <a:spcPct val="130000"/>
              </a:lnSpc>
              <a:spcBef>
                <a:spcPct val="20000"/>
              </a:spcBef>
              <a:buFont typeface="Wingdings" pitchFamily="2" charset="2"/>
              <a:buChar char="v"/>
            </a:pPr>
            <a:r>
              <a:rPr lang="en-US" sz="4800" b="1">
                <a:solidFill>
                  <a:srgbClr val="6929A2"/>
                </a:solidFill>
                <a:latin typeface="Open Sans Light"/>
                <a:ea typeface="Open Sans Light"/>
                <a:cs typeface="Open Sans Light"/>
              </a:rPr>
              <a:t>Amigdala </a:t>
            </a:r>
            <a:r>
              <a:rPr lang="en-US" sz="4800" b="1">
                <a:solidFill>
                  <a:srgbClr val="6929A2"/>
                </a:solidFill>
                <a:latin typeface="Open Sans Light"/>
                <a:ea typeface="Open Sans Light"/>
                <a:cs typeface="Open Sans Light"/>
                <a:sym typeface="Wingdings" pitchFamily="2" charset="2"/>
              </a:rPr>
              <a:t> stimulus cocok (dr pengalaman yg terekam di hipokampus)</a:t>
            </a:r>
          </a:p>
          <a:p>
            <a:pPr eaLnBrk="1" hangingPunct="1">
              <a:lnSpc>
                <a:spcPct val="130000"/>
              </a:lnSpc>
              <a:spcBef>
                <a:spcPct val="20000"/>
              </a:spcBef>
              <a:buFont typeface="Wingdings" pitchFamily="2" charset="2"/>
              <a:buChar char="v"/>
            </a:pPr>
            <a:r>
              <a:rPr lang="en-US" sz="4800" b="1">
                <a:solidFill>
                  <a:srgbClr val="6929A2"/>
                </a:solidFill>
                <a:latin typeface="Open Sans Light"/>
                <a:ea typeface="Open Sans Light"/>
                <a:cs typeface="Open Sans Light"/>
                <a:sym typeface="Wingdings" pitchFamily="2" charset="2"/>
              </a:rPr>
              <a:t>Himpokampus  memberitahu amigdala bhwa stimulus tsb adl. Situasi butuh reaksi fisiologis prthanan diri dr ancaman bahaya. Apabila di rasa mengancam, ssorg dpt mlkukan hal irasional/perusakan,</a:t>
            </a:r>
          </a:p>
          <a:p>
            <a:pPr eaLnBrk="1" hangingPunct="1">
              <a:lnSpc>
                <a:spcPct val="130000"/>
              </a:lnSpc>
              <a:spcBef>
                <a:spcPct val="20000"/>
              </a:spcBef>
              <a:buFont typeface="Wingdings" pitchFamily="2" charset="2"/>
              <a:buChar char="v"/>
            </a:pPr>
            <a:r>
              <a:rPr lang="en-US" sz="4800" b="1">
                <a:solidFill>
                  <a:srgbClr val="6929A2"/>
                </a:solidFill>
                <a:latin typeface="Open Sans Light"/>
                <a:ea typeface="Open Sans Light"/>
                <a:cs typeface="Open Sans Light"/>
                <a:sym typeface="Wingdings" pitchFamily="2" charset="2"/>
              </a:rPr>
              <a:t>Amigdala  memicu HPA (hypothalmic-hipofisis-adrenal) aksis dan membajak otak rasional (proses bbrp milidetik lbh awal).</a:t>
            </a:r>
          </a:p>
          <a:p>
            <a:pPr eaLnBrk="1" hangingPunct="1">
              <a:lnSpc>
                <a:spcPct val="130000"/>
              </a:lnSpc>
              <a:spcBef>
                <a:spcPct val="20000"/>
              </a:spcBef>
              <a:buFont typeface="Wingdings" pitchFamily="2" charset="2"/>
              <a:buChar char="v"/>
            </a:pPr>
            <a:r>
              <a:rPr lang="en-US" sz="4800" b="1">
                <a:solidFill>
                  <a:srgbClr val="6929A2"/>
                </a:solidFill>
                <a:latin typeface="Open Sans Light"/>
                <a:ea typeface="Open Sans Light"/>
                <a:cs typeface="Open Sans Light"/>
                <a:sym typeface="Wingdings" pitchFamily="2" charset="2"/>
              </a:rPr>
              <a:t>apabila stimulus cocok  berespon lbh awal sblm dpt </a:t>
            </a:r>
          </a:p>
          <a:p>
            <a:pPr eaLnBrk="1" hangingPunct="1">
              <a:lnSpc>
                <a:spcPct val="130000"/>
              </a:lnSpc>
              <a:spcBef>
                <a:spcPct val="20000"/>
              </a:spcBef>
            </a:pPr>
            <a:r>
              <a:rPr lang="en-US" sz="4800" b="1">
                <a:solidFill>
                  <a:srgbClr val="6929A2"/>
                </a:solidFill>
                <a:latin typeface="Open Sans Light"/>
                <a:ea typeface="Open Sans Light"/>
                <a:cs typeface="Open Sans Light"/>
                <a:sym typeface="Wingdings" pitchFamily="2" charset="2"/>
              </a:rPr>
              <a:t>arahan dr neokorteks.</a:t>
            </a:r>
          </a:p>
          <a:p>
            <a:pPr eaLnBrk="1" hangingPunct="1">
              <a:lnSpc>
                <a:spcPct val="130000"/>
              </a:lnSpc>
              <a:spcBef>
                <a:spcPct val="20000"/>
              </a:spcBef>
              <a:buFont typeface="Wingdings" pitchFamily="2" charset="2"/>
              <a:buChar char="v"/>
            </a:pPr>
            <a:r>
              <a:rPr lang="en-US" sz="4800" b="1">
                <a:solidFill>
                  <a:srgbClr val="6929A2"/>
                </a:solidFill>
                <a:latin typeface="Open Sans Light"/>
                <a:ea typeface="Open Sans Light"/>
                <a:cs typeface="Open Sans Light"/>
                <a:sym typeface="Wingdings" pitchFamily="2" charset="2"/>
              </a:rPr>
              <a:t>Apabila stimulus tidak cocok  berespon berdasar </a:t>
            </a:r>
          </a:p>
          <a:p>
            <a:pPr eaLnBrk="1" hangingPunct="1">
              <a:lnSpc>
                <a:spcPct val="130000"/>
              </a:lnSpc>
              <a:spcBef>
                <a:spcPct val="20000"/>
              </a:spcBef>
            </a:pPr>
            <a:r>
              <a:rPr lang="en-US" sz="4800" b="1">
                <a:solidFill>
                  <a:srgbClr val="6929A2"/>
                </a:solidFill>
                <a:latin typeface="Open Sans Light"/>
                <a:ea typeface="Open Sans Light"/>
                <a:cs typeface="Open Sans Light"/>
                <a:sym typeface="Wingdings" pitchFamily="2" charset="2"/>
              </a:rPr>
              <a:t>arahan dr neokorteks</a:t>
            </a:r>
            <a:endParaRPr lang="en-US" sz="4800" b="1">
              <a:solidFill>
                <a:srgbClr val="6929A2"/>
              </a:solidFill>
              <a:latin typeface="Open Sans Light"/>
              <a:ea typeface="Open Sans Light"/>
              <a:cs typeface="Open Sans Light"/>
            </a:endParaRPr>
          </a:p>
          <a:p>
            <a:pPr eaLnBrk="1" hangingPunct="1">
              <a:lnSpc>
                <a:spcPct val="130000"/>
              </a:lnSpc>
              <a:spcBef>
                <a:spcPct val="20000"/>
              </a:spcBef>
              <a:buFont typeface="Arial" pitchFamily="34" charset="0"/>
              <a:buNone/>
            </a:pPr>
            <a:endParaRPr lang="en-US" sz="2400">
              <a:solidFill>
                <a:schemeClr val="tx2"/>
              </a:solidFill>
              <a:latin typeface="Open Sans Light"/>
              <a:ea typeface="Open Sans Light"/>
              <a:cs typeface="Open Sans Light"/>
            </a:endParaRPr>
          </a:p>
        </p:txBody>
      </p:sp>
    </p:spTree>
  </p:cSld>
  <p:clrMapOvr>
    <a:masterClrMapping/>
  </p:clrMapOvr>
  <p:transition>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219200" y="198438"/>
            <a:ext cx="21948775" cy="1833562"/>
          </a:xfrm>
        </p:spPr>
        <p:txBody>
          <a:bodyPr/>
          <a:lstStyle/>
          <a:p>
            <a:pPr eaLnBrk="1" hangingPunct="1"/>
            <a:r>
              <a:rPr lang="en-US">
                <a:solidFill>
                  <a:schemeClr val="tx2"/>
                </a:solidFill>
              </a:rPr>
              <a:t>YOU KNOW THAT YOU’VE BEEN HIJACKED WHEN…</a:t>
            </a:r>
          </a:p>
        </p:txBody>
      </p:sp>
      <p:pic>
        <p:nvPicPr>
          <p:cNvPr id="23555" name="Picture 2" descr="C:\Users\Public\Documents\Downloads\1200px-EQbrain_optical_stim_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00" y="8077200"/>
            <a:ext cx="6369050" cy="522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Content Placeholder 2"/>
          <p:cNvSpPr txBox="1">
            <a:spLocks/>
          </p:cNvSpPr>
          <p:nvPr/>
        </p:nvSpPr>
        <p:spPr bwMode="auto">
          <a:xfrm>
            <a:off x="1371600" y="2082800"/>
            <a:ext cx="21948775" cy="1163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490" tIns="108745" rIns="217490" bIns="108745"/>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lnSpc>
                <a:spcPct val="130000"/>
              </a:lnSpc>
              <a:spcBef>
                <a:spcPct val="20000"/>
              </a:spcBef>
              <a:buFont typeface="Wingdings" pitchFamily="2" charset="2"/>
              <a:buChar char="v"/>
            </a:pPr>
            <a:r>
              <a:rPr lang="en-US" sz="4000" b="1">
                <a:solidFill>
                  <a:srgbClr val="6929A2"/>
                </a:solidFill>
                <a:latin typeface="Open Sans Light"/>
                <a:ea typeface="Open Sans Light"/>
                <a:cs typeface="Open Sans Light"/>
              </a:rPr>
              <a:t>Emosi menguasai pikiran dan perasaan Anda</a:t>
            </a:r>
          </a:p>
          <a:p>
            <a:pPr eaLnBrk="1" hangingPunct="1">
              <a:lnSpc>
                <a:spcPct val="130000"/>
              </a:lnSpc>
              <a:spcBef>
                <a:spcPct val="20000"/>
              </a:spcBef>
              <a:buFont typeface="Wingdings" pitchFamily="2" charset="2"/>
              <a:buChar char="v"/>
            </a:pPr>
            <a:r>
              <a:rPr lang="en-US" sz="4000" b="1">
                <a:solidFill>
                  <a:srgbClr val="6929A2"/>
                </a:solidFill>
                <a:latin typeface="Open Sans Light"/>
                <a:ea typeface="Open Sans Light"/>
                <a:cs typeface="Open Sans Light"/>
              </a:rPr>
              <a:t> Anda berpikir dan bertindak melawan kehendak Anda sendiri</a:t>
            </a:r>
          </a:p>
          <a:p>
            <a:pPr eaLnBrk="1" hangingPunct="1">
              <a:lnSpc>
                <a:spcPct val="130000"/>
              </a:lnSpc>
              <a:spcBef>
                <a:spcPct val="20000"/>
              </a:spcBef>
              <a:buFont typeface="Wingdings" pitchFamily="2" charset="2"/>
              <a:buChar char="v"/>
            </a:pPr>
            <a:r>
              <a:rPr lang="en-US" sz="4000" b="1">
                <a:solidFill>
                  <a:srgbClr val="6929A2"/>
                </a:solidFill>
                <a:latin typeface="Open Sans Light"/>
                <a:ea typeface="Open Sans Light"/>
                <a:cs typeface="Open Sans Light"/>
              </a:rPr>
              <a:t> Anda tidak dapat secara akurat membaca emosi orang lain</a:t>
            </a:r>
          </a:p>
          <a:p>
            <a:pPr eaLnBrk="1" hangingPunct="1">
              <a:lnSpc>
                <a:spcPct val="130000"/>
              </a:lnSpc>
              <a:spcBef>
                <a:spcPct val="20000"/>
              </a:spcBef>
              <a:buFont typeface="Wingdings" pitchFamily="2" charset="2"/>
              <a:buChar char="v"/>
            </a:pPr>
            <a:r>
              <a:rPr lang="en-US" sz="4000" b="1">
                <a:solidFill>
                  <a:srgbClr val="6929A2"/>
                </a:solidFill>
                <a:latin typeface="Open Sans Light"/>
                <a:ea typeface="Open Sans Light"/>
                <a:cs typeface="Open Sans Light"/>
              </a:rPr>
              <a:t> Anda tidak dapat menemukan kata-kata yang tepat (tersandung ketika Anda mencoba berbicara)</a:t>
            </a:r>
          </a:p>
          <a:p>
            <a:pPr eaLnBrk="1" hangingPunct="1">
              <a:lnSpc>
                <a:spcPct val="130000"/>
              </a:lnSpc>
              <a:spcBef>
                <a:spcPct val="20000"/>
              </a:spcBef>
              <a:buFont typeface="Wingdings" pitchFamily="2" charset="2"/>
              <a:buChar char="v"/>
            </a:pPr>
            <a:r>
              <a:rPr lang="en-US" sz="4000" b="1">
                <a:solidFill>
                  <a:srgbClr val="6929A2"/>
                </a:solidFill>
                <a:latin typeface="Open Sans Light"/>
                <a:ea typeface="Open Sans Light"/>
                <a:cs typeface="Open Sans Light"/>
              </a:rPr>
              <a:t> Anda tidak dapat memfokuskan pikiran atau tindakan Anda</a:t>
            </a:r>
          </a:p>
          <a:p>
            <a:pPr eaLnBrk="1" hangingPunct="1">
              <a:lnSpc>
                <a:spcPct val="130000"/>
              </a:lnSpc>
              <a:spcBef>
                <a:spcPct val="20000"/>
              </a:spcBef>
              <a:buFont typeface="Wingdings" pitchFamily="2" charset="2"/>
              <a:buChar char="v"/>
            </a:pPr>
            <a:r>
              <a:rPr lang="en-US" sz="4000" b="1">
                <a:solidFill>
                  <a:srgbClr val="6929A2"/>
                </a:solidFill>
                <a:latin typeface="Open Sans Light"/>
                <a:ea typeface="Open Sans Light"/>
                <a:cs typeface="Open Sans Light"/>
              </a:rPr>
              <a:t> Respon “lawan atau lari” Anda “menendang”</a:t>
            </a:r>
          </a:p>
          <a:p>
            <a:pPr eaLnBrk="1" hangingPunct="1">
              <a:lnSpc>
                <a:spcPct val="130000"/>
              </a:lnSpc>
              <a:spcBef>
                <a:spcPct val="20000"/>
              </a:spcBef>
            </a:pPr>
            <a:r>
              <a:rPr lang="en-US" sz="4000" b="1">
                <a:solidFill>
                  <a:srgbClr val="6929A2"/>
                </a:solidFill>
                <a:latin typeface="Open Sans Light"/>
                <a:ea typeface="Open Sans Light"/>
                <a:cs typeface="Open Sans Light"/>
              </a:rPr>
              <a:t>ke dalam kecepatan jantung, tekanan darah meningkat,</a:t>
            </a:r>
          </a:p>
          <a:p>
            <a:pPr eaLnBrk="1" hangingPunct="1">
              <a:lnSpc>
                <a:spcPct val="130000"/>
              </a:lnSpc>
              <a:spcBef>
                <a:spcPct val="20000"/>
              </a:spcBef>
            </a:pPr>
            <a:r>
              <a:rPr lang="en-US" sz="4000" b="1">
                <a:solidFill>
                  <a:srgbClr val="6929A2"/>
                </a:solidFill>
                <a:latin typeface="Open Sans Light"/>
                <a:ea typeface="Open Sans Light"/>
                <a:cs typeface="Open Sans Light"/>
              </a:rPr>
              <a:t>berkeringat deras, perasaan tidak nyaman di usus,</a:t>
            </a:r>
          </a:p>
          <a:p>
            <a:pPr eaLnBrk="1" hangingPunct="1">
              <a:lnSpc>
                <a:spcPct val="130000"/>
              </a:lnSpc>
              <a:spcBef>
                <a:spcPct val="20000"/>
              </a:spcBef>
            </a:pPr>
            <a:r>
              <a:rPr lang="en-US" sz="4000" b="1">
                <a:solidFill>
                  <a:srgbClr val="6929A2"/>
                </a:solidFill>
                <a:latin typeface="Open Sans Light"/>
                <a:ea typeface="Open Sans Light"/>
                <a:cs typeface="Open Sans Light"/>
              </a:rPr>
              <a:t>rahang terkatup, berkedut, mengetuk kaki, ekstremitas </a:t>
            </a:r>
          </a:p>
          <a:p>
            <a:pPr eaLnBrk="1" hangingPunct="1">
              <a:lnSpc>
                <a:spcPct val="130000"/>
              </a:lnSpc>
              <a:spcBef>
                <a:spcPct val="20000"/>
              </a:spcBef>
            </a:pPr>
            <a:r>
              <a:rPr lang="en-US" sz="4000" b="1">
                <a:solidFill>
                  <a:srgbClr val="6929A2"/>
                </a:solidFill>
                <a:latin typeface="Open Sans Light"/>
                <a:ea typeface="Open Sans Light"/>
                <a:cs typeface="Open Sans Light"/>
              </a:rPr>
              <a:t>dingin saat otak menyalurkan darah ke otot yang diperlukan untuk</a:t>
            </a:r>
          </a:p>
          <a:p>
            <a:pPr eaLnBrk="1" hangingPunct="1">
              <a:lnSpc>
                <a:spcPct val="130000"/>
              </a:lnSpc>
              <a:spcBef>
                <a:spcPct val="20000"/>
              </a:spcBef>
            </a:pPr>
            <a:r>
              <a:rPr lang="en-US" sz="4000" b="1">
                <a:solidFill>
                  <a:srgbClr val="6929A2"/>
                </a:solidFill>
                <a:latin typeface="Open Sans Light"/>
                <a:ea typeface="Open Sans Light"/>
                <a:cs typeface="Open Sans Light"/>
              </a:rPr>
              <a:t>melawan atau melumpuhkan.</a:t>
            </a:r>
          </a:p>
          <a:p>
            <a:pPr eaLnBrk="1" hangingPunct="1">
              <a:lnSpc>
                <a:spcPct val="130000"/>
              </a:lnSpc>
              <a:spcBef>
                <a:spcPct val="20000"/>
              </a:spcBef>
              <a:buFont typeface="Arial" pitchFamily="34" charset="0"/>
              <a:buNone/>
            </a:pPr>
            <a:endParaRPr lang="en-US" sz="1800">
              <a:solidFill>
                <a:schemeClr val="tx2"/>
              </a:solidFill>
              <a:latin typeface="Open Sans Light"/>
              <a:ea typeface="Open Sans Light"/>
              <a:cs typeface="Open Sans Light"/>
            </a:endParaRPr>
          </a:p>
        </p:txBody>
      </p:sp>
    </p:spTree>
  </p:cSld>
  <p:clrMapOvr>
    <a:masterClrMapping/>
  </p:clrMapOvr>
  <p:transition>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defTabSz="1087438" eaLnBrk="1" fontAlgn="base" hangingPunct="1">
              <a:spcBef>
                <a:spcPct val="0"/>
              </a:spcBef>
              <a:spcAft>
                <a:spcPct val="0"/>
              </a:spcAft>
            </a:pPr>
            <a:fld id="{1AD08102-4EC2-4B0E-B21A-1D58C1BF0EC2}" type="slidenum">
              <a:rPr lang="en-US" sz="2000" smtClean="0">
                <a:solidFill>
                  <a:schemeClr val="bg1"/>
                </a:solidFill>
                <a:latin typeface="Open Sans"/>
                <a:ea typeface="Open Sans"/>
                <a:cs typeface="Open Sans"/>
              </a:rPr>
              <a:pPr defTabSz="1087438" eaLnBrk="1" fontAlgn="base" hangingPunct="1">
                <a:spcBef>
                  <a:spcPct val="0"/>
                </a:spcBef>
                <a:spcAft>
                  <a:spcPct val="0"/>
                </a:spcAft>
              </a:pPr>
              <a:t>17</a:t>
            </a:fld>
            <a:endParaRPr lang="en-US" sz="2000">
              <a:solidFill>
                <a:schemeClr val="bg1"/>
              </a:solidFill>
              <a:latin typeface="Open Sans"/>
              <a:ea typeface="Open Sans"/>
              <a:cs typeface="Open Sans"/>
            </a:endParaRPr>
          </a:p>
        </p:txBody>
      </p:sp>
      <p:sp>
        <p:nvSpPr>
          <p:cNvPr id="24579" name="Rectangle 2"/>
          <p:cNvSpPr txBox="1">
            <a:spLocks noChangeArrowheads="1"/>
          </p:cNvSpPr>
          <p:nvPr/>
        </p:nvSpPr>
        <p:spPr bwMode="auto">
          <a:xfrm>
            <a:off x="1219200" y="461963"/>
            <a:ext cx="219487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GB" sz="6000" b="1">
                <a:solidFill>
                  <a:schemeClr val="tx2"/>
                </a:solidFill>
                <a:latin typeface="Open Sans"/>
                <a:ea typeface="Open Sans"/>
                <a:cs typeface="Open Sans"/>
              </a:rPr>
              <a:t>DANIEL GOLEMAN’S EI MODEL</a:t>
            </a:r>
            <a:endParaRPr lang="en-US" sz="6000" b="1">
              <a:solidFill>
                <a:schemeClr val="tx2"/>
              </a:solidFill>
              <a:latin typeface="Open Sans"/>
              <a:ea typeface="Open Sans"/>
              <a:cs typeface="Open Sans"/>
            </a:endParaRPr>
          </a:p>
        </p:txBody>
      </p:sp>
      <p:graphicFrame>
        <p:nvGraphicFramePr>
          <p:cNvPr id="11" name="Table 10"/>
          <p:cNvGraphicFramePr>
            <a:graphicFrameLocks noGrp="1"/>
          </p:cNvGraphicFramePr>
          <p:nvPr/>
        </p:nvGraphicFramePr>
        <p:xfrm>
          <a:off x="5232400" y="3255963"/>
          <a:ext cx="17778414" cy="9829800"/>
        </p:xfrm>
        <a:graphic>
          <a:graphicData uri="http://schemas.openxmlformats.org/drawingml/2006/table">
            <a:tbl>
              <a:tblPr firstRow="1" bandRow="1">
                <a:tableStyleId>{9D7B26C5-4107-4FEC-AEDC-1716B250A1EF}</a:tableStyleId>
              </a:tblPr>
              <a:tblGrid>
                <a:gridCol w="8889207">
                  <a:extLst>
                    <a:ext uri="{9D8B030D-6E8A-4147-A177-3AD203B41FA5}">
                      <a16:colId xmlns:a16="http://schemas.microsoft.com/office/drawing/2014/main" val="20000"/>
                    </a:ext>
                  </a:extLst>
                </a:gridCol>
                <a:gridCol w="8889207">
                  <a:extLst>
                    <a:ext uri="{9D8B030D-6E8A-4147-A177-3AD203B41FA5}">
                      <a16:colId xmlns:a16="http://schemas.microsoft.com/office/drawing/2014/main" val="20001"/>
                    </a:ext>
                  </a:extLst>
                </a:gridCol>
              </a:tblGrid>
              <a:tr h="4846320">
                <a:tc>
                  <a:txBody>
                    <a:bodyPr/>
                    <a:lstStyle/>
                    <a:p>
                      <a:r>
                        <a:rPr lang="en-US" dirty="0"/>
                        <a:t>  </a:t>
                      </a:r>
                    </a:p>
                    <a:p>
                      <a:pPr algn="ctr"/>
                      <a:r>
                        <a:rPr lang="en-US" b="1" dirty="0">
                          <a:latin typeface="+mn-lt"/>
                          <a:cs typeface="+mn-cs"/>
                        </a:rPr>
                        <a:t>S</a:t>
                      </a:r>
                      <a:r>
                        <a:rPr lang="en-US" b="1" dirty="0">
                          <a:latin typeface="Arial" pitchFamily="34" charset="0"/>
                          <a:cs typeface="Arial" pitchFamily="34" charset="0"/>
                        </a:rPr>
                        <a:t>elf-awareness</a:t>
                      </a:r>
                    </a:p>
                    <a:p>
                      <a:endParaRPr lang="en-US" sz="2000" b="1" dirty="0">
                        <a:latin typeface="Arial" pitchFamily="34" charset="0"/>
                        <a:cs typeface="Arial" pitchFamily="34" charset="0"/>
                      </a:endParaRPr>
                    </a:p>
                    <a:p>
                      <a:pPr algn="ctr"/>
                      <a:r>
                        <a:rPr lang="en-US" b="1" baseline="0" dirty="0">
                          <a:latin typeface="Arial" pitchFamily="34" charset="0"/>
                          <a:cs typeface="Arial" pitchFamily="34" charset="0"/>
                        </a:rPr>
                        <a:t>  </a:t>
                      </a:r>
                      <a:r>
                        <a:rPr lang="en-US" b="0" baseline="0" dirty="0" err="1">
                          <a:latin typeface="Arial" pitchFamily="34" charset="0"/>
                          <a:cs typeface="Arial" pitchFamily="34" charset="0"/>
                        </a:rPr>
                        <a:t>Dapatkah</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mengidentifikasi</a:t>
                      </a:r>
                      <a:r>
                        <a:rPr lang="en-US" b="0" baseline="0" dirty="0">
                          <a:latin typeface="Arial" pitchFamily="34" charset="0"/>
                          <a:cs typeface="Arial" pitchFamily="34" charset="0"/>
                        </a:rPr>
                        <a:t> </a:t>
                      </a:r>
                      <a:r>
                        <a:rPr lang="en-US" b="0" baseline="0" dirty="0" err="1">
                          <a:latin typeface="Arial" pitchFamily="34" charset="0"/>
                          <a:cs typeface="Arial" pitchFamily="34" charset="0"/>
                        </a:rPr>
                        <a:t>emosi</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secara</a:t>
                      </a:r>
                      <a:r>
                        <a:rPr lang="en-US" b="0" baseline="0" dirty="0">
                          <a:latin typeface="Arial" pitchFamily="34" charset="0"/>
                          <a:cs typeface="Arial" pitchFamily="34" charset="0"/>
                        </a:rPr>
                        <a:t> </a:t>
                      </a:r>
                      <a:r>
                        <a:rPr lang="en-US" b="0" baseline="0" dirty="0" err="1">
                          <a:latin typeface="Arial" pitchFamily="34" charset="0"/>
                          <a:cs typeface="Arial" pitchFamily="34" charset="0"/>
                        </a:rPr>
                        <a:t>akurat</a:t>
                      </a:r>
                      <a:r>
                        <a:rPr lang="en-US" b="0" baseline="0" dirty="0">
                          <a:latin typeface="Arial" pitchFamily="34" charset="0"/>
                          <a:cs typeface="Arial" pitchFamily="34" charset="0"/>
                        </a:rPr>
                        <a:t> </a:t>
                      </a:r>
                      <a:r>
                        <a:rPr lang="en-US" b="0" baseline="0" dirty="0" err="1">
                          <a:latin typeface="Arial" pitchFamily="34" charset="0"/>
                          <a:cs typeface="Arial" pitchFamily="34" charset="0"/>
                        </a:rPr>
                        <a:t>seperti</a:t>
                      </a:r>
                      <a:r>
                        <a:rPr lang="en-US" b="0" baseline="0" dirty="0">
                          <a:latin typeface="Arial" pitchFamily="34" charset="0"/>
                          <a:cs typeface="Arial" pitchFamily="34" charset="0"/>
                        </a:rPr>
                        <a:t> </a:t>
                      </a:r>
                      <a:r>
                        <a:rPr lang="en-US" b="0" baseline="0" dirty="0" err="1">
                          <a:latin typeface="Arial" pitchFamily="34" charset="0"/>
                          <a:cs typeface="Arial" pitchFamily="34" charset="0"/>
                        </a:rPr>
                        <a:t>apa</a:t>
                      </a:r>
                      <a:r>
                        <a:rPr lang="en-US" b="0" baseline="0" dirty="0">
                          <a:latin typeface="Arial" pitchFamily="34" charset="0"/>
                          <a:cs typeface="Arial" pitchFamily="34" charset="0"/>
                        </a:rPr>
                        <a:t> yang </a:t>
                      </a:r>
                      <a:r>
                        <a:rPr lang="en-US" b="0" baseline="0" dirty="0" err="1">
                          <a:latin typeface="Arial" pitchFamily="34" charset="0"/>
                          <a:cs typeface="Arial" pitchFamily="34" charset="0"/>
                        </a:rPr>
                        <a:t>terjadi</a:t>
                      </a:r>
                      <a:r>
                        <a:rPr lang="en-US" b="0" baseline="0" dirty="0">
                          <a:latin typeface="Arial" pitchFamily="34" charset="0"/>
                          <a:cs typeface="Arial" pitchFamily="34" charset="0"/>
                        </a:rPr>
                        <a:t>?</a:t>
                      </a:r>
                      <a:endParaRPr lang="en-US" dirty="0"/>
                    </a:p>
                  </a:txBody>
                  <a:tcPr>
                    <a:lnL w="12700" cap="flat" cmpd="sng" algn="ctr">
                      <a:solidFill>
                        <a:schemeClr val="tx1"/>
                      </a:solidFill>
                      <a:prstDash val="solid"/>
                      <a:round/>
                      <a:headEnd type="none" w="med" len="med"/>
                      <a:tailEnd type="none" w="med" len="med"/>
                    </a:lnL>
                    <a:lnR w="762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ysDash"/>
                      <a:round/>
                      <a:headEnd type="none" w="med" len="med"/>
                      <a:tailEnd type="none" w="med" len="med"/>
                    </a:lnB>
                    <a:solidFill>
                      <a:schemeClr val="bg1"/>
                    </a:solidFill>
                  </a:tcPr>
                </a:tc>
                <a:tc>
                  <a:txBody>
                    <a:bodyPr/>
                    <a:lstStyle/>
                    <a:p>
                      <a:pPr algn="ctr"/>
                      <a:endParaRPr lang="en-US" dirty="0"/>
                    </a:p>
                    <a:p>
                      <a:pPr algn="ctr"/>
                      <a:r>
                        <a:rPr lang="en-US" dirty="0"/>
                        <a:t>S</a:t>
                      </a:r>
                      <a:r>
                        <a:rPr lang="en-US" b="1" dirty="0">
                          <a:latin typeface="Arial" pitchFamily="34" charset="0"/>
                          <a:cs typeface="Arial" pitchFamily="34" charset="0"/>
                        </a:rPr>
                        <a:t>ocial</a:t>
                      </a:r>
                      <a:r>
                        <a:rPr lang="en-US" b="1" baseline="0" dirty="0">
                          <a:latin typeface="Arial" pitchFamily="34" charset="0"/>
                          <a:cs typeface="Arial" pitchFamily="34" charset="0"/>
                        </a:rPr>
                        <a:t> </a:t>
                      </a:r>
                      <a:r>
                        <a:rPr lang="en-US" b="1" dirty="0">
                          <a:latin typeface="Arial" pitchFamily="34" charset="0"/>
                          <a:cs typeface="Arial" pitchFamily="34" charset="0"/>
                        </a:rPr>
                        <a:t>awareness</a:t>
                      </a:r>
                    </a:p>
                    <a:p>
                      <a:endParaRPr lang="en-US" sz="2000" b="1" dirty="0">
                        <a:latin typeface="Arial" pitchFamily="34" charset="0"/>
                        <a:cs typeface="Arial" pitchFamily="34" charset="0"/>
                      </a:endParaRPr>
                    </a:p>
                    <a:p>
                      <a:pPr algn="ctr"/>
                      <a:r>
                        <a:rPr lang="en-US" b="1" baseline="0" dirty="0">
                          <a:latin typeface="Arial" pitchFamily="34" charset="0"/>
                          <a:cs typeface="Arial" pitchFamily="34" charset="0"/>
                        </a:rPr>
                        <a:t>  </a:t>
                      </a:r>
                      <a:r>
                        <a:rPr lang="en-US" b="0" baseline="0" dirty="0" err="1">
                          <a:latin typeface="Arial" pitchFamily="34" charset="0"/>
                          <a:cs typeface="Arial" pitchFamily="34" charset="0"/>
                        </a:rPr>
                        <a:t>Dapatkah</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mengidentifikasi</a:t>
                      </a:r>
                      <a:r>
                        <a:rPr lang="en-US" b="0" baseline="0" dirty="0">
                          <a:latin typeface="Arial" pitchFamily="34" charset="0"/>
                          <a:cs typeface="Arial" pitchFamily="34" charset="0"/>
                        </a:rPr>
                        <a:t> </a:t>
                      </a:r>
                      <a:r>
                        <a:rPr lang="en-US" b="0" baseline="0" dirty="0" err="1">
                          <a:latin typeface="Arial" pitchFamily="34" charset="0"/>
                          <a:cs typeface="Arial" pitchFamily="34" charset="0"/>
                        </a:rPr>
                        <a:t>emosi</a:t>
                      </a:r>
                      <a:r>
                        <a:rPr lang="en-US" b="0" baseline="0" dirty="0">
                          <a:latin typeface="Arial" pitchFamily="34" charset="0"/>
                          <a:cs typeface="Arial" pitchFamily="34" charset="0"/>
                        </a:rPr>
                        <a:t> </a:t>
                      </a:r>
                      <a:r>
                        <a:rPr lang="en-US" b="0" baseline="0" dirty="0" err="1">
                          <a:latin typeface="Arial" pitchFamily="34" charset="0"/>
                          <a:cs typeface="Arial" pitchFamily="34" charset="0"/>
                        </a:rPr>
                        <a:t>dan</a:t>
                      </a:r>
                      <a:r>
                        <a:rPr lang="en-US" b="0" baseline="0" dirty="0">
                          <a:latin typeface="Arial" pitchFamily="34" charset="0"/>
                          <a:cs typeface="Arial" pitchFamily="34" charset="0"/>
                        </a:rPr>
                        <a:t> </a:t>
                      </a:r>
                      <a:r>
                        <a:rPr lang="en-US" b="0" baseline="0" dirty="0" err="1">
                          <a:latin typeface="Arial" pitchFamily="34" charset="0"/>
                          <a:cs typeface="Arial" pitchFamily="34" charset="0"/>
                        </a:rPr>
                        <a:t>kecenderungan</a:t>
                      </a:r>
                      <a:r>
                        <a:rPr lang="en-US" b="0" baseline="0" dirty="0">
                          <a:latin typeface="Arial" pitchFamily="34" charset="0"/>
                          <a:cs typeface="Arial" pitchFamily="34" charset="0"/>
                        </a:rPr>
                        <a:t> </a:t>
                      </a:r>
                      <a:r>
                        <a:rPr lang="en-US" b="0" baseline="0" dirty="0" err="1">
                          <a:latin typeface="Arial" pitchFamily="34" charset="0"/>
                          <a:cs typeface="Arial" pitchFamily="34" charset="0"/>
                        </a:rPr>
                        <a:t>orang</a:t>
                      </a:r>
                      <a:r>
                        <a:rPr lang="en-US" b="0" baseline="0" dirty="0">
                          <a:latin typeface="Arial" pitchFamily="34" charset="0"/>
                          <a:cs typeface="Arial" pitchFamily="34" charset="0"/>
                        </a:rPr>
                        <a:t> lain </a:t>
                      </a:r>
                      <a:r>
                        <a:rPr lang="en-US" b="0" baseline="0" dirty="0" err="1">
                          <a:latin typeface="Arial" pitchFamily="34" charset="0"/>
                          <a:cs typeface="Arial" pitchFamily="34" charset="0"/>
                        </a:rPr>
                        <a:t>ketika</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berinteraksi</a:t>
                      </a:r>
                      <a:r>
                        <a:rPr lang="en-US" b="0" baseline="0" dirty="0">
                          <a:latin typeface="Arial" pitchFamily="34" charset="0"/>
                          <a:cs typeface="Arial" pitchFamily="34" charset="0"/>
                        </a:rPr>
                        <a:t> </a:t>
                      </a:r>
                      <a:r>
                        <a:rPr lang="en-US" b="0" baseline="0" dirty="0" err="1">
                          <a:latin typeface="Arial" pitchFamily="34" charset="0"/>
                          <a:cs typeface="Arial" pitchFamily="34" charset="0"/>
                        </a:rPr>
                        <a:t>dengan</a:t>
                      </a:r>
                      <a:r>
                        <a:rPr lang="en-US" b="0" baseline="0" dirty="0">
                          <a:latin typeface="Arial" pitchFamily="34" charset="0"/>
                          <a:cs typeface="Arial" pitchFamily="34" charset="0"/>
                        </a:rPr>
                        <a:t> </a:t>
                      </a:r>
                      <a:r>
                        <a:rPr lang="en-US" b="0" baseline="0" dirty="0" err="1">
                          <a:latin typeface="Arial" pitchFamily="34" charset="0"/>
                          <a:cs typeface="Arial" pitchFamily="34" charset="0"/>
                        </a:rPr>
                        <a:t>mereka</a:t>
                      </a:r>
                      <a:r>
                        <a:rPr lang="en-US" b="0" baseline="0" dirty="0">
                          <a:latin typeface="Arial" pitchFamily="34" charset="0"/>
                          <a:cs typeface="Arial" pitchFamily="34" charset="0"/>
                        </a:rPr>
                        <a:t>?</a:t>
                      </a:r>
                      <a:endParaRPr lang="en-US" dirty="0"/>
                    </a:p>
                    <a:p>
                      <a:endParaRPr lang="en-US" dirty="0"/>
                    </a:p>
                  </a:txBody>
                  <a:tcPr>
                    <a:lnL w="762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0000"/>
                  </a:ext>
                </a:extLst>
              </a:tr>
              <a:tr h="4846320">
                <a:tc>
                  <a:txBody>
                    <a:bodyPr/>
                    <a:lstStyle/>
                    <a:p>
                      <a:endParaRPr lang="en-US" dirty="0"/>
                    </a:p>
                    <a:p>
                      <a:pPr algn="ctr"/>
                      <a:r>
                        <a:rPr lang="en-US" b="1" dirty="0">
                          <a:latin typeface="+mn-lt"/>
                          <a:cs typeface="+mn-cs"/>
                        </a:rPr>
                        <a:t>S</a:t>
                      </a:r>
                      <a:r>
                        <a:rPr lang="en-US" b="1" dirty="0">
                          <a:latin typeface="Arial" pitchFamily="34" charset="0"/>
                          <a:cs typeface="Arial" pitchFamily="34" charset="0"/>
                        </a:rPr>
                        <a:t>elf-management</a:t>
                      </a:r>
                    </a:p>
                    <a:p>
                      <a:endParaRPr lang="en-US" sz="2000" b="1" dirty="0">
                        <a:latin typeface="Arial" pitchFamily="34" charset="0"/>
                        <a:cs typeface="Arial" pitchFamily="34" charset="0"/>
                      </a:endParaRPr>
                    </a:p>
                    <a:p>
                      <a:pPr marL="0" indent="0" algn="ctr"/>
                      <a:r>
                        <a:rPr lang="en-US" b="1" baseline="0" dirty="0">
                          <a:latin typeface="Arial" pitchFamily="34" charset="0"/>
                          <a:cs typeface="Arial" pitchFamily="34" charset="0"/>
                        </a:rPr>
                        <a:t>  </a:t>
                      </a:r>
                      <a:r>
                        <a:rPr lang="en-US" b="0" baseline="0" dirty="0" err="1">
                          <a:latin typeface="Arial" pitchFamily="34" charset="0"/>
                          <a:cs typeface="Arial" pitchFamily="34" charset="0"/>
                        </a:rPr>
                        <a:t>Dapatkah</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mengatur</a:t>
                      </a:r>
                      <a:r>
                        <a:rPr lang="en-US" b="0" baseline="0" dirty="0">
                          <a:latin typeface="Arial" pitchFamily="34" charset="0"/>
                          <a:cs typeface="Arial" pitchFamily="34" charset="0"/>
                        </a:rPr>
                        <a:t> </a:t>
                      </a:r>
                      <a:r>
                        <a:rPr lang="en-US" b="0" baseline="0" dirty="0" err="1">
                          <a:latin typeface="Arial" pitchFamily="34" charset="0"/>
                          <a:cs typeface="Arial" pitchFamily="34" charset="0"/>
                        </a:rPr>
                        <a:t>emosi</a:t>
                      </a:r>
                      <a:r>
                        <a:rPr lang="en-US" b="0" baseline="0" dirty="0">
                          <a:latin typeface="Arial" pitchFamily="34" charset="0"/>
                          <a:cs typeface="Arial" pitchFamily="34" charset="0"/>
                        </a:rPr>
                        <a:t> </a:t>
                      </a:r>
                      <a:r>
                        <a:rPr lang="en-US" b="0" baseline="0" dirty="0" err="1">
                          <a:latin typeface="Arial" pitchFamily="34" charset="0"/>
                          <a:cs typeface="Arial" pitchFamily="34" charset="0"/>
                        </a:rPr>
                        <a:t>dan</a:t>
                      </a:r>
                      <a:r>
                        <a:rPr lang="en-US" b="0" baseline="0" dirty="0">
                          <a:latin typeface="Arial" pitchFamily="34" charset="0"/>
                          <a:cs typeface="Arial" pitchFamily="34" charset="0"/>
                        </a:rPr>
                        <a:t> </a:t>
                      </a:r>
                      <a:r>
                        <a:rPr lang="en-US" b="0" baseline="0" dirty="0" err="1">
                          <a:latin typeface="Arial" pitchFamily="34" charset="0"/>
                          <a:cs typeface="Arial" pitchFamily="34" charset="0"/>
                        </a:rPr>
                        <a:t>perilaku</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untuk</a:t>
                      </a:r>
                      <a:r>
                        <a:rPr lang="en-US" b="0" baseline="0" dirty="0">
                          <a:latin typeface="Arial" pitchFamily="34" charset="0"/>
                          <a:cs typeface="Arial" pitchFamily="34" charset="0"/>
                        </a:rPr>
                        <a:t> </a:t>
                      </a:r>
                      <a:r>
                        <a:rPr lang="en-US" b="0" baseline="0" dirty="0" err="1">
                          <a:latin typeface="Arial" pitchFamily="34" charset="0"/>
                          <a:cs typeface="Arial" pitchFamily="34" charset="0"/>
                        </a:rPr>
                        <a:t>tujuan</a:t>
                      </a:r>
                      <a:r>
                        <a:rPr lang="en-US" b="0" baseline="0" dirty="0">
                          <a:latin typeface="Arial" pitchFamily="34" charset="0"/>
                          <a:cs typeface="Arial" pitchFamily="34" charset="0"/>
                        </a:rPr>
                        <a:t> yang </a:t>
                      </a:r>
                      <a:r>
                        <a:rPr lang="en-US" b="0" baseline="0" dirty="0" err="1">
                          <a:latin typeface="Arial" pitchFamily="34" charset="0"/>
                          <a:cs typeface="Arial" pitchFamily="34" charset="0"/>
                        </a:rPr>
                        <a:t>positif</a:t>
                      </a:r>
                      <a:r>
                        <a:rPr lang="en-US" b="0" baseline="0" dirty="0">
                          <a:latin typeface="Arial" pitchFamily="34" charset="0"/>
                          <a:cs typeface="Arial" pitchFamily="34" charset="0"/>
                        </a:rPr>
                        <a:t>?</a:t>
                      </a:r>
                      <a:endParaRPr lang="en-US" dirty="0"/>
                    </a:p>
                  </a:txBody>
                  <a:tcPr>
                    <a:lnL w="12700" cap="flat" cmpd="sng" algn="ctr">
                      <a:solidFill>
                        <a:schemeClr val="tx1"/>
                      </a:solidFill>
                      <a:prstDash val="solid"/>
                      <a:round/>
                      <a:headEnd type="none" w="med" len="med"/>
                      <a:tailEnd type="none" w="med" len="med"/>
                    </a:lnL>
                    <a:lnR w="76200" cap="flat" cmpd="sng" algn="ctr">
                      <a:solidFill>
                        <a:schemeClr val="tx1"/>
                      </a:solidFill>
                      <a:prstDash val="sysDash"/>
                      <a:round/>
                      <a:headEnd type="none" w="med" len="med"/>
                      <a:tailEnd type="none" w="med" len="med"/>
                    </a:lnR>
                    <a:lnT w="762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p>
                      <a:r>
                        <a:rPr lang="en-US" dirty="0"/>
                        <a:t>   </a:t>
                      </a:r>
                      <a:r>
                        <a:rPr lang="en-US" b="1" dirty="0">
                          <a:latin typeface="Arial" pitchFamily="34" charset="0"/>
                          <a:cs typeface="Arial" pitchFamily="34" charset="0"/>
                        </a:rPr>
                        <a:t>Relationship</a:t>
                      </a:r>
                      <a:r>
                        <a:rPr lang="en-US" b="1" baseline="0" dirty="0">
                          <a:latin typeface="Arial" pitchFamily="34" charset="0"/>
                          <a:cs typeface="Arial" pitchFamily="34" charset="0"/>
                        </a:rPr>
                        <a:t> management</a:t>
                      </a:r>
                      <a:endParaRPr lang="en-US" b="1" dirty="0">
                        <a:latin typeface="Arial" pitchFamily="34" charset="0"/>
                        <a:cs typeface="Arial" pitchFamily="34" charset="0"/>
                      </a:endParaRPr>
                    </a:p>
                    <a:p>
                      <a:endParaRPr lang="en-US" sz="2000" b="1" dirty="0">
                        <a:latin typeface="Arial" pitchFamily="34" charset="0"/>
                        <a:cs typeface="Arial" pitchFamily="34" charset="0"/>
                      </a:endParaRPr>
                    </a:p>
                    <a:p>
                      <a:pPr algn="ctr"/>
                      <a:r>
                        <a:rPr lang="en-US" b="1" baseline="0" dirty="0">
                          <a:latin typeface="Arial" pitchFamily="34" charset="0"/>
                          <a:cs typeface="Arial" pitchFamily="34" charset="0"/>
                        </a:rPr>
                        <a:t>  </a:t>
                      </a:r>
                      <a:r>
                        <a:rPr lang="en-US" b="0" baseline="0" dirty="0" err="1">
                          <a:latin typeface="Arial" pitchFamily="34" charset="0"/>
                          <a:cs typeface="Arial" pitchFamily="34" charset="0"/>
                        </a:rPr>
                        <a:t>Dapatkah</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mengatur</a:t>
                      </a:r>
                      <a:r>
                        <a:rPr lang="en-US" b="0" baseline="0" dirty="0">
                          <a:latin typeface="Arial" pitchFamily="34" charset="0"/>
                          <a:cs typeface="Arial" pitchFamily="34" charset="0"/>
                        </a:rPr>
                        <a:t> </a:t>
                      </a:r>
                      <a:r>
                        <a:rPr lang="en-US" b="0" baseline="0" dirty="0" err="1">
                          <a:latin typeface="Arial" pitchFamily="34" charset="0"/>
                          <a:cs typeface="Arial" pitchFamily="34" charset="0"/>
                        </a:rPr>
                        <a:t>interaksi</a:t>
                      </a:r>
                      <a:r>
                        <a:rPr lang="en-US" b="0" baseline="0" dirty="0">
                          <a:latin typeface="Arial" pitchFamily="34" charset="0"/>
                          <a:cs typeface="Arial" pitchFamily="34" charset="0"/>
                        </a:rPr>
                        <a:t> </a:t>
                      </a:r>
                      <a:r>
                        <a:rPr lang="en-US" b="0" baseline="0" dirty="0" err="1">
                          <a:latin typeface="Arial" pitchFamily="34" charset="0"/>
                          <a:cs typeface="Arial" pitchFamily="34" charset="0"/>
                        </a:rPr>
                        <a:t>saya</a:t>
                      </a:r>
                      <a:r>
                        <a:rPr lang="en-US" b="0" baseline="0" dirty="0">
                          <a:latin typeface="Arial" pitchFamily="34" charset="0"/>
                          <a:cs typeface="Arial" pitchFamily="34" charset="0"/>
                        </a:rPr>
                        <a:t> </a:t>
                      </a:r>
                      <a:r>
                        <a:rPr lang="en-US" b="0" baseline="0" dirty="0" err="1">
                          <a:latin typeface="Arial" pitchFamily="34" charset="0"/>
                          <a:cs typeface="Arial" pitchFamily="34" charset="0"/>
                        </a:rPr>
                        <a:t>dengan</a:t>
                      </a:r>
                      <a:r>
                        <a:rPr lang="en-US" b="0" baseline="0" dirty="0">
                          <a:latin typeface="Arial" pitchFamily="34" charset="0"/>
                          <a:cs typeface="Arial" pitchFamily="34" charset="0"/>
                        </a:rPr>
                        <a:t> </a:t>
                      </a:r>
                      <a:r>
                        <a:rPr lang="en-US" b="0" baseline="0" dirty="0" err="1">
                          <a:latin typeface="Arial" pitchFamily="34" charset="0"/>
                          <a:cs typeface="Arial" pitchFamily="34" charset="0"/>
                        </a:rPr>
                        <a:t>orang</a:t>
                      </a:r>
                      <a:r>
                        <a:rPr lang="en-US" b="0" baseline="0" dirty="0">
                          <a:latin typeface="Arial" pitchFamily="34" charset="0"/>
                          <a:cs typeface="Arial" pitchFamily="34" charset="0"/>
                        </a:rPr>
                        <a:t> lain </a:t>
                      </a:r>
                      <a:r>
                        <a:rPr lang="en-US" b="0" baseline="0" dirty="0" err="1">
                          <a:latin typeface="Arial" pitchFamily="34" charset="0"/>
                          <a:cs typeface="Arial" pitchFamily="34" charset="0"/>
                        </a:rPr>
                        <a:t>secara</a:t>
                      </a:r>
                      <a:r>
                        <a:rPr lang="en-US" b="0" baseline="0" dirty="0">
                          <a:latin typeface="Arial" pitchFamily="34" charset="0"/>
                          <a:cs typeface="Arial" pitchFamily="34" charset="0"/>
                        </a:rPr>
                        <a:t> </a:t>
                      </a:r>
                      <a:r>
                        <a:rPr lang="en-US" b="0" baseline="0" dirty="0" err="1">
                          <a:latin typeface="Arial" pitchFamily="34" charset="0"/>
                          <a:cs typeface="Arial" pitchFamily="34" charset="0"/>
                        </a:rPr>
                        <a:t>konstruktif</a:t>
                      </a:r>
                      <a:r>
                        <a:rPr lang="en-US" b="0" baseline="0" dirty="0">
                          <a:latin typeface="Arial" pitchFamily="34" charset="0"/>
                          <a:cs typeface="Arial" pitchFamily="34" charset="0"/>
                        </a:rPr>
                        <a:t> </a:t>
                      </a:r>
                      <a:r>
                        <a:rPr lang="en-US" b="0" baseline="0" dirty="0" err="1">
                          <a:latin typeface="Arial" pitchFamily="34" charset="0"/>
                          <a:cs typeface="Arial" pitchFamily="34" charset="0"/>
                        </a:rPr>
                        <a:t>dan</a:t>
                      </a:r>
                      <a:r>
                        <a:rPr lang="en-US" b="0" baseline="0" dirty="0">
                          <a:latin typeface="Arial" pitchFamily="34" charset="0"/>
                          <a:cs typeface="Arial" pitchFamily="34" charset="0"/>
                        </a:rPr>
                        <a:t> </a:t>
                      </a:r>
                      <a:r>
                        <a:rPr lang="en-US" b="0" baseline="0" dirty="0" err="1">
                          <a:latin typeface="Arial" pitchFamily="34" charset="0"/>
                          <a:cs typeface="Arial" pitchFamily="34" charset="0"/>
                        </a:rPr>
                        <a:t>untuk</a:t>
                      </a:r>
                      <a:r>
                        <a:rPr lang="en-US" b="0" baseline="0" dirty="0">
                          <a:latin typeface="Arial" pitchFamily="34" charset="0"/>
                          <a:cs typeface="Arial" pitchFamily="34" charset="0"/>
                        </a:rPr>
                        <a:t> </a:t>
                      </a:r>
                      <a:r>
                        <a:rPr lang="en-US" b="0" baseline="0" dirty="0" err="1">
                          <a:latin typeface="Arial" pitchFamily="34" charset="0"/>
                          <a:cs typeface="Arial" pitchFamily="34" charset="0"/>
                        </a:rPr>
                        <a:t>tujuan</a:t>
                      </a:r>
                      <a:r>
                        <a:rPr lang="en-US" b="0" baseline="0" dirty="0">
                          <a:latin typeface="Arial" pitchFamily="34" charset="0"/>
                          <a:cs typeface="Arial" pitchFamily="34" charset="0"/>
                        </a:rPr>
                        <a:t> yang </a:t>
                      </a:r>
                      <a:r>
                        <a:rPr lang="en-US" b="0" baseline="0" dirty="0" err="1">
                          <a:latin typeface="Arial" pitchFamily="34" charset="0"/>
                          <a:cs typeface="Arial" pitchFamily="34" charset="0"/>
                        </a:rPr>
                        <a:t>positif</a:t>
                      </a:r>
                      <a:r>
                        <a:rPr lang="en-US" b="0" baseline="0" dirty="0">
                          <a:latin typeface="Arial" pitchFamily="34" charset="0"/>
                          <a:cs typeface="Arial" pitchFamily="34" charset="0"/>
                        </a:rPr>
                        <a:t>?</a:t>
                      </a:r>
                      <a:endParaRPr lang="en-US" dirty="0"/>
                    </a:p>
                  </a:txBody>
                  <a:tcPr>
                    <a:lnL w="762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24591" name="TextBox 13"/>
          <p:cNvSpPr txBox="1">
            <a:spLocks noChangeArrowheads="1"/>
          </p:cNvSpPr>
          <p:nvPr/>
        </p:nvSpPr>
        <p:spPr bwMode="auto">
          <a:xfrm>
            <a:off x="711200" y="5062538"/>
            <a:ext cx="4470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sz="5400" b="1"/>
              <a:t>What I See</a:t>
            </a:r>
          </a:p>
        </p:txBody>
      </p:sp>
      <p:sp>
        <p:nvSpPr>
          <p:cNvPr id="24592" name="TextBox 14"/>
          <p:cNvSpPr txBox="1">
            <a:spLocks noChangeArrowheads="1"/>
          </p:cNvSpPr>
          <p:nvPr/>
        </p:nvSpPr>
        <p:spPr bwMode="auto">
          <a:xfrm>
            <a:off x="762000" y="10155238"/>
            <a:ext cx="447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sz="5400" b="1"/>
              <a:t>What I Do</a:t>
            </a:r>
          </a:p>
        </p:txBody>
      </p:sp>
      <p:sp>
        <p:nvSpPr>
          <p:cNvPr id="24593" name="TextBox 16"/>
          <p:cNvSpPr txBox="1">
            <a:spLocks noChangeArrowheads="1"/>
          </p:cNvSpPr>
          <p:nvPr/>
        </p:nvSpPr>
        <p:spPr bwMode="auto">
          <a:xfrm>
            <a:off x="5957888" y="2319338"/>
            <a:ext cx="7859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sz="5400" b="1"/>
              <a:t>Personal Competence</a:t>
            </a:r>
          </a:p>
        </p:txBody>
      </p:sp>
      <p:sp>
        <p:nvSpPr>
          <p:cNvPr id="24594" name="TextBox 17"/>
          <p:cNvSpPr txBox="1">
            <a:spLocks noChangeArrowheads="1"/>
          </p:cNvSpPr>
          <p:nvPr/>
        </p:nvSpPr>
        <p:spPr bwMode="auto">
          <a:xfrm>
            <a:off x="15087600" y="2263775"/>
            <a:ext cx="7616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sz="5400" b="1"/>
              <a:t>Social Competence</a:t>
            </a:r>
          </a:p>
        </p:txBody>
      </p:sp>
      <p:sp>
        <p:nvSpPr>
          <p:cNvPr id="22" name="Right Arrow 21"/>
          <p:cNvSpPr/>
          <p:nvPr/>
        </p:nvSpPr>
        <p:spPr>
          <a:xfrm>
            <a:off x="13309600" y="6977063"/>
            <a:ext cx="1727200" cy="642937"/>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Open Sans Light"/>
            </a:endParaRPr>
          </a:p>
        </p:txBody>
      </p:sp>
      <p:sp>
        <p:nvSpPr>
          <p:cNvPr id="24" name="Right Arrow 23"/>
          <p:cNvSpPr/>
          <p:nvPr/>
        </p:nvSpPr>
        <p:spPr>
          <a:xfrm rot="5400000">
            <a:off x="4907757" y="7806531"/>
            <a:ext cx="1727200" cy="642937"/>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Open Sans Light"/>
            </a:endParaRPr>
          </a:p>
        </p:txBody>
      </p:sp>
      <p:sp>
        <p:nvSpPr>
          <p:cNvPr id="25" name="Right Arrow 24"/>
          <p:cNvSpPr/>
          <p:nvPr/>
        </p:nvSpPr>
        <p:spPr>
          <a:xfrm>
            <a:off x="13309600" y="12103100"/>
            <a:ext cx="1727200" cy="642938"/>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Open Sans Light"/>
            </a:endParaRPr>
          </a:p>
        </p:txBody>
      </p:sp>
      <p:sp>
        <p:nvSpPr>
          <p:cNvPr id="26" name="Right Arrow 25"/>
          <p:cNvSpPr/>
          <p:nvPr/>
        </p:nvSpPr>
        <p:spPr>
          <a:xfrm rot="5400000">
            <a:off x="21266944" y="7806531"/>
            <a:ext cx="1727200" cy="642938"/>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Open Sans Light"/>
            </a:endParaRPr>
          </a:p>
        </p:txBody>
      </p:sp>
    </p:spTree>
  </p:cSld>
  <p:clrMapOvr>
    <a:masterClrMapping/>
  </p:clrMapOvr>
  <p:transition>
    <p:newsflash/>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t="15000" r="4000"/>
          </a:stretch>
        </a:blipFill>
        <a:effectLst/>
      </p:bgPr>
    </p:bg>
    <p:spTree>
      <p:nvGrpSpPr>
        <p:cNvPr id="1" name=""/>
        <p:cNvGrpSpPr/>
        <p:nvPr/>
      </p:nvGrpSpPr>
      <p:grpSpPr>
        <a:xfrm>
          <a:off x="0" y="0"/>
          <a:ext cx="0" cy="0"/>
          <a:chOff x="0" y="0"/>
          <a:chExt cx="0" cy="0"/>
        </a:xfrm>
      </p:grpSpPr>
      <p:sp>
        <p:nvSpPr>
          <p:cNvPr id="25602" name="Slide Number Placeholder 5"/>
          <p:cNvSpPr>
            <a:spLocks noGrp="1"/>
          </p:cNvSpPr>
          <p:nvPr>
            <p:ph type="sldNum" sz="quarter" idx="1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defTabSz="1087438" eaLnBrk="1" fontAlgn="base" hangingPunct="1">
              <a:spcBef>
                <a:spcPct val="0"/>
              </a:spcBef>
              <a:spcAft>
                <a:spcPct val="0"/>
              </a:spcAft>
            </a:pPr>
            <a:fld id="{CA4D9C15-0761-47C6-AE11-C9BA4E8ABE30}" type="slidenum">
              <a:rPr lang="en-US" sz="2000" smtClean="0">
                <a:solidFill>
                  <a:schemeClr val="bg1"/>
                </a:solidFill>
                <a:latin typeface="Open Sans"/>
                <a:ea typeface="Open Sans"/>
                <a:cs typeface="Open Sans"/>
              </a:rPr>
              <a:pPr defTabSz="1087438" eaLnBrk="1" fontAlgn="base" hangingPunct="1">
                <a:spcBef>
                  <a:spcPct val="0"/>
                </a:spcBef>
                <a:spcAft>
                  <a:spcPct val="0"/>
                </a:spcAft>
              </a:pPr>
              <a:t>18</a:t>
            </a:fld>
            <a:endParaRPr lang="en-US" sz="2000">
              <a:solidFill>
                <a:schemeClr val="bg1"/>
              </a:solidFill>
              <a:latin typeface="Open Sans"/>
              <a:ea typeface="Open Sans"/>
              <a:cs typeface="Open Sans"/>
            </a:endParaRPr>
          </a:p>
        </p:txBody>
      </p:sp>
      <p:sp>
        <p:nvSpPr>
          <p:cNvPr id="25603" name="Rectangle 2"/>
          <p:cNvSpPr txBox="1">
            <a:spLocks noChangeArrowheads="1"/>
          </p:cNvSpPr>
          <p:nvPr/>
        </p:nvSpPr>
        <p:spPr bwMode="auto">
          <a:xfrm>
            <a:off x="1219200" y="461963"/>
            <a:ext cx="219487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GB" sz="6000" b="1">
                <a:solidFill>
                  <a:schemeClr val="tx2"/>
                </a:solidFill>
                <a:latin typeface="Open Sans"/>
                <a:ea typeface="Open Sans"/>
                <a:cs typeface="Open Sans"/>
              </a:rPr>
              <a:t>DANIEL GOLEMAN’S EI MODEL</a:t>
            </a:r>
            <a:endParaRPr lang="en-US" sz="6000" b="1">
              <a:solidFill>
                <a:schemeClr val="tx2"/>
              </a:solidFill>
              <a:latin typeface="Open Sans"/>
              <a:ea typeface="Open Sans"/>
              <a:cs typeface="Open Sans"/>
            </a:endParaRPr>
          </a:p>
        </p:txBody>
      </p:sp>
    </p:spTree>
  </p:cSld>
  <p:clrMapOvr>
    <a:masterClrMapping/>
  </p:clrMapOvr>
  <p:transition>
    <p:newsfla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ublic\Documents\Downloads\Emotional-Intelligence-Less-Shame.png"/>
          <p:cNvPicPr>
            <a:picLocks noChangeAspect="1" noChangeArrowheads="1"/>
          </p:cNvPicPr>
          <p:nvPr/>
        </p:nvPicPr>
        <p:blipFill>
          <a:blip r:embed="rId2">
            <a:extLst>
              <a:ext uri="{28A0092B-C50C-407E-A947-70E740481C1C}">
                <a14:useLocalDpi xmlns:a14="http://schemas.microsoft.com/office/drawing/2010/main" val="0"/>
              </a:ext>
            </a:extLst>
          </a:blip>
          <a:srcRect t="29985"/>
          <a:stretch>
            <a:fillRect/>
          </a:stretch>
        </p:blipFill>
        <p:spPr bwMode="auto">
          <a:xfrm>
            <a:off x="16768763" y="8382000"/>
            <a:ext cx="761841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p:cNvSpPr>
            <a:spLocks noGrp="1"/>
          </p:cNvSpPr>
          <p:nvPr>
            <p:ph type="title"/>
          </p:nvPr>
        </p:nvSpPr>
        <p:spPr>
          <a:xfrm>
            <a:off x="1219200" y="0"/>
            <a:ext cx="21948775" cy="2798763"/>
          </a:xfrm>
        </p:spPr>
        <p:txBody>
          <a:bodyPr/>
          <a:lstStyle/>
          <a:p>
            <a:pPr eaLnBrk="1" hangingPunct="1"/>
            <a:r>
              <a:rPr lang="en-US" b="1">
                <a:solidFill>
                  <a:schemeClr val="tx2"/>
                </a:solidFill>
              </a:rPr>
              <a:t>IMPROVE RELATIONSHIPS AND INFLUENCE OTHERS</a:t>
            </a:r>
          </a:p>
        </p:txBody>
      </p:sp>
      <p:sp>
        <p:nvSpPr>
          <p:cNvPr id="3" name="Content Placeholder 2"/>
          <p:cNvSpPr>
            <a:spLocks noGrp="1"/>
          </p:cNvSpPr>
          <p:nvPr>
            <p:ph idx="1"/>
          </p:nvPr>
        </p:nvSpPr>
        <p:spPr>
          <a:xfrm>
            <a:off x="812800" y="2743200"/>
            <a:ext cx="23574375" cy="9601200"/>
          </a:xfrm>
        </p:spPr>
        <p:txBody>
          <a:bodyPr>
            <a:normAutofit fontScale="92500" lnSpcReduction="20000"/>
          </a:bodyPr>
          <a:lstStyle/>
          <a:p>
            <a:pPr algn="l" eaLnBrk="1" hangingPunct="1">
              <a:buFont typeface="Wingdings" pitchFamily="2" charset="2"/>
              <a:buChar char="v"/>
              <a:defRPr/>
            </a:pPr>
            <a:r>
              <a:rPr lang="en-US" sz="6400" dirty="0"/>
              <a:t> Tell the </a:t>
            </a:r>
            <a:r>
              <a:rPr lang="en-US" sz="6400" b="1" dirty="0"/>
              <a:t>story:</a:t>
            </a:r>
            <a:endParaRPr lang="en-US" sz="6400" dirty="0"/>
          </a:p>
          <a:p>
            <a:pPr algn="l" eaLnBrk="1" hangingPunct="1">
              <a:buFontTx/>
              <a:buChar char="-"/>
              <a:defRPr/>
            </a:pPr>
            <a:r>
              <a:rPr lang="en-US" sz="6400" dirty="0"/>
              <a:t>What is going on? Who or what would you like to blame or give credit to? What thought are running through your head?</a:t>
            </a:r>
          </a:p>
          <a:p>
            <a:pPr algn="l" eaLnBrk="1" hangingPunct="1">
              <a:defRPr/>
            </a:pPr>
            <a:endParaRPr lang="en-US" sz="6400" dirty="0"/>
          </a:p>
          <a:p>
            <a:pPr algn="l" eaLnBrk="1" hangingPunct="1">
              <a:buFont typeface="Wingdings" pitchFamily="2" charset="2"/>
              <a:buChar char="v"/>
              <a:defRPr/>
            </a:pPr>
            <a:r>
              <a:rPr lang="en-US" sz="6400" dirty="0"/>
              <a:t> Identify the </a:t>
            </a:r>
            <a:r>
              <a:rPr lang="en-US" sz="6400" b="1" dirty="0"/>
              <a:t>emotion:</a:t>
            </a:r>
          </a:p>
          <a:p>
            <a:pPr algn="l" eaLnBrk="1" hangingPunct="1">
              <a:buFontTx/>
              <a:buChar char="-"/>
              <a:defRPr/>
            </a:pPr>
            <a:r>
              <a:rPr lang="en-US" sz="6400" dirty="0"/>
              <a:t>Name all emotions triggered by the situation.</a:t>
            </a:r>
          </a:p>
          <a:p>
            <a:pPr algn="l" eaLnBrk="1" hangingPunct="1">
              <a:buFontTx/>
              <a:buChar char="-"/>
              <a:defRPr/>
            </a:pPr>
            <a:r>
              <a:rPr lang="en-US" sz="6400" dirty="0"/>
              <a:t>Check your physical emotions.</a:t>
            </a:r>
          </a:p>
          <a:p>
            <a:pPr algn="l" eaLnBrk="1" hangingPunct="1">
              <a:buFontTx/>
              <a:buChar char="-"/>
              <a:defRPr/>
            </a:pPr>
            <a:r>
              <a:rPr lang="en-US" sz="6400" dirty="0"/>
              <a:t>Look for more than one emotion (happy &amp; jealous)</a:t>
            </a:r>
          </a:p>
          <a:p>
            <a:pPr algn="l" eaLnBrk="1" hangingPunct="1">
              <a:buFontTx/>
              <a:buChar char="-"/>
              <a:defRPr/>
            </a:pPr>
            <a:endParaRPr lang="en-US" sz="6400" dirty="0"/>
          </a:p>
          <a:p>
            <a:pPr algn="l" eaLnBrk="1" hangingPunct="1">
              <a:buFontTx/>
              <a:buChar char="-"/>
              <a:defRPr/>
            </a:pPr>
            <a:endParaRPr lang="en-US" sz="6400" dirty="0"/>
          </a:p>
          <a:p>
            <a:pPr algn="l" eaLnBrk="1" hangingPunct="1">
              <a:defRPr/>
            </a:pPr>
            <a:endParaRPr lang="en-US" sz="6400" dirty="0"/>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Public\Documents\Download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8738" y="6823075"/>
            <a:ext cx="10358437" cy="689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Box 103"/>
          <p:cNvSpPr txBox="1">
            <a:spLocks noChangeArrowheads="1"/>
          </p:cNvSpPr>
          <p:nvPr/>
        </p:nvSpPr>
        <p:spPr bwMode="auto">
          <a:xfrm>
            <a:off x="2840038" y="1065213"/>
            <a:ext cx="18783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sz="6000" b="1">
                <a:solidFill>
                  <a:schemeClr val="tx2"/>
                </a:solidFill>
                <a:latin typeface="Open Sans"/>
              </a:rPr>
              <a:t>DEFINISI</a:t>
            </a:r>
            <a:endParaRPr lang="en-US" sz="6000" b="1">
              <a:solidFill>
                <a:schemeClr val="tx2"/>
              </a:solidFill>
              <a:latin typeface="Open Sans"/>
              <a:ea typeface="Open Sans Light"/>
              <a:cs typeface="Open Sans Light"/>
            </a:endParaRPr>
          </a:p>
        </p:txBody>
      </p:sp>
      <p:sp>
        <p:nvSpPr>
          <p:cNvPr id="8" name="TextBox 7"/>
          <p:cNvSpPr txBox="1">
            <a:spLocks noChangeArrowheads="1"/>
          </p:cNvSpPr>
          <p:nvPr/>
        </p:nvSpPr>
        <p:spPr bwMode="auto">
          <a:xfrm>
            <a:off x="1636713" y="8890000"/>
            <a:ext cx="1239202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a:t>Emotional Intelligence (EQ) didefinisikan sebagai kemampuan untuk mengidentifikasi, menilai, dan mengendalikan emosi seseorang, emosi orang lain, dan emosi kelompok.</a:t>
            </a:r>
          </a:p>
        </p:txBody>
      </p:sp>
      <p:sp>
        <p:nvSpPr>
          <p:cNvPr id="12" name="TextBox 11"/>
          <p:cNvSpPr txBox="1">
            <a:spLocks noChangeArrowheads="1"/>
          </p:cNvSpPr>
          <p:nvPr/>
        </p:nvSpPr>
        <p:spPr bwMode="auto">
          <a:xfrm>
            <a:off x="2840038" y="3205163"/>
            <a:ext cx="187833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a:t>Brandberry &amp; Greaves: “kemampuan untuk mengakui dan memahami emosi diri dan keterampilan  seseorang menggunakan kesadaran tersebut untuk mengatur diri dan hubungannya dengan orang lain”.</a:t>
            </a:r>
          </a:p>
        </p:txBody>
      </p:sp>
      <p:sp>
        <p:nvSpPr>
          <p:cNvPr id="13" name="TextBox 12"/>
          <p:cNvSpPr txBox="1">
            <a:spLocks noChangeArrowheads="1"/>
          </p:cNvSpPr>
          <p:nvPr/>
        </p:nvSpPr>
        <p:spPr bwMode="auto">
          <a:xfrm>
            <a:off x="1347788" y="6316663"/>
            <a:ext cx="202755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r>
              <a:rPr lang="en-US"/>
              <a:t>Goleman: “kemampuan yg dipelajari berdasarkan kecerdasan emosional yg menghasilkan kinerja luar biasa di tempat kerja”</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ublic\Documents\Downloads\Emotional-Intelligence-Less-Shame.png"/>
          <p:cNvPicPr>
            <a:picLocks noChangeAspect="1" noChangeArrowheads="1"/>
          </p:cNvPicPr>
          <p:nvPr/>
        </p:nvPicPr>
        <p:blipFill>
          <a:blip r:embed="rId2">
            <a:extLst>
              <a:ext uri="{28A0092B-C50C-407E-A947-70E740481C1C}">
                <a14:useLocalDpi xmlns:a14="http://schemas.microsoft.com/office/drawing/2010/main" val="0"/>
              </a:ext>
            </a:extLst>
          </a:blip>
          <a:srcRect t="33319"/>
          <a:stretch>
            <a:fillRect/>
          </a:stretch>
        </p:blipFill>
        <p:spPr bwMode="auto">
          <a:xfrm>
            <a:off x="16768763" y="8636000"/>
            <a:ext cx="7618412"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itle 1"/>
          <p:cNvSpPr>
            <a:spLocks noGrp="1"/>
          </p:cNvSpPr>
          <p:nvPr>
            <p:ph type="title"/>
          </p:nvPr>
        </p:nvSpPr>
        <p:spPr>
          <a:xfrm>
            <a:off x="1219200" y="0"/>
            <a:ext cx="21948775" cy="2798763"/>
          </a:xfrm>
        </p:spPr>
        <p:txBody>
          <a:bodyPr/>
          <a:lstStyle/>
          <a:p>
            <a:pPr eaLnBrk="1" hangingPunct="1"/>
            <a:r>
              <a:rPr lang="en-US" b="1">
                <a:solidFill>
                  <a:schemeClr val="tx2"/>
                </a:solidFill>
              </a:rPr>
              <a:t>IMPROVE RELATIONSHIPS AND INFLUENCE OTHERS</a:t>
            </a:r>
          </a:p>
        </p:txBody>
      </p:sp>
      <p:sp>
        <p:nvSpPr>
          <p:cNvPr id="3" name="Content Placeholder 2"/>
          <p:cNvSpPr>
            <a:spLocks noGrp="1"/>
          </p:cNvSpPr>
          <p:nvPr>
            <p:ph idx="1"/>
          </p:nvPr>
        </p:nvSpPr>
        <p:spPr>
          <a:xfrm>
            <a:off x="1168400" y="2540000"/>
            <a:ext cx="21590000" cy="10972800"/>
          </a:xfrm>
        </p:spPr>
        <p:txBody>
          <a:bodyPr>
            <a:normAutofit fontScale="85000" lnSpcReduction="20000"/>
          </a:bodyPr>
          <a:lstStyle/>
          <a:p>
            <a:pPr algn="l" eaLnBrk="1" hangingPunct="1">
              <a:buFont typeface="Wingdings" pitchFamily="2" charset="2"/>
              <a:buChar char="v"/>
              <a:defRPr/>
            </a:pPr>
            <a:r>
              <a:rPr lang="en-US" sz="6400" dirty="0"/>
              <a:t> Look for the </a:t>
            </a:r>
            <a:r>
              <a:rPr lang="en-US" sz="6400" b="1" dirty="0"/>
              <a:t>trigger:</a:t>
            </a:r>
          </a:p>
          <a:p>
            <a:pPr algn="l" eaLnBrk="1" hangingPunct="1">
              <a:buFontTx/>
              <a:buChar char="-"/>
              <a:defRPr/>
            </a:pPr>
            <a:r>
              <a:rPr lang="en-US" sz="6400" dirty="0"/>
              <a:t>What do you think you didn’t get that you wanted?</a:t>
            </a:r>
          </a:p>
          <a:p>
            <a:pPr algn="l" eaLnBrk="1" hangingPunct="1">
              <a:buFontTx/>
              <a:buChar char="-"/>
              <a:defRPr/>
            </a:pPr>
            <a:r>
              <a:rPr lang="en-US" sz="6400" dirty="0"/>
              <a:t>What did you want to happen or what did you except to receive?</a:t>
            </a:r>
          </a:p>
          <a:p>
            <a:pPr algn="l" eaLnBrk="1" hangingPunct="1">
              <a:buFont typeface="Wingdings" pitchFamily="2" charset="2"/>
              <a:buChar char="v"/>
              <a:defRPr/>
            </a:pPr>
            <a:r>
              <a:rPr lang="en-US" sz="6400" dirty="0"/>
              <a:t> </a:t>
            </a:r>
            <a:r>
              <a:rPr lang="en-US" sz="6400" b="1" dirty="0"/>
              <a:t>Choose:</a:t>
            </a:r>
          </a:p>
          <a:p>
            <a:pPr algn="l" eaLnBrk="1" hangingPunct="1">
              <a:defRPr/>
            </a:pPr>
            <a:r>
              <a:rPr lang="en-US" sz="6400" dirty="0"/>
              <a:t>-Shift your emotional state to neutral</a:t>
            </a:r>
          </a:p>
          <a:p>
            <a:pPr algn="l" eaLnBrk="1" hangingPunct="1">
              <a:defRPr/>
            </a:pPr>
            <a:r>
              <a:rPr lang="en-US" sz="6400" dirty="0"/>
              <a:t>-Ask yourself: Is it true that the person is intentionally depriving you of your need?</a:t>
            </a:r>
          </a:p>
          <a:p>
            <a:pPr algn="l" eaLnBrk="1" hangingPunct="1">
              <a:defRPr/>
            </a:pPr>
            <a:r>
              <a:rPr lang="en-US" sz="6400" dirty="0"/>
              <a:t>-If so, can you ask for what you need?</a:t>
            </a:r>
          </a:p>
          <a:p>
            <a:pPr algn="l" eaLnBrk="1" hangingPunct="1">
              <a:defRPr/>
            </a:pPr>
            <a:r>
              <a:rPr lang="en-US" sz="6400" dirty="0"/>
              <a:t>-If it’s not, can you let it go?</a:t>
            </a:r>
          </a:p>
          <a:p>
            <a:pPr algn="l" eaLnBrk="1" hangingPunct="1">
              <a:defRPr/>
            </a:pPr>
            <a:r>
              <a:rPr lang="en-US" sz="6400" dirty="0"/>
              <a:t>-Focus on how you want to story to end.</a:t>
            </a:r>
          </a:p>
          <a:p>
            <a:pPr algn="l" eaLnBrk="1" hangingPunct="1">
              <a:defRPr/>
            </a:pPr>
            <a:endParaRPr lang="en-US" sz="6400" dirty="0"/>
          </a:p>
          <a:p>
            <a:pPr algn="l" eaLnBrk="1" hangingPunct="1">
              <a:defRPr/>
            </a:pPr>
            <a:endParaRPr lang="en-US" sz="6400" dirty="0"/>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674" name="Slide Number Placeholder 5"/>
          <p:cNvSpPr>
            <a:spLocks noGrp="1"/>
          </p:cNvSpPr>
          <p:nvPr>
            <p:ph type="sldNum" sz="quarter" idx="17"/>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defTabSz="1087438" eaLnBrk="1" fontAlgn="base" hangingPunct="1">
              <a:spcBef>
                <a:spcPct val="0"/>
              </a:spcBef>
              <a:spcAft>
                <a:spcPct val="0"/>
              </a:spcAft>
            </a:pPr>
            <a:fld id="{972BDD23-B56D-49E9-8F35-F021C8D7802E}" type="slidenum">
              <a:rPr lang="en-US" sz="2000" smtClean="0">
                <a:solidFill>
                  <a:schemeClr val="bg1"/>
                </a:solidFill>
                <a:latin typeface="Open Sans"/>
                <a:ea typeface="Open Sans"/>
                <a:cs typeface="Open Sans"/>
              </a:rPr>
              <a:pPr defTabSz="1087438" eaLnBrk="1" fontAlgn="base" hangingPunct="1">
                <a:spcBef>
                  <a:spcPct val="0"/>
                </a:spcBef>
                <a:spcAft>
                  <a:spcPct val="0"/>
                </a:spcAft>
              </a:pPr>
              <a:t>21</a:t>
            </a:fld>
            <a:endParaRPr lang="en-US" sz="2000">
              <a:solidFill>
                <a:schemeClr val="bg1"/>
              </a:solidFill>
              <a:latin typeface="Open Sans"/>
              <a:ea typeface="Open Sans"/>
              <a:cs typeface="Open Sans"/>
            </a:endParaRPr>
          </a:p>
        </p:txBody>
      </p:sp>
      <p:sp>
        <p:nvSpPr>
          <p:cNvPr id="14" name="Rectangle 13"/>
          <p:cNvSpPr/>
          <p:nvPr/>
        </p:nvSpPr>
        <p:spPr>
          <a:xfrm>
            <a:off x="-17463" y="0"/>
            <a:ext cx="24404638" cy="13957300"/>
          </a:xfrm>
          <a:prstGeom prst="rect">
            <a:avLst/>
          </a:prstGeom>
          <a:solidFill>
            <a:schemeClr val="accent1">
              <a:lumMod val="50000"/>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087444" fontAlgn="auto">
              <a:spcBef>
                <a:spcPts val="0"/>
              </a:spcBef>
              <a:spcAft>
                <a:spcPts val="0"/>
              </a:spcAft>
              <a:defRPr/>
            </a:pPr>
            <a:endParaRPr lang="en-US" dirty="0">
              <a:latin typeface="Open Sans Light"/>
            </a:endParaRPr>
          </a:p>
        </p:txBody>
      </p:sp>
      <p:sp>
        <p:nvSpPr>
          <p:cNvPr id="28676" name="Rectangle 23"/>
          <p:cNvSpPr>
            <a:spLocks noChangeArrowheads="1"/>
          </p:cNvSpPr>
          <p:nvPr/>
        </p:nvSpPr>
        <p:spPr bwMode="auto">
          <a:xfrm>
            <a:off x="1095375" y="2335213"/>
            <a:ext cx="21813838" cy="1013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buFont typeface="Wingdings" pitchFamily="2" charset="2"/>
              <a:buChar char="v"/>
            </a:pPr>
            <a:r>
              <a:rPr lang="en-US" sz="4800" dirty="0" err="1">
                <a:solidFill>
                  <a:schemeClr val="bg1"/>
                </a:solidFill>
              </a:rPr>
              <a:t>Kemampuan</a:t>
            </a:r>
            <a:r>
              <a:rPr lang="en-US" sz="4800" dirty="0">
                <a:solidFill>
                  <a:schemeClr val="bg1"/>
                </a:solidFill>
              </a:rPr>
              <a:t> </a:t>
            </a:r>
            <a:r>
              <a:rPr lang="en-US" sz="4800" dirty="0" err="1">
                <a:solidFill>
                  <a:schemeClr val="bg1"/>
                </a:solidFill>
              </a:rPr>
              <a:t>tim</a:t>
            </a:r>
            <a:r>
              <a:rPr lang="en-US" sz="4800" dirty="0">
                <a:solidFill>
                  <a:schemeClr val="bg1"/>
                </a:solidFill>
              </a:rPr>
              <a:t> </a:t>
            </a:r>
            <a:r>
              <a:rPr lang="en-US" sz="4800" dirty="0" err="1">
                <a:solidFill>
                  <a:schemeClr val="bg1"/>
                </a:solidFill>
              </a:rPr>
              <a:t>untuk</a:t>
            </a:r>
            <a:r>
              <a:rPr lang="en-US" sz="4800" dirty="0">
                <a:solidFill>
                  <a:schemeClr val="bg1"/>
                </a:solidFill>
              </a:rPr>
              <a:t> </a:t>
            </a:r>
            <a:r>
              <a:rPr lang="en-US" sz="4800" dirty="0" err="1">
                <a:solidFill>
                  <a:schemeClr val="bg1"/>
                </a:solidFill>
              </a:rPr>
              <a:t>menunjukkan</a:t>
            </a:r>
            <a:r>
              <a:rPr lang="en-US" sz="4800" dirty="0">
                <a:solidFill>
                  <a:schemeClr val="bg1"/>
                </a:solidFill>
              </a:rPr>
              <a:t> </a:t>
            </a:r>
            <a:r>
              <a:rPr lang="en-US" sz="4800" dirty="0" err="1">
                <a:solidFill>
                  <a:schemeClr val="bg1"/>
                </a:solidFill>
              </a:rPr>
              <a:t>kualitas</a:t>
            </a:r>
            <a:r>
              <a:rPr lang="en-US" sz="4800" dirty="0">
                <a:solidFill>
                  <a:schemeClr val="bg1"/>
                </a:solidFill>
              </a:rPr>
              <a:t> </a:t>
            </a:r>
            <a:r>
              <a:rPr lang="en-US" sz="4800" dirty="0" err="1">
                <a:solidFill>
                  <a:schemeClr val="bg1"/>
                </a:solidFill>
              </a:rPr>
              <a:t>performa</a:t>
            </a:r>
            <a:r>
              <a:rPr lang="en-US" sz="4800" dirty="0">
                <a:solidFill>
                  <a:schemeClr val="bg1"/>
                </a:solidFill>
              </a:rPr>
              <a:t> </a:t>
            </a:r>
            <a:r>
              <a:rPr lang="en-US" sz="4800" dirty="0" err="1">
                <a:solidFill>
                  <a:schemeClr val="bg1"/>
                </a:solidFill>
              </a:rPr>
              <a:t>ditentukan</a:t>
            </a:r>
            <a:r>
              <a:rPr lang="en-US" sz="4800" dirty="0">
                <a:solidFill>
                  <a:schemeClr val="bg1"/>
                </a:solidFill>
              </a:rPr>
              <a:t> </a:t>
            </a:r>
            <a:r>
              <a:rPr lang="en-US" sz="4800" dirty="0" err="1">
                <a:solidFill>
                  <a:schemeClr val="bg1"/>
                </a:solidFill>
              </a:rPr>
              <a:t>dari</a:t>
            </a:r>
            <a:r>
              <a:rPr lang="en-US" sz="4800" dirty="0">
                <a:solidFill>
                  <a:schemeClr val="bg1"/>
                </a:solidFill>
              </a:rPr>
              <a:t> </a:t>
            </a:r>
            <a:r>
              <a:rPr lang="en-US" sz="4800" dirty="0" err="1">
                <a:solidFill>
                  <a:schemeClr val="bg1"/>
                </a:solidFill>
              </a:rPr>
              <a:t>bagaimana</a:t>
            </a:r>
            <a:r>
              <a:rPr lang="en-US" sz="4800" dirty="0">
                <a:solidFill>
                  <a:schemeClr val="bg1"/>
                </a:solidFill>
              </a:rPr>
              <a:t> orang-orang </a:t>
            </a:r>
            <a:r>
              <a:rPr lang="en-US" sz="4800" dirty="0" err="1">
                <a:solidFill>
                  <a:schemeClr val="bg1"/>
                </a:solidFill>
              </a:rPr>
              <a:t>dalam</a:t>
            </a:r>
            <a:r>
              <a:rPr lang="en-US" sz="4800" dirty="0">
                <a:solidFill>
                  <a:schemeClr val="bg1"/>
                </a:solidFill>
              </a:rPr>
              <a:t> </a:t>
            </a:r>
            <a:r>
              <a:rPr lang="en-US" sz="4800" dirty="0" err="1">
                <a:solidFill>
                  <a:schemeClr val="bg1"/>
                </a:solidFill>
              </a:rPr>
              <a:t>tim</a:t>
            </a:r>
            <a:r>
              <a:rPr lang="en-US" sz="4800" dirty="0">
                <a:solidFill>
                  <a:schemeClr val="bg1"/>
                </a:solidFill>
              </a:rPr>
              <a:t> </a:t>
            </a:r>
            <a:r>
              <a:rPr lang="en-US" sz="4800" dirty="0" err="1">
                <a:solidFill>
                  <a:schemeClr val="bg1"/>
                </a:solidFill>
              </a:rPr>
              <a:t>tsbt</a:t>
            </a:r>
            <a:r>
              <a:rPr lang="en-US" sz="4800" dirty="0">
                <a:solidFill>
                  <a:schemeClr val="bg1"/>
                </a:solidFill>
              </a:rPr>
              <a:t> “FEEL” </a:t>
            </a:r>
            <a:r>
              <a:rPr lang="en-US" sz="4800" dirty="0" err="1">
                <a:solidFill>
                  <a:schemeClr val="bg1"/>
                </a:solidFill>
              </a:rPr>
              <a:t>tentang</a:t>
            </a:r>
            <a:r>
              <a:rPr lang="en-US" sz="4800" dirty="0">
                <a:solidFill>
                  <a:schemeClr val="bg1"/>
                </a:solidFill>
              </a:rPr>
              <a:t> </a:t>
            </a:r>
            <a:r>
              <a:rPr lang="en-US" sz="4800" dirty="0" err="1">
                <a:solidFill>
                  <a:schemeClr val="bg1"/>
                </a:solidFill>
              </a:rPr>
              <a:t>tugas</a:t>
            </a:r>
            <a:r>
              <a:rPr lang="en-US" sz="4800" dirty="0">
                <a:solidFill>
                  <a:schemeClr val="bg1"/>
                </a:solidFill>
              </a:rPr>
              <a:t>, </a:t>
            </a:r>
            <a:r>
              <a:rPr lang="en-US" sz="4800" dirty="0" err="1">
                <a:solidFill>
                  <a:schemeClr val="bg1"/>
                </a:solidFill>
              </a:rPr>
              <a:t>satu</a:t>
            </a:r>
            <a:r>
              <a:rPr lang="en-US" sz="4800" dirty="0">
                <a:solidFill>
                  <a:schemeClr val="bg1"/>
                </a:solidFill>
              </a:rPr>
              <a:t> </a:t>
            </a:r>
            <a:r>
              <a:rPr lang="en-US" sz="4800" dirty="0" err="1">
                <a:solidFill>
                  <a:schemeClr val="bg1"/>
                </a:solidFill>
              </a:rPr>
              <a:t>sama</a:t>
            </a:r>
            <a:r>
              <a:rPr lang="en-US" sz="4800" dirty="0">
                <a:solidFill>
                  <a:schemeClr val="bg1"/>
                </a:solidFill>
              </a:rPr>
              <a:t> lain, </a:t>
            </a:r>
            <a:r>
              <a:rPr lang="en-US" sz="4800" dirty="0" err="1">
                <a:solidFill>
                  <a:schemeClr val="bg1"/>
                </a:solidFill>
              </a:rPr>
              <a:t>dan</a:t>
            </a:r>
            <a:r>
              <a:rPr lang="en-US" sz="4800" dirty="0">
                <a:solidFill>
                  <a:schemeClr val="bg1"/>
                </a:solidFill>
              </a:rPr>
              <a:t> </a:t>
            </a:r>
            <a:r>
              <a:rPr lang="en-US" sz="4800" dirty="0" err="1">
                <a:solidFill>
                  <a:schemeClr val="bg1"/>
                </a:solidFill>
              </a:rPr>
              <a:t>pemimpinnya</a:t>
            </a:r>
            <a:r>
              <a:rPr lang="en-US" sz="4800" dirty="0">
                <a:solidFill>
                  <a:schemeClr val="bg1"/>
                </a:solidFill>
              </a:rPr>
              <a:t>.</a:t>
            </a:r>
          </a:p>
          <a:p>
            <a:pPr>
              <a:lnSpc>
                <a:spcPct val="80000"/>
              </a:lnSpc>
            </a:pPr>
            <a:endParaRPr lang="en-US" sz="4800" dirty="0">
              <a:solidFill>
                <a:schemeClr val="bg1"/>
              </a:solidFill>
            </a:endParaRPr>
          </a:p>
          <a:p>
            <a:pPr>
              <a:lnSpc>
                <a:spcPct val="80000"/>
              </a:lnSpc>
              <a:buFont typeface="Wingdings" pitchFamily="2" charset="2"/>
              <a:buChar char="v"/>
            </a:pPr>
            <a:r>
              <a:rPr lang="en-US" sz="4800" dirty="0">
                <a:solidFill>
                  <a:schemeClr val="bg1"/>
                </a:solidFill>
              </a:rPr>
              <a:t> </a:t>
            </a:r>
            <a:r>
              <a:rPr lang="en-US" sz="4800" dirty="0" err="1">
                <a:solidFill>
                  <a:schemeClr val="bg1"/>
                </a:solidFill>
              </a:rPr>
              <a:t>Budaya</a:t>
            </a:r>
            <a:r>
              <a:rPr lang="en-US" sz="4800" dirty="0">
                <a:solidFill>
                  <a:schemeClr val="bg1"/>
                </a:solidFill>
              </a:rPr>
              <a:t> </a:t>
            </a:r>
            <a:r>
              <a:rPr lang="en-US" sz="4800" dirty="0" err="1">
                <a:solidFill>
                  <a:schemeClr val="bg1"/>
                </a:solidFill>
              </a:rPr>
              <a:t>tim</a:t>
            </a:r>
            <a:r>
              <a:rPr lang="en-US" sz="4800" dirty="0">
                <a:solidFill>
                  <a:schemeClr val="bg1"/>
                </a:solidFill>
              </a:rPr>
              <a:t> </a:t>
            </a:r>
            <a:r>
              <a:rPr lang="en-US" sz="4800" dirty="0" err="1">
                <a:solidFill>
                  <a:schemeClr val="bg1"/>
                </a:solidFill>
              </a:rPr>
              <a:t>ditentukan</a:t>
            </a:r>
            <a:r>
              <a:rPr lang="en-US" sz="4800" dirty="0">
                <a:solidFill>
                  <a:schemeClr val="bg1"/>
                </a:solidFill>
              </a:rPr>
              <a:t> </a:t>
            </a:r>
            <a:r>
              <a:rPr lang="en-US" sz="4800" dirty="0" err="1">
                <a:solidFill>
                  <a:schemeClr val="bg1"/>
                </a:solidFill>
              </a:rPr>
              <a:t>dari</a:t>
            </a:r>
            <a:r>
              <a:rPr lang="en-US" sz="4800" dirty="0">
                <a:solidFill>
                  <a:schemeClr val="bg1"/>
                </a:solidFill>
              </a:rPr>
              <a:t> </a:t>
            </a:r>
            <a:r>
              <a:rPr lang="en-US" sz="4800" dirty="0" err="1">
                <a:solidFill>
                  <a:schemeClr val="bg1"/>
                </a:solidFill>
              </a:rPr>
              <a:t>mengesampingkan</a:t>
            </a:r>
            <a:r>
              <a:rPr lang="en-US" sz="4800" dirty="0">
                <a:solidFill>
                  <a:schemeClr val="bg1"/>
                </a:solidFill>
              </a:rPr>
              <a:t> </a:t>
            </a:r>
            <a:r>
              <a:rPr lang="en-US" sz="4800" dirty="0" err="1">
                <a:solidFill>
                  <a:schemeClr val="bg1"/>
                </a:solidFill>
              </a:rPr>
              <a:t>keadaan</a:t>
            </a:r>
            <a:r>
              <a:rPr lang="en-US" sz="4800" dirty="0">
                <a:solidFill>
                  <a:schemeClr val="bg1"/>
                </a:solidFill>
              </a:rPr>
              <a:t> </a:t>
            </a:r>
            <a:r>
              <a:rPr lang="en-US" sz="4800" dirty="0" err="1">
                <a:solidFill>
                  <a:schemeClr val="bg1"/>
                </a:solidFill>
              </a:rPr>
              <a:t>emosional</a:t>
            </a:r>
            <a:r>
              <a:rPr lang="en-US" sz="4800" dirty="0">
                <a:solidFill>
                  <a:schemeClr val="bg1"/>
                </a:solidFill>
              </a:rPr>
              <a:t>.</a:t>
            </a:r>
          </a:p>
          <a:p>
            <a:pPr>
              <a:lnSpc>
                <a:spcPct val="80000"/>
              </a:lnSpc>
              <a:buFont typeface="Wingdings" pitchFamily="2" charset="2"/>
              <a:buChar char="v"/>
            </a:pPr>
            <a:endParaRPr lang="en-US" sz="4800" dirty="0">
              <a:solidFill>
                <a:schemeClr val="bg1"/>
              </a:solidFill>
            </a:endParaRPr>
          </a:p>
          <a:p>
            <a:pPr>
              <a:lnSpc>
                <a:spcPct val="80000"/>
              </a:lnSpc>
              <a:buFont typeface="Wingdings" pitchFamily="2" charset="2"/>
              <a:buChar char="v"/>
            </a:pPr>
            <a:r>
              <a:rPr lang="en-US" sz="4800" dirty="0">
                <a:solidFill>
                  <a:schemeClr val="bg1"/>
                </a:solidFill>
              </a:rPr>
              <a:t> </a:t>
            </a:r>
            <a:r>
              <a:rPr lang="en-US" sz="4800" dirty="0" err="1">
                <a:solidFill>
                  <a:schemeClr val="bg1"/>
                </a:solidFill>
              </a:rPr>
              <a:t>Emosi</a:t>
            </a:r>
            <a:r>
              <a:rPr lang="en-US" sz="4800" dirty="0">
                <a:solidFill>
                  <a:schemeClr val="bg1"/>
                </a:solidFill>
              </a:rPr>
              <a:t> </a:t>
            </a:r>
            <a:r>
              <a:rPr lang="en-US" sz="4800" dirty="0" err="1">
                <a:solidFill>
                  <a:schemeClr val="bg1"/>
                </a:solidFill>
              </a:rPr>
              <a:t>itu</a:t>
            </a:r>
            <a:r>
              <a:rPr lang="en-US" sz="4800" dirty="0">
                <a:solidFill>
                  <a:schemeClr val="bg1"/>
                </a:solidFill>
              </a:rPr>
              <a:t> </a:t>
            </a:r>
            <a:r>
              <a:rPr lang="en-US" sz="4800" dirty="0" err="1">
                <a:solidFill>
                  <a:schemeClr val="bg1"/>
                </a:solidFill>
              </a:rPr>
              <a:t>menular</a:t>
            </a:r>
            <a:r>
              <a:rPr lang="en-US" sz="4800" dirty="0">
                <a:solidFill>
                  <a:schemeClr val="bg1"/>
                </a:solidFill>
              </a:rPr>
              <a:t>.</a:t>
            </a:r>
          </a:p>
          <a:p>
            <a:pPr>
              <a:lnSpc>
                <a:spcPct val="80000"/>
              </a:lnSpc>
              <a:buFont typeface="Wingdings" pitchFamily="2" charset="2"/>
              <a:buChar char="v"/>
            </a:pPr>
            <a:endParaRPr lang="en-US" sz="4800" dirty="0">
              <a:solidFill>
                <a:schemeClr val="bg1"/>
              </a:solidFill>
            </a:endParaRPr>
          </a:p>
          <a:p>
            <a:pPr>
              <a:lnSpc>
                <a:spcPct val="80000"/>
              </a:lnSpc>
              <a:buFont typeface="Wingdings" pitchFamily="2" charset="2"/>
              <a:buChar char="v"/>
            </a:pPr>
            <a:r>
              <a:rPr lang="en-US" sz="4800" dirty="0">
                <a:solidFill>
                  <a:schemeClr val="bg1"/>
                </a:solidFill>
              </a:rPr>
              <a:t> </a:t>
            </a:r>
            <a:r>
              <a:rPr lang="en-US" sz="4800" dirty="0" err="1">
                <a:solidFill>
                  <a:schemeClr val="bg1"/>
                </a:solidFill>
              </a:rPr>
              <a:t>Pemimpin</a:t>
            </a:r>
            <a:r>
              <a:rPr lang="en-US" sz="4800" dirty="0">
                <a:solidFill>
                  <a:schemeClr val="bg1"/>
                </a:solidFill>
              </a:rPr>
              <a:t> (level </a:t>
            </a:r>
            <a:r>
              <a:rPr lang="en-US" sz="4800" dirty="0" err="1">
                <a:solidFill>
                  <a:schemeClr val="bg1"/>
                </a:solidFill>
              </a:rPr>
              <a:t>apapun</a:t>
            </a:r>
            <a:r>
              <a:rPr lang="en-US" sz="4800" dirty="0">
                <a:solidFill>
                  <a:schemeClr val="bg1"/>
                </a:solidFill>
              </a:rPr>
              <a:t>) yang </a:t>
            </a:r>
            <a:r>
              <a:rPr lang="en-US" sz="4800" dirty="0" err="1">
                <a:solidFill>
                  <a:schemeClr val="bg1"/>
                </a:solidFill>
              </a:rPr>
              <a:t>belajar</a:t>
            </a:r>
            <a:r>
              <a:rPr lang="en-US" sz="4800" dirty="0">
                <a:solidFill>
                  <a:schemeClr val="bg1"/>
                </a:solidFill>
              </a:rPr>
              <a:t> </a:t>
            </a:r>
            <a:r>
              <a:rPr lang="en-US" sz="4800" dirty="0" err="1">
                <a:solidFill>
                  <a:schemeClr val="bg1"/>
                </a:solidFill>
              </a:rPr>
              <a:t>mengenai</a:t>
            </a:r>
            <a:r>
              <a:rPr lang="en-US" sz="4800" dirty="0">
                <a:solidFill>
                  <a:schemeClr val="bg1"/>
                </a:solidFill>
              </a:rPr>
              <a:t> </a:t>
            </a:r>
            <a:r>
              <a:rPr lang="en-US" sz="4800" dirty="0" err="1">
                <a:solidFill>
                  <a:schemeClr val="bg1"/>
                </a:solidFill>
              </a:rPr>
              <a:t>nilai-nilai</a:t>
            </a:r>
            <a:r>
              <a:rPr lang="en-US" sz="4800" dirty="0">
                <a:solidFill>
                  <a:schemeClr val="bg1"/>
                </a:solidFill>
              </a:rPr>
              <a:t> </a:t>
            </a:r>
            <a:r>
              <a:rPr lang="en-US" sz="4800" dirty="0" err="1">
                <a:solidFill>
                  <a:schemeClr val="bg1"/>
                </a:solidFill>
              </a:rPr>
              <a:t>dan</a:t>
            </a:r>
            <a:r>
              <a:rPr lang="en-US" sz="4800" dirty="0">
                <a:solidFill>
                  <a:schemeClr val="bg1"/>
                </a:solidFill>
              </a:rPr>
              <a:t> </a:t>
            </a:r>
            <a:r>
              <a:rPr lang="en-US" sz="4800" dirty="0" err="1">
                <a:solidFill>
                  <a:schemeClr val="bg1"/>
                </a:solidFill>
              </a:rPr>
              <a:t>prioritas-prioritas</a:t>
            </a:r>
            <a:r>
              <a:rPr lang="en-US" sz="4800" dirty="0">
                <a:solidFill>
                  <a:schemeClr val="bg1"/>
                </a:solidFill>
              </a:rPr>
              <a:t> </a:t>
            </a:r>
            <a:r>
              <a:rPr lang="en-US" sz="4800" dirty="0" err="1">
                <a:solidFill>
                  <a:schemeClr val="bg1"/>
                </a:solidFill>
              </a:rPr>
              <a:t>dari</a:t>
            </a:r>
            <a:r>
              <a:rPr lang="en-US" sz="4800" dirty="0">
                <a:solidFill>
                  <a:schemeClr val="bg1"/>
                </a:solidFill>
              </a:rPr>
              <a:t> </a:t>
            </a:r>
            <a:r>
              <a:rPr lang="en-US" sz="4800" dirty="0" err="1">
                <a:solidFill>
                  <a:schemeClr val="bg1"/>
                </a:solidFill>
              </a:rPr>
              <a:t>masing-masing</a:t>
            </a:r>
            <a:r>
              <a:rPr lang="en-US" sz="4800" dirty="0">
                <a:solidFill>
                  <a:schemeClr val="bg1"/>
                </a:solidFill>
              </a:rPr>
              <a:t> </a:t>
            </a:r>
            <a:r>
              <a:rPr lang="en-US" sz="4800" dirty="0" err="1">
                <a:solidFill>
                  <a:schemeClr val="bg1"/>
                </a:solidFill>
              </a:rPr>
              <a:t>anggota</a:t>
            </a:r>
            <a:r>
              <a:rPr lang="en-US" sz="4800" dirty="0">
                <a:solidFill>
                  <a:schemeClr val="bg1"/>
                </a:solidFill>
              </a:rPr>
              <a:t> </a:t>
            </a:r>
            <a:r>
              <a:rPr lang="en-US" sz="4800" dirty="0" err="1">
                <a:solidFill>
                  <a:schemeClr val="bg1"/>
                </a:solidFill>
              </a:rPr>
              <a:t>tim</a:t>
            </a:r>
            <a:r>
              <a:rPr lang="en-US" sz="4800" dirty="0">
                <a:solidFill>
                  <a:schemeClr val="bg1"/>
                </a:solidFill>
              </a:rPr>
              <a:t> </a:t>
            </a:r>
            <a:r>
              <a:rPr lang="en-US" sz="4800" dirty="0" err="1">
                <a:solidFill>
                  <a:schemeClr val="bg1"/>
                </a:solidFill>
              </a:rPr>
              <a:t>dan</a:t>
            </a:r>
            <a:r>
              <a:rPr lang="en-US" sz="4800" dirty="0">
                <a:solidFill>
                  <a:schemeClr val="bg1"/>
                </a:solidFill>
              </a:rPr>
              <a:t> </a:t>
            </a:r>
            <a:r>
              <a:rPr lang="en-US" sz="4800" dirty="0" err="1">
                <a:solidFill>
                  <a:schemeClr val="bg1"/>
                </a:solidFill>
              </a:rPr>
              <a:t>menyelaraskan</a:t>
            </a:r>
            <a:r>
              <a:rPr lang="en-US" sz="4800" dirty="0">
                <a:solidFill>
                  <a:schemeClr val="bg1"/>
                </a:solidFill>
              </a:rPr>
              <a:t> </a:t>
            </a:r>
            <a:r>
              <a:rPr lang="en-US" sz="4800" dirty="0" err="1">
                <a:solidFill>
                  <a:schemeClr val="bg1"/>
                </a:solidFill>
              </a:rPr>
              <a:t>kebutuhan</a:t>
            </a:r>
            <a:r>
              <a:rPr lang="en-US" sz="4800" dirty="0">
                <a:solidFill>
                  <a:schemeClr val="bg1"/>
                </a:solidFill>
              </a:rPr>
              <a:t> </a:t>
            </a:r>
            <a:r>
              <a:rPr lang="en-US" sz="4800" dirty="0" err="1">
                <a:solidFill>
                  <a:schemeClr val="bg1"/>
                </a:solidFill>
              </a:rPr>
              <a:t>mereka</a:t>
            </a:r>
            <a:r>
              <a:rPr lang="en-US" sz="4800" dirty="0">
                <a:solidFill>
                  <a:schemeClr val="bg1"/>
                </a:solidFill>
              </a:rPr>
              <a:t> </a:t>
            </a:r>
            <a:r>
              <a:rPr lang="en-US" sz="4800" dirty="0" err="1">
                <a:solidFill>
                  <a:schemeClr val="bg1"/>
                </a:solidFill>
              </a:rPr>
              <a:t>dengan</a:t>
            </a:r>
            <a:r>
              <a:rPr lang="en-US" sz="4800" dirty="0">
                <a:solidFill>
                  <a:schemeClr val="bg1"/>
                </a:solidFill>
              </a:rPr>
              <a:t> </a:t>
            </a:r>
            <a:r>
              <a:rPr lang="en-US" sz="4800" dirty="0" err="1">
                <a:solidFill>
                  <a:schemeClr val="bg1"/>
                </a:solidFill>
              </a:rPr>
              <a:t>tujuan-tujuan</a:t>
            </a:r>
            <a:r>
              <a:rPr lang="en-US" sz="4800" dirty="0">
                <a:solidFill>
                  <a:schemeClr val="bg1"/>
                </a:solidFill>
              </a:rPr>
              <a:t> </a:t>
            </a:r>
            <a:r>
              <a:rPr lang="en-US" sz="4800" dirty="0" err="1">
                <a:solidFill>
                  <a:schemeClr val="bg1"/>
                </a:solidFill>
              </a:rPr>
              <a:t>bisnis</a:t>
            </a:r>
            <a:r>
              <a:rPr lang="en-US" sz="4800" dirty="0">
                <a:solidFill>
                  <a:schemeClr val="bg1"/>
                </a:solidFill>
              </a:rPr>
              <a:t>, </a:t>
            </a:r>
            <a:r>
              <a:rPr lang="en-US" sz="4800" dirty="0" err="1">
                <a:solidFill>
                  <a:schemeClr val="bg1"/>
                </a:solidFill>
              </a:rPr>
              <a:t>menciptakan</a:t>
            </a:r>
            <a:r>
              <a:rPr lang="en-US" sz="4800" dirty="0">
                <a:solidFill>
                  <a:schemeClr val="bg1"/>
                </a:solidFill>
              </a:rPr>
              <a:t> </a:t>
            </a:r>
            <a:r>
              <a:rPr lang="en-US" sz="4800" dirty="0" err="1">
                <a:solidFill>
                  <a:schemeClr val="bg1"/>
                </a:solidFill>
              </a:rPr>
              <a:t>budaya</a:t>
            </a:r>
            <a:r>
              <a:rPr lang="en-US" sz="4800" dirty="0">
                <a:solidFill>
                  <a:schemeClr val="bg1"/>
                </a:solidFill>
              </a:rPr>
              <a:t> </a:t>
            </a:r>
            <a:r>
              <a:rPr lang="en-US" sz="4800" dirty="0" err="1">
                <a:solidFill>
                  <a:schemeClr val="bg1"/>
                </a:solidFill>
              </a:rPr>
              <a:t>dimana</a:t>
            </a:r>
            <a:r>
              <a:rPr lang="en-US" sz="4800" dirty="0">
                <a:solidFill>
                  <a:schemeClr val="bg1"/>
                </a:solidFill>
              </a:rPr>
              <a:t> orang-orang MAU </a:t>
            </a:r>
            <a:r>
              <a:rPr lang="en-US" sz="4800" dirty="0" err="1">
                <a:solidFill>
                  <a:schemeClr val="bg1"/>
                </a:solidFill>
              </a:rPr>
              <a:t>bekerja</a:t>
            </a:r>
            <a:r>
              <a:rPr lang="en-US" sz="4800" dirty="0">
                <a:solidFill>
                  <a:schemeClr val="bg1"/>
                </a:solidFill>
              </a:rPr>
              <a:t> </a:t>
            </a:r>
            <a:r>
              <a:rPr lang="en-US" sz="4800" dirty="0" err="1">
                <a:solidFill>
                  <a:schemeClr val="bg1"/>
                </a:solidFill>
              </a:rPr>
              <a:t>dan</a:t>
            </a:r>
            <a:r>
              <a:rPr lang="en-US" sz="4800" dirty="0">
                <a:solidFill>
                  <a:schemeClr val="bg1"/>
                </a:solidFill>
              </a:rPr>
              <a:t> MELAKUKAN yang </a:t>
            </a:r>
            <a:r>
              <a:rPr lang="en-US" sz="4800" dirty="0" err="1">
                <a:solidFill>
                  <a:schemeClr val="bg1"/>
                </a:solidFill>
              </a:rPr>
              <a:t>terbaik</a:t>
            </a:r>
            <a:r>
              <a:rPr lang="en-US" sz="4800" dirty="0">
                <a:solidFill>
                  <a:schemeClr val="bg1"/>
                </a:solidFill>
              </a:rPr>
              <a:t>.</a:t>
            </a:r>
          </a:p>
          <a:p>
            <a:pPr>
              <a:lnSpc>
                <a:spcPct val="80000"/>
              </a:lnSpc>
              <a:buFont typeface="Wingdings" pitchFamily="2" charset="2"/>
              <a:buChar char="v"/>
            </a:pPr>
            <a:endParaRPr lang="en-US" sz="4800" dirty="0">
              <a:solidFill>
                <a:schemeClr val="bg1"/>
              </a:solidFill>
            </a:endParaRPr>
          </a:p>
          <a:p>
            <a:pPr>
              <a:lnSpc>
                <a:spcPct val="80000"/>
              </a:lnSpc>
              <a:buFont typeface="Wingdings" pitchFamily="2" charset="2"/>
              <a:buChar char="v"/>
            </a:pPr>
            <a:r>
              <a:rPr lang="en-US" sz="4800" dirty="0">
                <a:solidFill>
                  <a:schemeClr val="bg1"/>
                </a:solidFill>
              </a:rPr>
              <a:t> </a:t>
            </a:r>
            <a:r>
              <a:rPr lang="en-US" sz="4800" dirty="0" err="1">
                <a:solidFill>
                  <a:schemeClr val="bg1"/>
                </a:solidFill>
              </a:rPr>
              <a:t>Fokus</a:t>
            </a:r>
            <a:r>
              <a:rPr lang="en-US" sz="4800" dirty="0">
                <a:solidFill>
                  <a:schemeClr val="bg1"/>
                </a:solidFill>
              </a:rPr>
              <a:t> </a:t>
            </a:r>
            <a:r>
              <a:rPr lang="en-US" sz="4800" dirty="0" err="1">
                <a:solidFill>
                  <a:schemeClr val="bg1"/>
                </a:solidFill>
              </a:rPr>
              <a:t>pada</a:t>
            </a:r>
            <a:r>
              <a:rPr lang="en-US" sz="4800" dirty="0">
                <a:solidFill>
                  <a:schemeClr val="bg1"/>
                </a:solidFill>
              </a:rPr>
              <a:t> </a:t>
            </a:r>
            <a:r>
              <a:rPr lang="en-US" sz="4800" dirty="0" err="1">
                <a:solidFill>
                  <a:schemeClr val="bg1"/>
                </a:solidFill>
              </a:rPr>
              <a:t>menginspirasi</a:t>
            </a:r>
            <a:r>
              <a:rPr lang="en-US" sz="4800" dirty="0">
                <a:solidFill>
                  <a:schemeClr val="bg1"/>
                </a:solidFill>
              </a:rPr>
              <a:t> </a:t>
            </a:r>
            <a:r>
              <a:rPr lang="en-US" sz="4800" dirty="0" err="1">
                <a:solidFill>
                  <a:schemeClr val="bg1"/>
                </a:solidFill>
              </a:rPr>
              <a:t>anggota</a:t>
            </a:r>
            <a:r>
              <a:rPr lang="en-US" sz="4800" dirty="0">
                <a:solidFill>
                  <a:schemeClr val="bg1"/>
                </a:solidFill>
              </a:rPr>
              <a:t> </a:t>
            </a:r>
            <a:r>
              <a:rPr lang="en-US" sz="4800" dirty="0" err="1">
                <a:solidFill>
                  <a:schemeClr val="bg1"/>
                </a:solidFill>
              </a:rPr>
              <a:t>tim</a:t>
            </a:r>
            <a:r>
              <a:rPr lang="en-US" sz="4800" dirty="0">
                <a:solidFill>
                  <a:schemeClr val="bg1"/>
                </a:solidFill>
              </a:rPr>
              <a:t>, </a:t>
            </a:r>
            <a:r>
              <a:rPr lang="en-US" sz="4800" dirty="0" err="1">
                <a:solidFill>
                  <a:schemeClr val="bg1"/>
                </a:solidFill>
              </a:rPr>
              <a:t>menciptakan</a:t>
            </a:r>
            <a:r>
              <a:rPr lang="en-US" sz="4800" dirty="0">
                <a:solidFill>
                  <a:schemeClr val="bg1"/>
                </a:solidFill>
              </a:rPr>
              <a:t> </a:t>
            </a:r>
            <a:r>
              <a:rPr lang="en-US" sz="4800" dirty="0" err="1">
                <a:solidFill>
                  <a:schemeClr val="bg1"/>
                </a:solidFill>
              </a:rPr>
              <a:t>budaya</a:t>
            </a:r>
            <a:r>
              <a:rPr lang="en-US" sz="4800" dirty="0">
                <a:solidFill>
                  <a:schemeClr val="bg1"/>
                </a:solidFill>
              </a:rPr>
              <a:t> yang </a:t>
            </a:r>
            <a:r>
              <a:rPr lang="en-US" sz="4800" dirty="0" err="1">
                <a:solidFill>
                  <a:schemeClr val="bg1"/>
                </a:solidFill>
              </a:rPr>
              <a:t>lebih</a:t>
            </a:r>
            <a:r>
              <a:rPr lang="en-US" sz="4800" dirty="0">
                <a:solidFill>
                  <a:schemeClr val="bg1"/>
                </a:solidFill>
              </a:rPr>
              <a:t> </a:t>
            </a:r>
            <a:r>
              <a:rPr lang="en-US" sz="4800" dirty="0" err="1">
                <a:solidFill>
                  <a:schemeClr val="bg1"/>
                </a:solidFill>
              </a:rPr>
              <a:t>produktif</a:t>
            </a:r>
            <a:r>
              <a:rPr lang="en-US" sz="4800" dirty="0">
                <a:solidFill>
                  <a:schemeClr val="bg1"/>
                </a:solidFill>
              </a:rPr>
              <a:t> </a:t>
            </a:r>
            <a:r>
              <a:rPr lang="en-US" sz="4800" dirty="0" err="1">
                <a:solidFill>
                  <a:schemeClr val="bg1"/>
                </a:solidFill>
              </a:rPr>
              <a:t>dan</a:t>
            </a:r>
            <a:r>
              <a:rPr lang="en-US" sz="4800" dirty="0">
                <a:solidFill>
                  <a:schemeClr val="bg1"/>
                </a:solidFill>
              </a:rPr>
              <a:t> </a:t>
            </a:r>
            <a:r>
              <a:rPr lang="en-US" sz="4800" dirty="0" err="1">
                <a:solidFill>
                  <a:schemeClr val="bg1"/>
                </a:solidFill>
              </a:rPr>
              <a:t>mengurangi</a:t>
            </a:r>
            <a:r>
              <a:rPr lang="en-US" sz="4800" dirty="0">
                <a:solidFill>
                  <a:schemeClr val="bg1"/>
                </a:solidFill>
              </a:rPr>
              <a:t> </a:t>
            </a:r>
            <a:r>
              <a:rPr lang="en-US" sz="4800" dirty="0" err="1">
                <a:solidFill>
                  <a:schemeClr val="bg1"/>
                </a:solidFill>
              </a:rPr>
              <a:t>kejenuhan</a:t>
            </a:r>
            <a:r>
              <a:rPr lang="en-US" sz="4800" dirty="0">
                <a:solidFill>
                  <a:schemeClr val="bg1"/>
                </a:solidFill>
              </a:rPr>
              <a:t> </a:t>
            </a:r>
            <a:r>
              <a:rPr lang="en-US" sz="4800" dirty="0" err="1">
                <a:solidFill>
                  <a:schemeClr val="bg1"/>
                </a:solidFill>
              </a:rPr>
              <a:t>seseorang</a:t>
            </a:r>
            <a:r>
              <a:rPr lang="en-US" sz="4800" dirty="0">
                <a:solidFill>
                  <a:schemeClr val="bg1"/>
                </a:solidFill>
              </a:rPr>
              <a:t> </a:t>
            </a:r>
            <a:r>
              <a:rPr lang="en-US" sz="4800" dirty="0" err="1">
                <a:solidFill>
                  <a:schemeClr val="bg1"/>
                </a:solidFill>
              </a:rPr>
              <a:t>thdp</a:t>
            </a:r>
            <a:r>
              <a:rPr lang="en-US" sz="4800" dirty="0">
                <a:solidFill>
                  <a:schemeClr val="bg1"/>
                </a:solidFill>
              </a:rPr>
              <a:t> </a:t>
            </a:r>
            <a:r>
              <a:rPr lang="en-US" sz="4800" dirty="0" err="1">
                <a:solidFill>
                  <a:schemeClr val="bg1"/>
                </a:solidFill>
              </a:rPr>
              <a:t>pekerjaannya</a:t>
            </a:r>
            <a:r>
              <a:rPr lang="en-US" sz="4800" dirty="0">
                <a:solidFill>
                  <a:schemeClr val="bg1"/>
                </a:solidFill>
              </a:rPr>
              <a:t>.</a:t>
            </a:r>
          </a:p>
          <a:p>
            <a:pPr>
              <a:lnSpc>
                <a:spcPct val="80000"/>
              </a:lnSpc>
              <a:buFont typeface="Wingdings" pitchFamily="2" charset="2"/>
              <a:buChar char="v"/>
            </a:pPr>
            <a:endParaRPr lang="en-US" sz="4800" dirty="0">
              <a:solidFill>
                <a:schemeClr val="bg1"/>
              </a:solidFill>
            </a:endParaRPr>
          </a:p>
          <a:p>
            <a:pPr>
              <a:lnSpc>
                <a:spcPct val="80000"/>
              </a:lnSpc>
              <a:buFont typeface="Wingdings" pitchFamily="2" charset="2"/>
              <a:buChar char="v"/>
            </a:pPr>
            <a:r>
              <a:rPr lang="en-US" sz="4800" dirty="0">
                <a:solidFill>
                  <a:schemeClr val="bg1"/>
                </a:solidFill>
              </a:rPr>
              <a:t> </a:t>
            </a:r>
            <a:r>
              <a:rPr lang="en-US" sz="4800" dirty="0" err="1">
                <a:solidFill>
                  <a:schemeClr val="bg1"/>
                </a:solidFill>
              </a:rPr>
              <a:t>Pemimpin</a:t>
            </a:r>
            <a:r>
              <a:rPr lang="en-US" sz="4800" dirty="0">
                <a:solidFill>
                  <a:schemeClr val="bg1"/>
                </a:solidFill>
              </a:rPr>
              <a:t> </a:t>
            </a:r>
            <a:r>
              <a:rPr lang="en-US" sz="4800" dirty="0" err="1">
                <a:solidFill>
                  <a:schemeClr val="bg1"/>
                </a:solidFill>
              </a:rPr>
              <a:t>harus</a:t>
            </a:r>
            <a:r>
              <a:rPr lang="en-US" sz="4800" dirty="0">
                <a:solidFill>
                  <a:schemeClr val="bg1"/>
                </a:solidFill>
              </a:rPr>
              <a:t> </a:t>
            </a:r>
            <a:r>
              <a:rPr lang="en-US" sz="4800" dirty="0" err="1">
                <a:solidFill>
                  <a:schemeClr val="bg1"/>
                </a:solidFill>
              </a:rPr>
              <a:t>mengakui</a:t>
            </a:r>
            <a:r>
              <a:rPr lang="en-US" sz="4800" dirty="0">
                <a:solidFill>
                  <a:schemeClr val="bg1"/>
                </a:solidFill>
              </a:rPr>
              <a:t> </a:t>
            </a:r>
            <a:r>
              <a:rPr lang="en-US" sz="4800" dirty="0" err="1">
                <a:solidFill>
                  <a:schemeClr val="bg1"/>
                </a:solidFill>
              </a:rPr>
              <a:t>semangat</a:t>
            </a:r>
            <a:r>
              <a:rPr lang="en-US" sz="4800" dirty="0">
                <a:solidFill>
                  <a:schemeClr val="bg1"/>
                </a:solidFill>
              </a:rPr>
              <a:t> orang lain.                                                                                                                                                                                                                                                                                                                                   </a:t>
            </a:r>
          </a:p>
        </p:txBody>
      </p:sp>
      <p:sp>
        <p:nvSpPr>
          <p:cNvPr id="28677" name="Title 1"/>
          <p:cNvSpPr txBox="1">
            <a:spLocks/>
          </p:cNvSpPr>
          <p:nvPr/>
        </p:nvSpPr>
        <p:spPr bwMode="auto">
          <a:xfrm>
            <a:off x="1219200" y="693738"/>
            <a:ext cx="219487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39700"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sz="6000" b="1">
                <a:solidFill>
                  <a:schemeClr val="bg1"/>
                </a:solidFill>
                <a:latin typeface="Open Sans"/>
                <a:ea typeface="Open Sans"/>
                <a:cs typeface="Open Sans"/>
              </a:rPr>
              <a:t>EMOTIONS AND LEADERSHIP</a:t>
            </a:r>
          </a:p>
        </p:txBody>
      </p:sp>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22000"/>
          </a:stretch>
        </a:blipFill>
        <a:effectLst/>
      </p:bgPr>
    </p:bg>
    <p:spTree>
      <p:nvGrpSpPr>
        <p:cNvPr id="1" name=""/>
        <p:cNvGrpSpPr/>
        <p:nvPr/>
      </p:nvGrpSpPr>
      <p:grpSpPr>
        <a:xfrm>
          <a:off x="0" y="0"/>
          <a:ext cx="0" cy="0"/>
          <a:chOff x="0" y="0"/>
          <a:chExt cx="0" cy="0"/>
        </a:xfrm>
      </p:grpSpPr>
      <p:sp>
        <p:nvSpPr>
          <p:cNvPr id="6" name="Rectangle 5"/>
          <p:cNvSpPr/>
          <p:nvPr/>
        </p:nvSpPr>
        <p:spPr>
          <a:xfrm>
            <a:off x="-17463" y="0"/>
            <a:ext cx="24404638" cy="13957300"/>
          </a:xfrm>
          <a:prstGeom prst="rect">
            <a:avLst/>
          </a:prstGeom>
          <a:solidFill>
            <a:schemeClr val="accent1">
              <a:lumMod val="50000"/>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087444" fontAlgn="auto">
              <a:spcBef>
                <a:spcPts val="0"/>
              </a:spcBef>
              <a:spcAft>
                <a:spcPts val="0"/>
              </a:spcAft>
              <a:defRPr/>
            </a:pPr>
            <a:endParaRPr lang="en-US" dirty="0">
              <a:latin typeface="Open Sans Light"/>
            </a:endParaRPr>
          </a:p>
        </p:txBody>
      </p:sp>
      <p:sp>
        <p:nvSpPr>
          <p:cNvPr id="3" name="Content Placeholder 2"/>
          <p:cNvSpPr>
            <a:spLocks noGrp="1"/>
          </p:cNvSpPr>
          <p:nvPr>
            <p:ph idx="1"/>
          </p:nvPr>
        </p:nvSpPr>
        <p:spPr>
          <a:xfrm>
            <a:off x="812800" y="2590800"/>
            <a:ext cx="22453600" cy="10363200"/>
          </a:xfrm>
        </p:spPr>
        <p:txBody>
          <a:bodyPr>
            <a:normAutofit fontScale="92500"/>
          </a:bodyPr>
          <a:lstStyle/>
          <a:p>
            <a:pPr algn="l" eaLnBrk="1" hangingPunct="1">
              <a:buFont typeface="Wingdings" pitchFamily="2" charset="2"/>
              <a:buChar char="v"/>
              <a:defRPr/>
            </a:pPr>
            <a:r>
              <a:rPr lang="en-US" sz="6700" dirty="0">
                <a:solidFill>
                  <a:schemeClr val="bg1"/>
                </a:solidFill>
              </a:rPr>
              <a:t> We cannot control our emotions.</a:t>
            </a:r>
          </a:p>
          <a:p>
            <a:pPr algn="l" eaLnBrk="1" hangingPunct="1">
              <a:buFont typeface="Wingdings" pitchFamily="2" charset="2"/>
              <a:buChar char="v"/>
              <a:defRPr/>
            </a:pPr>
            <a:r>
              <a:rPr lang="en-US" sz="6700" dirty="0">
                <a:solidFill>
                  <a:schemeClr val="bg1"/>
                </a:solidFill>
              </a:rPr>
              <a:t> We can control our reactions.</a:t>
            </a:r>
          </a:p>
          <a:p>
            <a:pPr algn="l" eaLnBrk="1" hangingPunct="1">
              <a:buFont typeface="Wingdings" pitchFamily="2" charset="2"/>
              <a:buChar char="v"/>
              <a:defRPr/>
            </a:pPr>
            <a:r>
              <a:rPr lang="en-US" sz="6700" dirty="0">
                <a:solidFill>
                  <a:schemeClr val="bg1"/>
                </a:solidFill>
              </a:rPr>
              <a:t>Understanding our emotions allows us to better connect with others and cope with stressors.</a:t>
            </a:r>
          </a:p>
          <a:p>
            <a:pPr algn="l" eaLnBrk="1" hangingPunct="1">
              <a:buFont typeface="Wingdings" pitchFamily="2" charset="2"/>
              <a:buChar char="v"/>
              <a:defRPr/>
            </a:pPr>
            <a:r>
              <a:rPr lang="en-US" sz="6700" dirty="0">
                <a:solidFill>
                  <a:schemeClr val="bg1"/>
                </a:solidFill>
              </a:rPr>
              <a:t> If we do not “deal” with our emotions, they can undermine our perspective, decision making, and relationships.</a:t>
            </a:r>
          </a:p>
          <a:p>
            <a:pPr algn="l" eaLnBrk="1" hangingPunct="1">
              <a:buFont typeface="Wingdings" pitchFamily="2" charset="2"/>
              <a:buChar char="v"/>
              <a:defRPr/>
            </a:pPr>
            <a:r>
              <a:rPr lang="en-US" sz="6700" dirty="0">
                <a:solidFill>
                  <a:schemeClr val="bg1"/>
                </a:solidFill>
              </a:rPr>
              <a:t>The key is SELF-AWARENESS. USE THE SIX SECOND RULE.</a:t>
            </a:r>
          </a:p>
          <a:p>
            <a:pPr eaLnBrk="1" hangingPunct="1">
              <a:defRPr/>
            </a:pPr>
            <a:endParaRPr lang="en-US" dirty="0"/>
          </a:p>
          <a:p>
            <a:pPr eaLnBrk="1" hangingPunct="1">
              <a:defRPr/>
            </a:pPr>
            <a:endParaRPr lang="en-US" dirty="0"/>
          </a:p>
        </p:txBody>
      </p:sp>
      <p:sp>
        <p:nvSpPr>
          <p:cNvPr id="29700" name="Title 1"/>
          <p:cNvSpPr>
            <a:spLocks noGrp="1"/>
          </p:cNvSpPr>
          <p:nvPr>
            <p:ph type="title"/>
          </p:nvPr>
        </p:nvSpPr>
        <p:spPr>
          <a:xfrm>
            <a:off x="812800" y="0"/>
            <a:ext cx="23167975" cy="2665413"/>
          </a:xfrm>
        </p:spPr>
        <p:txBody>
          <a:bodyPr/>
          <a:lstStyle/>
          <a:p>
            <a:pPr eaLnBrk="1" hangingPunct="1"/>
            <a:r>
              <a:rPr lang="en-US" b="1">
                <a:solidFill>
                  <a:schemeClr val="bg1"/>
                </a:solidFill>
              </a:rPr>
              <a:t>CONSIDER THESE…</a:t>
            </a:r>
          </a:p>
        </p:txBody>
      </p:sp>
    </p:spTree>
  </p:cSld>
  <p:clrMapOvr>
    <a:masterClrMapping/>
  </p:clrMapOvr>
  <p:transition>
    <p:wheel spokes="3"/>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F:\DATA BELAJAR\NOBEL\MATERI 2017-2018\GAMBAR\self-discipline.jpg"/>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0" y="0"/>
            <a:ext cx="24387175" cy="137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Box 12"/>
          <p:cNvSpPr txBox="1">
            <a:spLocks noChangeArrowheads="1"/>
          </p:cNvSpPr>
          <p:nvPr/>
        </p:nvSpPr>
        <p:spPr bwMode="auto">
          <a:xfrm>
            <a:off x="1417638" y="5927725"/>
            <a:ext cx="21586825"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sz="10700" b="1">
                <a:solidFill>
                  <a:schemeClr val="bg1"/>
                </a:solidFill>
                <a:latin typeface="Open Sans"/>
                <a:ea typeface="Open Sans"/>
                <a:cs typeface="Open Sans"/>
              </a:rPr>
              <a:t>Thank you</a:t>
            </a:r>
          </a:p>
        </p:txBody>
      </p:sp>
      <p:sp>
        <p:nvSpPr>
          <p:cNvPr id="43012" name="Freeform 22"/>
          <p:cNvSpPr>
            <a:spLocks noEditPoints="1"/>
          </p:cNvSpPr>
          <p:nvPr/>
        </p:nvSpPr>
        <p:spPr bwMode="auto">
          <a:xfrm>
            <a:off x="7391400" y="6356350"/>
            <a:ext cx="1279525" cy="1270000"/>
          </a:xfrm>
          <a:custGeom>
            <a:avLst/>
            <a:gdLst>
              <a:gd name="T0" fmla="*/ 2147483647 w 327"/>
              <a:gd name="T1" fmla="*/ 30538612 h 325"/>
              <a:gd name="T2" fmla="*/ 2147483647 w 327"/>
              <a:gd name="T3" fmla="*/ 0 h 325"/>
              <a:gd name="T4" fmla="*/ 2147483647 w 327"/>
              <a:gd name="T5" fmla="*/ 30538612 h 325"/>
              <a:gd name="T6" fmla="*/ 76481946 w 327"/>
              <a:gd name="T7" fmla="*/ 2147483647 h 325"/>
              <a:gd name="T8" fmla="*/ 15295604 w 327"/>
              <a:gd name="T9" fmla="*/ 2147483647 h 325"/>
              <a:gd name="T10" fmla="*/ 107073147 w 327"/>
              <a:gd name="T11" fmla="*/ 2147483647 h 325"/>
              <a:gd name="T12" fmla="*/ 1330776425 w 327"/>
              <a:gd name="T13" fmla="*/ 2147483647 h 325"/>
              <a:gd name="T14" fmla="*/ 1896741033 w 327"/>
              <a:gd name="T15" fmla="*/ 2147483647 h 325"/>
              <a:gd name="T16" fmla="*/ 2034405350 w 327"/>
              <a:gd name="T17" fmla="*/ 2147483647 h 325"/>
              <a:gd name="T18" fmla="*/ 2034405350 w 327"/>
              <a:gd name="T19" fmla="*/ 2147483647 h 325"/>
              <a:gd name="T20" fmla="*/ 2147483647 w 327"/>
              <a:gd name="T21" fmla="*/ 2147483647 h 325"/>
              <a:gd name="T22" fmla="*/ 2147483647 w 327"/>
              <a:gd name="T23" fmla="*/ 2147483647 h 325"/>
              <a:gd name="T24" fmla="*/ 2147483647 w 327"/>
              <a:gd name="T25" fmla="*/ 2147483647 h 325"/>
              <a:gd name="T26" fmla="*/ 2147483647 w 327"/>
              <a:gd name="T27" fmla="*/ 2147483647 h 325"/>
              <a:gd name="T28" fmla="*/ 2147483647 w 327"/>
              <a:gd name="T29" fmla="*/ 2147483647 h 325"/>
              <a:gd name="T30" fmla="*/ 2147483647 w 327"/>
              <a:gd name="T31" fmla="*/ 2147483647 h 325"/>
              <a:gd name="T32" fmla="*/ 2147483647 w 327"/>
              <a:gd name="T33" fmla="*/ 183223869 h 325"/>
              <a:gd name="T34" fmla="*/ 2147483647 w 327"/>
              <a:gd name="T35" fmla="*/ 30538612 h 325"/>
              <a:gd name="T36" fmla="*/ 489482815 w 327"/>
              <a:gd name="T37" fmla="*/ 2147483647 h 325"/>
              <a:gd name="T38" fmla="*/ 2147483647 w 327"/>
              <a:gd name="T39" fmla="*/ 824511288 h 325"/>
              <a:gd name="T40" fmla="*/ 1483740256 w 327"/>
              <a:gd name="T41" fmla="*/ 2147483647 h 325"/>
              <a:gd name="T42" fmla="*/ 1437849541 w 327"/>
              <a:gd name="T43" fmla="*/ 2147483647 h 325"/>
              <a:gd name="T44" fmla="*/ 489482815 w 327"/>
              <a:gd name="T45" fmla="*/ 2147483647 h 325"/>
              <a:gd name="T46" fmla="*/ 1590813372 w 327"/>
              <a:gd name="T47" fmla="*/ 2147483647 h 325"/>
              <a:gd name="T48" fmla="*/ 1590813372 w 327"/>
              <a:gd name="T49" fmla="*/ 2147483647 h 325"/>
              <a:gd name="T50" fmla="*/ 2147483647 w 327"/>
              <a:gd name="T51" fmla="*/ 580210272 h 325"/>
              <a:gd name="T52" fmla="*/ 2034405350 w 327"/>
              <a:gd name="T53" fmla="*/ 2147483647 h 325"/>
              <a:gd name="T54" fmla="*/ 1590813372 w 327"/>
              <a:gd name="T55" fmla="*/ 2147483647 h 325"/>
              <a:gd name="T56" fmla="*/ 2147483647 w 327"/>
              <a:gd name="T57" fmla="*/ 2147483647 h 325"/>
              <a:gd name="T58" fmla="*/ 2147483647 w 327"/>
              <a:gd name="T59" fmla="*/ 2147483647 h 325"/>
              <a:gd name="T60" fmla="*/ 2147483647 w 327"/>
              <a:gd name="T61" fmla="*/ 2147483647 h 325"/>
              <a:gd name="T62" fmla="*/ 2147483647 w 327"/>
              <a:gd name="T63" fmla="*/ 885584589 h 325"/>
              <a:gd name="T64" fmla="*/ 2147483647 w 327"/>
              <a:gd name="T65" fmla="*/ 2147483647 h 3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7"/>
              <a:gd name="T100" fmla="*/ 0 h 325"/>
              <a:gd name="T101" fmla="*/ 327 w 327"/>
              <a:gd name="T102" fmla="*/ 325 h 3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7" h="325">
                <a:moveTo>
                  <a:pt x="321" y="2"/>
                </a:moveTo>
                <a:cubicBezTo>
                  <a:pt x="320" y="1"/>
                  <a:pt x="318" y="0"/>
                  <a:pt x="316" y="0"/>
                </a:cubicBezTo>
                <a:cubicBezTo>
                  <a:pt x="314" y="0"/>
                  <a:pt x="312" y="1"/>
                  <a:pt x="310" y="2"/>
                </a:cubicBezTo>
                <a:cubicBezTo>
                  <a:pt x="5" y="205"/>
                  <a:pt x="5" y="205"/>
                  <a:pt x="5" y="205"/>
                </a:cubicBezTo>
                <a:cubicBezTo>
                  <a:pt x="2" y="207"/>
                  <a:pt x="0" y="211"/>
                  <a:pt x="1" y="215"/>
                </a:cubicBezTo>
                <a:cubicBezTo>
                  <a:pt x="1" y="218"/>
                  <a:pt x="3" y="222"/>
                  <a:pt x="7" y="223"/>
                </a:cubicBezTo>
                <a:cubicBezTo>
                  <a:pt x="87" y="255"/>
                  <a:pt x="87" y="255"/>
                  <a:pt x="87" y="255"/>
                </a:cubicBezTo>
                <a:cubicBezTo>
                  <a:pt x="124" y="320"/>
                  <a:pt x="124" y="320"/>
                  <a:pt x="124" y="320"/>
                </a:cubicBezTo>
                <a:cubicBezTo>
                  <a:pt x="126" y="323"/>
                  <a:pt x="129" y="325"/>
                  <a:pt x="133" y="325"/>
                </a:cubicBezTo>
                <a:cubicBezTo>
                  <a:pt x="133" y="325"/>
                  <a:pt x="133" y="325"/>
                  <a:pt x="133" y="325"/>
                </a:cubicBezTo>
                <a:cubicBezTo>
                  <a:pt x="136" y="325"/>
                  <a:pt x="140" y="324"/>
                  <a:pt x="141" y="321"/>
                </a:cubicBezTo>
                <a:cubicBezTo>
                  <a:pt x="163" y="285"/>
                  <a:pt x="163" y="285"/>
                  <a:pt x="163" y="285"/>
                </a:cubicBezTo>
                <a:cubicBezTo>
                  <a:pt x="261" y="325"/>
                  <a:pt x="261" y="325"/>
                  <a:pt x="261" y="325"/>
                </a:cubicBezTo>
                <a:cubicBezTo>
                  <a:pt x="262" y="325"/>
                  <a:pt x="264" y="325"/>
                  <a:pt x="265" y="325"/>
                </a:cubicBezTo>
                <a:cubicBezTo>
                  <a:pt x="267" y="325"/>
                  <a:pt x="268" y="325"/>
                  <a:pt x="270" y="324"/>
                </a:cubicBezTo>
                <a:cubicBezTo>
                  <a:pt x="273" y="323"/>
                  <a:pt x="275" y="320"/>
                  <a:pt x="275" y="317"/>
                </a:cubicBezTo>
                <a:cubicBezTo>
                  <a:pt x="326" y="12"/>
                  <a:pt x="326" y="12"/>
                  <a:pt x="326" y="12"/>
                </a:cubicBezTo>
                <a:cubicBezTo>
                  <a:pt x="327" y="8"/>
                  <a:pt x="325" y="4"/>
                  <a:pt x="321" y="2"/>
                </a:cubicBezTo>
                <a:close/>
                <a:moveTo>
                  <a:pt x="32" y="211"/>
                </a:moveTo>
                <a:cubicBezTo>
                  <a:pt x="268" y="54"/>
                  <a:pt x="268" y="54"/>
                  <a:pt x="268" y="54"/>
                </a:cubicBezTo>
                <a:cubicBezTo>
                  <a:pt x="97" y="238"/>
                  <a:pt x="97" y="238"/>
                  <a:pt x="97" y="238"/>
                </a:cubicBezTo>
                <a:cubicBezTo>
                  <a:pt x="96" y="237"/>
                  <a:pt x="95" y="236"/>
                  <a:pt x="94" y="236"/>
                </a:cubicBezTo>
                <a:lnTo>
                  <a:pt x="32" y="211"/>
                </a:lnTo>
                <a:close/>
                <a:moveTo>
                  <a:pt x="104" y="245"/>
                </a:moveTo>
                <a:cubicBezTo>
                  <a:pt x="104" y="245"/>
                  <a:pt x="104" y="245"/>
                  <a:pt x="104" y="245"/>
                </a:cubicBezTo>
                <a:cubicBezTo>
                  <a:pt x="297" y="38"/>
                  <a:pt x="297" y="38"/>
                  <a:pt x="297" y="38"/>
                </a:cubicBezTo>
                <a:cubicBezTo>
                  <a:pt x="133" y="294"/>
                  <a:pt x="133" y="294"/>
                  <a:pt x="133" y="294"/>
                </a:cubicBezTo>
                <a:lnTo>
                  <a:pt x="104" y="245"/>
                </a:lnTo>
                <a:close/>
                <a:moveTo>
                  <a:pt x="257" y="301"/>
                </a:moveTo>
                <a:cubicBezTo>
                  <a:pt x="170" y="266"/>
                  <a:pt x="170" y="266"/>
                  <a:pt x="170" y="266"/>
                </a:cubicBezTo>
                <a:cubicBezTo>
                  <a:pt x="168" y="266"/>
                  <a:pt x="166" y="265"/>
                  <a:pt x="164" y="265"/>
                </a:cubicBezTo>
                <a:cubicBezTo>
                  <a:pt x="298" y="58"/>
                  <a:pt x="298" y="58"/>
                  <a:pt x="298" y="58"/>
                </a:cubicBezTo>
                <a:lnTo>
                  <a:pt x="257" y="3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lstStyle/>
          <a:p>
            <a:endParaRPr lang="en-US"/>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03"/>
          <p:cNvSpPr txBox="1">
            <a:spLocks noChangeArrowheads="1"/>
          </p:cNvSpPr>
          <p:nvPr/>
        </p:nvSpPr>
        <p:spPr bwMode="auto">
          <a:xfrm>
            <a:off x="2840038" y="1065213"/>
            <a:ext cx="18783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sz="6000" b="1">
                <a:solidFill>
                  <a:schemeClr val="tx2"/>
                </a:solidFill>
                <a:latin typeface="Open Sans"/>
              </a:rPr>
              <a:t>MODEL EMOTIONAL INTELLIGENCE</a:t>
            </a:r>
            <a:endParaRPr lang="en-US" sz="6000" b="1">
              <a:solidFill>
                <a:schemeClr val="tx2"/>
              </a:solidFill>
              <a:latin typeface="Open Sans"/>
              <a:ea typeface="Open Sans Light"/>
              <a:cs typeface="Open Sans Light"/>
            </a:endParaRPr>
          </a:p>
        </p:txBody>
      </p:sp>
      <p:sp>
        <p:nvSpPr>
          <p:cNvPr id="13" name="TextBox 12"/>
          <p:cNvSpPr txBox="1">
            <a:spLocks noChangeArrowheads="1"/>
          </p:cNvSpPr>
          <p:nvPr/>
        </p:nvSpPr>
        <p:spPr bwMode="auto">
          <a:xfrm>
            <a:off x="2605088" y="5067300"/>
            <a:ext cx="1995011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buFont typeface="Arial" pitchFamily="34" charset="0"/>
              <a:buChar char="•"/>
            </a:pPr>
            <a:r>
              <a:rPr lang="en-US"/>
              <a:t> Reuven Bar-On: EI sbg kecerdasan campuran, terdiri dari kemampuan kognitif dan aspek kepribadian. Menekankan terhadap 2 aspek tsbt memengaruhi kesejahteraan umum</a:t>
            </a:r>
          </a:p>
        </p:txBody>
      </p:sp>
      <p:sp>
        <p:nvSpPr>
          <p:cNvPr id="8" name="TextBox 7"/>
          <p:cNvSpPr txBox="1">
            <a:spLocks noChangeArrowheads="1"/>
          </p:cNvSpPr>
          <p:nvPr/>
        </p:nvSpPr>
        <p:spPr bwMode="auto">
          <a:xfrm>
            <a:off x="1347788" y="7499350"/>
            <a:ext cx="21207412"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buFont typeface="Arial" pitchFamily="34" charset="0"/>
              <a:buChar char="•"/>
            </a:pPr>
            <a:r>
              <a:rPr lang="en-US"/>
              <a:t> Daniel Goleman: sbg kecerdasan campuran, melibatkan kemampuan kognitif dan aspek kepribadian. Namun berfokus pd bgmn faktor kognitif dan kepribadian menentukan kesuksesan di tempat kerja. </a:t>
            </a:r>
          </a:p>
        </p:txBody>
      </p:sp>
      <p:sp>
        <p:nvSpPr>
          <p:cNvPr id="12" name="TextBox 11"/>
          <p:cNvSpPr txBox="1">
            <a:spLocks noChangeArrowheads="1"/>
          </p:cNvSpPr>
          <p:nvPr/>
        </p:nvSpPr>
        <p:spPr bwMode="auto">
          <a:xfrm>
            <a:off x="1347788" y="3205163"/>
            <a:ext cx="21912262"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buFont typeface="Arial" pitchFamily="34" charset="0"/>
              <a:buChar char="•"/>
            </a:pPr>
            <a:r>
              <a:rPr lang="en-US"/>
              <a:t>Peter Salovey &amp;  John Mayer : EI sbg bentuk kecerdasan murni, yaitu kecerdasan emosi adlh. Kemampuan kognitif</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whee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Public\Documents\Downloads\why-emotional-intelligence-mat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8800" y="8097838"/>
            <a:ext cx="8588375" cy="561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103"/>
          <p:cNvSpPr txBox="1">
            <a:spLocks noChangeArrowheads="1"/>
          </p:cNvSpPr>
          <p:nvPr/>
        </p:nvSpPr>
        <p:spPr bwMode="auto">
          <a:xfrm>
            <a:off x="2840038" y="812800"/>
            <a:ext cx="187833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spcBef>
                <a:spcPct val="50000"/>
              </a:spcBef>
            </a:pPr>
            <a:r>
              <a:rPr lang="en-US" sz="5400" b="1">
                <a:solidFill>
                  <a:schemeClr val="tx2"/>
                </a:solidFill>
                <a:latin typeface="Open Sans"/>
              </a:rPr>
              <a:t>WHY EMOTIONAL INTELLIGENCE MATTERS?</a:t>
            </a:r>
          </a:p>
        </p:txBody>
      </p:sp>
      <p:sp>
        <p:nvSpPr>
          <p:cNvPr id="13" name="TextBox 12"/>
          <p:cNvSpPr txBox="1">
            <a:spLocks noChangeArrowheads="1"/>
          </p:cNvSpPr>
          <p:nvPr/>
        </p:nvSpPr>
        <p:spPr bwMode="auto">
          <a:xfrm>
            <a:off x="1379538" y="2692400"/>
            <a:ext cx="21277262" cy="935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buFont typeface="Arial" pitchFamily="34" charset="0"/>
              <a:buChar char="•"/>
            </a:pPr>
            <a:r>
              <a:rPr lang="en-US"/>
              <a:t> Ketika otak mengirim signal  sesuatu yg salah atau tidak sesuai dgn keinginan </a:t>
            </a:r>
            <a:r>
              <a:rPr lang="en-US">
                <a:sym typeface="Wingdings" pitchFamily="2" charset="2"/>
              </a:rPr>
              <a:t> akan muncul perasaan /emosi negatif. </a:t>
            </a:r>
          </a:p>
          <a:p>
            <a:pPr eaLnBrk="1" hangingPunct="1">
              <a:buFont typeface="Arial" pitchFamily="34" charset="0"/>
              <a:buChar char="•"/>
            </a:pPr>
            <a:endParaRPr lang="en-US">
              <a:sym typeface="Wingdings" pitchFamily="2" charset="2"/>
            </a:endParaRPr>
          </a:p>
          <a:p>
            <a:pPr eaLnBrk="1" hangingPunct="1">
              <a:buFont typeface="Arial" pitchFamily="34" charset="0"/>
              <a:buChar char="•"/>
            </a:pPr>
            <a:r>
              <a:rPr lang="en-US">
                <a:sym typeface="Wingdings" pitchFamily="2" charset="2"/>
              </a:rPr>
              <a:t> Konsekuensi aspek sosial, mental, fisik agar bisa deal dgn emosi yang dirasa.</a:t>
            </a:r>
          </a:p>
          <a:p>
            <a:pPr eaLnBrk="1" hangingPunct="1">
              <a:buFont typeface="Arial" pitchFamily="34" charset="0"/>
              <a:buChar char="•"/>
            </a:pPr>
            <a:endParaRPr lang="en-US">
              <a:sym typeface="Wingdings" pitchFamily="2" charset="2"/>
            </a:endParaRPr>
          </a:p>
          <a:p>
            <a:pPr eaLnBrk="1" hangingPunct="1">
              <a:buFont typeface="Arial" pitchFamily="34" charset="0"/>
              <a:buChar char="•"/>
            </a:pPr>
            <a:r>
              <a:rPr lang="en-US">
                <a:sym typeface="Wingdings" pitchFamily="2" charset="2"/>
              </a:rPr>
              <a:t> Emosi adl.media tubuh kita berbicara dengan diri kita.</a:t>
            </a:r>
          </a:p>
          <a:p>
            <a:pPr eaLnBrk="1" hangingPunct="1">
              <a:buFont typeface="Arial" pitchFamily="34" charset="0"/>
              <a:buChar char="•"/>
            </a:pPr>
            <a:endParaRPr lang="en-US">
              <a:sym typeface="Wingdings" pitchFamily="2" charset="2"/>
            </a:endParaRPr>
          </a:p>
          <a:p>
            <a:pPr eaLnBrk="1" hangingPunct="1">
              <a:buFont typeface="Arial" pitchFamily="34" charset="0"/>
              <a:buChar char="•"/>
            </a:pPr>
            <a:r>
              <a:rPr lang="en-US">
                <a:sym typeface="Wingdings" pitchFamily="2" charset="2"/>
              </a:rPr>
              <a:t> Tidak hanya menghindari hal yg tdk menyenangkan, tetapi dapat memicu sakit fisik bahkan kematian.</a:t>
            </a:r>
          </a:p>
          <a:p>
            <a:pPr eaLnBrk="1" hangingPunct="1">
              <a:buFont typeface="Arial" pitchFamily="34" charset="0"/>
              <a:buChar char="•"/>
            </a:pPr>
            <a:endParaRPr lang="en-US">
              <a:sym typeface="Wingdings" pitchFamily="2" charset="2"/>
            </a:endParaRPr>
          </a:p>
          <a:p>
            <a:pPr eaLnBrk="1" hangingPunct="1">
              <a:buFont typeface="Arial" pitchFamily="34" charset="0"/>
              <a:buChar char="•"/>
            </a:pPr>
            <a:r>
              <a:rPr lang="en-US">
                <a:sym typeface="Wingdings" pitchFamily="2" charset="2"/>
              </a:rPr>
              <a:t> Penelitian menunjukkan bahwa orang yang memiliki </a:t>
            </a:r>
          </a:p>
          <a:p>
            <a:pPr eaLnBrk="1" hangingPunct="1"/>
            <a:r>
              <a:rPr lang="en-US">
                <a:sym typeface="Wingdings" pitchFamily="2" charset="2"/>
              </a:rPr>
              <a:t>kecerdasan emosi yang tinggi, tidak hanya mejadi sukses </a:t>
            </a:r>
          </a:p>
          <a:p>
            <a:pPr eaLnBrk="1" hangingPunct="1"/>
            <a:r>
              <a:rPr lang="en-US">
                <a:sym typeface="Wingdings" pitchFamily="2" charset="2"/>
              </a:rPr>
              <a:t>tetapi juga lebih sehat, bahagia, dan menikmati relasinya </a:t>
            </a:r>
          </a:p>
          <a:p>
            <a:pPr eaLnBrk="1" hangingPunct="1"/>
            <a:r>
              <a:rPr lang="en-US">
                <a:sym typeface="Wingdings" pitchFamily="2" charset="2"/>
              </a:rPr>
              <a:t>dengan orang lain.</a:t>
            </a:r>
            <a:endParaRPr lang="en-US"/>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03"/>
          <p:cNvSpPr txBox="1">
            <a:spLocks noChangeArrowheads="1"/>
          </p:cNvSpPr>
          <p:nvPr/>
        </p:nvSpPr>
        <p:spPr bwMode="auto">
          <a:xfrm>
            <a:off x="2840038" y="812800"/>
            <a:ext cx="187833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852" tIns="121926" rIns="243852" bIns="121926">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spcBef>
                <a:spcPct val="50000"/>
              </a:spcBef>
            </a:pPr>
            <a:r>
              <a:rPr lang="en-US" sz="5400" b="1">
                <a:solidFill>
                  <a:schemeClr val="tx2"/>
                </a:solidFill>
                <a:latin typeface="Open Sans"/>
              </a:rPr>
              <a:t>WHY EMOTIONAL INTELLIGENCE MATTERS?</a:t>
            </a:r>
          </a:p>
        </p:txBody>
      </p:sp>
      <p:sp>
        <p:nvSpPr>
          <p:cNvPr id="13" name="TextBox 12"/>
          <p:cNvSpPr txBox="1">
            <a:spLocks noChangeArrowheads="1"/>
          </p:cNvSpPr>
          <p:nvPr/>
        </p:nvSpPr>
        <p:spPr bwMode="auto">
          <a:xfrm>
            <a:off x="1379538" y="2692400"/>
            <a:ext cx="10609262" cy="1067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b="1">
                <a:sym typeface="Wingdings" pitchFamily="2" charset="2"/>
              </a:rPr>
              <a:t> EI TINGGI </a:t>
            </a:r>
          </a:p>
          <a:p>
            <a:pPr algn="ctr" eaLnBrk="1" hangingPunct="1"/>
            <a:r>
              <a:rPr lang="en-US">
                <a:sym typeface="Wingdings" pitchFamily="2" charset="2"/>
              </a:rPr>
              <a:t>cenderung mengalami keseimbangan kesehatan pada perasaannya:</a:t>
            </a:r>
          </a:p>
          <a:p>
            <a:pPr algn="ctr" eaLnBrk="1" hangingPunct="1">
              <a:buFont typeface="Arial" pitchFamily="34" charset="0"/>
              <a:buChar char="•"/>
            </a:pPr>
            <a:r>
              <a:rPr lang="en-US">
                <a:sym typeface="Wingdings" pitchFamily="2" charset="2"/>
              </a:rPr>
              <a:t> Motivasi</a:t>
            </a:r>
          </a:p>
          <a:p>
            <a:pPr algn="ctr" eaLnBrk="1" hangingPunct="1">
              <a:buFont typeface="Arial" pitchFamily="34" charset="0"/>
              <a:buChar char="•"/>
            </a:pPr>
            <a:r>
              <a:rPr lang="en-US">
                <a:sym typeface="Wingdings" pitchFamily="2" charset="2"/>
              </a:rPr>
              <a:t>Pertemanan</a:t>
            </a:r>
          </a:p>
          <a:p>
            <a:pPr algn="ctr" eaLnBrk="1" hangingPunct="1">
              <a:buFont typeface="Arial" pitchFamily="34" charset="0"/>
              <a:buChar char="•"/>
            </a:pPr>
            <a:r>
              <a:rPr lang="en-US">
                <a:sym typeface="Wingdings" pitchFamily="2" charset="2"/>
              </a:rPr>
              <a:t>Fokus</a:t>
            </a:r>
          </a:p>
          <a:p>
            <a:pPr algn="ctr" eaLnBrk="1" hangingPunct="1">
              <a:buFont typeface="Arial" pitchFamily="34" charset="0"/>
              <a:buChar char="•"/>
            </a:pPr>
            <a:r>
              <a:rPr lang="en-US">
                <a:sym typeface="Wingdings" pitchFamily="2" charset="2"/>
              </a:rPr>
              <a:t>Terpenuhi</a:t>
            </a:r>
          </a:p>
          <a:p>
            <a:pPr algn="ctr" eaLnBrk="1" hangingPunct="1">
              <a:buFont typeface="Arial" pitchFamily="34" charset="0"/>
              <a:buChar char="•"/>
            </a:pPr>
            <a:r>
              <a:rPr lang="en-US">
                <a:sym typeface="Wingdings" pitchFamily="2" charset="2"/>
              </a:rPr>
              <a:t>Pikiran yang damai</a:t>
            </a:r>
          </a:p>
          <a:p>
            <a:pPr algn="ctr" eaLnBrk="1" hangingPunct="1">
              <a:buFont typeface="Arial" pitchFamily="34" charset="0"/>
              <a:buChar char="•"/>
            </a:pPr>
            <a:r>
              <a:rPr lang="en-US">
                <a:sym typeface="Wingdings" pitchFamily="2" charset="2"/>
              </a:rPr>
              <a:t>Kesadaran</a:t>
            </a:r>
          </a:p>
          <a:p>
            <a:pPr algn="ctr" eaLnBrk="1" hangingPunct="1">
              <a:buFont typeface="Arial" pitchFamily="34" charset="0"/>
              <a:buChar char="•"/>
            </a:pPr>
            <a:r>
              <a:rPr lang="en-US">
                <a:sym typeface="Wingdings" pitchFamily="2" charset="2"/>
              </a:rPr>
              <a:t>Keseimbangan</a:t>
            </a:r>
          </a:p>
          <a:p>
            <a:pPr algn="ctr" eaLnBrk="1" hangingPunct="1">
              <a:buFont typeface="Arial" pitchFamily="34" charset="0"/>
              <a:buChar char="•"/>
            </a:pPr>
            <a:r>
              <a:rPr lang="en-US">
                <a:sym typeface="Wingdings" pitchFamily="2" charset="2"/>
              </a:rPr>
              <a:t>Self-control</a:t>
            </a:r>
          </a:p>
          <a:p>
            <a:pPr algn="ctr" eaLnBrk="1" hangingPunct="1">
              <a:buFont typeface="Arial" pitchFamily="34" charset="0"/>
              <a:buChar char="•"/>
            </a:pPr>
            <a:r>
              <a:rPr lang="en-US">
                <a:sym typeface="Wingdings" pitchFamily="2" charset="2"/>
              </a:rPr>
              <a:t>Kebebasan</a:t>
            </a:r>
          </a:p>
          <a:p>
            <a:pPr algn="ctr" eaLnBrk="1" hangingPunct="1">
              <a:buFont typeface="Arial" pitchFamily="34" charset="0"/>
              <a:buChar char="•"/>
            </a:pPr>
            <a:r>
              <a:rPr lang="en-US">
                <a:sym typeface="Wingdings" pitchFamily="2" charset="2"/>
              </a:rPr>
              <a:t>Kemandirian</a:t>
            </a:r>
          </a:p>
          <a:p>
            <a:pPr algn="ctr" eaLnBrk="1" hangingPunct="1">
              <a:buFont typeface="Arial" pitchFamily="34" charset="0"/>
              <a:buChar char="•"/>
            </a:pPr>
            <a:r>
              <a:rPr lang="en-US">
                <a:sym typeface="Wingdings" pitchFamily="2" charset="2"/>
              </a:rPr>
              <a:t>Apresiasi</a:t>
            </a:r>
          </a:p>
          <a:p>
            <a:pPr algn="ctr" eaLnBrk="1" hangingPunct="1">
              <a:buFont typeface="Arial" pitchFamily="34" charset="0"/>
              <a:buChar char="•"/>
            </a:pPr>
            <a:r>
              <a:rPr lang="en-US">
                <a:sym typeface="Wingdings" pitchFamily="2" charset="2"/>
              </a:rPr>
              <a:t>Semua hal positif</a:t>
            </a:r>
          </a:p>
          <a:p>
            <a:pPr algn="ctr" eaLnBrk="1" hangingPunct="1">
              <a:buFont typeface="Arial" pitchFamily="34" charset="0"/>
              <a:buChar char="•"/>
            </a:pPr>
            <a:endParaRPr lang="en-US">
              <a:sym typeface="Wingdings" pitchFamily="2" charset="2"/>
            </a:endParaRPr>
          </a:p>
        </p:txBody>
      </p:sp>
      <p:sp>
        <p:nvSpPr>
          <p:cNvPr id="5" name="TextBox 4"/>
          <p:cNvSpPr txBox="1">
            <a:spLocks noChangeArrowheads="1"/>
          </p:cNvSpPr>
          <p:nvPr/>
        </p:nvSpPr>
        <p:spPr bwMode="auto">
          <a:xfrm>
            <a:off x="12809538" y="2641600"/>
            <a:ext cx="10609262" cy="1134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algn="ctr" eaLnBrk="1" hangingPunct="1"/>
            <a:r>
              <a:rPr lang="en-US">
                <a:sym typeface="Wingdings" pitchFamily="2" charset="2"/>
              </a:rPr>
              <a:t> </a:t>
            </a:r>
            <a:r>
              <a:rPr lang="en-US" b="1">
                <a:sym typeface="Wingdings" pitchFamily="2" charset="2"/>
              </a:rPr>
              <a:t>EI RENDAH</a:t>
            </a:r>
            <a:r>
              <a:rPr lang="en-US">
                <a:sym typeface="Wingdings" pitchFamily="2" charset="2"/>
              </a:rPr>
              <a:t> </a:t>
            </a:r>
          </a:p>
          <a:p>
            <a:pPr algn="ctr" eaLnBrk="1" hangingPunct="1"/>
            <a:r>
              <a:rPr lang="en-US">
                <a:sym typeface="Wingdings" pitchFamily="2" charset="2"/>
              </a:rPr>
              <a:t>cenderung mengalami:</a:t>
            </a:r>
          </a:p>
          <a:p>
            <a:pPr algn="ctr" eaLnBrk="1" hangingPunct="1">
              <a:buFont typeface="Arial" pitchFamily="34" charset="0"/>
              <a:buChar char="•"/>
            </a:pPr>
            <a:r>
              <a:rPr lang="en-US">
                <a:sym typeface="Wingdings" pitchFamily="2" charset="2"/>
              </a:rPr>
              <a:t> Kesendirian</a:t>
            </a:r>
          </a:p>
          <a:p>
            <a:pPr algn="ctr" eaLnBrk="1" hangingPunct="1">
              <a:buFont typeface="Arial" pitchFamily="34" charset="0"/>
              <a:buChar char="•"/>
            </a:pPr>
            <a:r>
              <a:rPr lang="en-US">
                <a:sym typeface="Wingdings" pitchFamily="2" charset="2"/>
              </a:rPr>
              <a:t>Ketakutan</a:t>
            </a:r>
          </a:p>
          <a:p>
            <a:pPr algn="ctr" eaLnBrk="1" hangingPunct="1">
              <a:buFont typeface="Arial" pitchFamily="34" charset="0"/>
              <a:buChar char="•"/>
            </a:pPr>
            <a:r>
              <a:rPr lang="en-US">
                <a:sym typeface="Wingdings" pitchFamily="2" charset="2"/>
              </a:rPr>
              <a:t>Frustasi</a:t>
            </a:r>
          </a:p>
          <a:p>
            <a:pPr algn="ctr" eaLnBrk="1" hangingPunct="1">
              <a:buFont typeface="Arial" pitchFamily="34" charset="0"/>
              <a:buChar char="•"/>
            </a:pPr>
            <a:r>
              <a:rPr lang="en-US">
                <a:sym typeface="Wingdings" pitchFamily="2" charset="2"/>
              </a:rPr>
              <a:t>Rasa bersalah</a:t>
            </a:r>
          </a:p>
          <a:p>
            <a:pPr algn="ctr" eaLnBrk="1" hangingPunct="1">
              <a:buFont typeface="Arial" pitchFamily="34" charset="0"/>
              <a:buChar char="•"/>
            </a:pPr>
            <a:r>
              <a:rPr lang="en-US">
                <a:sym typeface="Wingdings" pitchFamily="2" charset="2"/>
              </a:rPr>
              <a:t>Kekosongan</a:t>
            </a:r>
          </a:p>
          <a:p>
            <a:pPr algn="ctr" eaLnBrk="1" hangingPunct="1">
              <a:buFont typeface="Arial" pitchFamily="34" charset="0"/>
              <a:buChar char="•"/>
            </a:pPr>
            <a:r>
              <a:rPr lang="en-US">
                <a:sym typeface="Wingdings" pitchFamily="2" charset="2"/>
              </a:rPr>
              <a:t>Kepahitan</a:t>
            </a:r>
          </a:p>
          <a:p>
            <a:pPr algn="ctr" eaLnBrk="1" hangingPunct="1">
              <a:buFont typeface="Arial" pitchFamily="34" charset="0"/>
              <a:buChar char="•"/>
            </a:pPr>
            <a:r>
              <a:rPr lang="en-US">
                <a:sym typeface="Wingdings" pitchFamily="2" charset="2"/>
              </a:rPr>
              <a:t>Depresi</a:t>
            </a:r>
          </a:p>
          <a:p>
            <a:pPr algn="ctr" eaLnBrk="1" hangingPunct="1">
              <a:buFont typeface="Arial" pitchFamily="34" charset="0"/>
              <a:buChar char="•"/>
            </a:pPr>
            <a:r>
              <a:rPr lang="en-US">
                <a:sym typeface="Wingdings" pitchFamily="2" charset="2"/>
              </a:rPr>
              <a:t>Ketidakstabilan</a:t>
            </a:r>
          </a:p>
          <a:p>
            <a:pPr algn="ctr" eaLnBrk="1" hangingPunct="1">
              <a:buFont typeface="Arial" pitchFamily="34" charset="0"/>
              <a:buChar char="•"/>
            </a:pPr>
            <a:r>
              <a:rPr lang="en-US">
                <a:sym typeface="Wingdings" pitchFamily="2" charset="2"/>
              </a:rPr>
              <a:t>Kelesuan</a:t>
            </a:r>
          </a:p>
          <a:p>
            <a:pPr algn="ctr" eaLnBrk="1" hangingPunct="1">
              <a:buFont typeface="Arial" pitchFamily="34" charset="0"/>
              <a:buChar char="•"/>
            </a:pPr>
            <a:r>
              <a:rPr lang="en-US">
                <a:sym typeface="Wingdings" pitchFamily="2" charset="2"/>
              </a:rPr>
              <a:t>Kekecewaan</a:t>
            </a:r>
          </a:p>
          <a:p>
            <a:pPr algn="ctr" eaLnBrk="1" hangingPunct="1">
              <a:buFont typeface="Arial" pitchFamily="34" charset="0"/>
              <a:buChar char="•"/>
            </a:pPr>
            <a:r>
              <a:rPr lang="en-US">
                <a:sym typeface="Wingdings" pitchFamily="2" charset="2"/>
              </a:rPr>
              <a:t>Kebencian</a:t>
            </a:r>
          </a:p>
          <a:p>
            <a:pPr algn="ctr" eaLnBrk="1" hangingPunct="1">
              <a:buFont typeface="Arial" pitchFamily="34" charset="0"/>
              <a:buChar char="•"/>
            </a:pPr>
            <a:r>
              <a:rPr lang="en-US">
                <a:sym typeface="Wingdings" pitchFamily="2" charset="2"/>
              </a:rPr>
              <a:t>Kemarahan</a:t>
            </a:r>
          </a:p>
          <a:p>
            <a:pPr algn="ctr" eaLnBrk="1" hangingPunct="1">
              <a:buFont typeface="Arial" pitchFamily="34" charset="0"/>
              <a:buChar char="•"/>
            </a:pPr>
            <a:r>
              <a:rPr lang="en-US">
                <a:sym typeface="Wingdings" pitchFamily="2" charset="2"/>
              </a:rPr>
              <a:t>Ketergantungan</a:t>
            </a:r>
          </a:p>
          <a:p>
            <a:pPr algn="ctr" eaLnBrk="1" hangingPunct="1">
              <a:buFont typeface="Arial" pitchFamily="34" charset="0"/>
              <a:buChar char="•"/>
            </a:pPr>
            <a:r>
              <a:rPr lang="en-US">
                <a:sym typeface="Wingdings" pitchFamily="2" charset="2"/>
              </a:rPr>
              <a:t>Kegagalan, dsb.</a:t>
            </a:r>
          </a:p>
          <a:p>
            <a:pPr algn="ctr" eaLnBrk="1" hangingPunct="1">
              <a:buFont typeface="Arial" pitchFamily="34" charset="0"/>
              <a:buChar char="•"/>
            </a:pPr>
            <a:endParaRPr lang="en-US">
              <a:sym typeface="Wingdings" pitchFamily="2" charset="2"/>
            </a:endParaRP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17463" y="0"/>
            <a:ext cx="24404638" cy="13957300"/>
          </a:xfrm>
          <a:prstGeom prst="rect">
            <a:avLst/>
          </a:prstGeom>
          <a:solidFill>
            <a:schemeClr val="accent1">
              <a:lumMod val="50000"/>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anchor="ctr"/>
          <a:lstStyle/>
          <a:p>
            <a:pPr algn="ctr" defTabSz="1087444" fontAlgn="auto">
              <a:spcBef>
                <a:spcPts val="0"/>
              </a:spcBef>
              <a:spcAft>
                <a:spcPts val="0"/>
              </a:spcAft>
              <a:defRPr/>
            </a:pPr>
            <a:endParaRPr lang="en-US" dirty="0">
              <a:latin typeface="Open Sans Light"/>
            </a:endParaRPr>
          </a:p>
        </p:txBody>
      </p:sp>
      <p:sp>
        <p:nvSpPr>
          <p:cNvPr id="14339" name="Title 1"/>
          <p:cNvSpPr>
            <a:spLocks noGrp="1"/>
          </p:cNvSpPr>
          <p:nvPr>
            <p:ph type="title"/>
          </p:nvPr>
        </p:nvSpPr>
        <p:spPr>
          <a:xfrm>
            <a:off x="1828800" y="1646238"/>
            <a:ext cx="20729575" cy="1889125"/>
          </a:xfrm>
        </p:spPr>
        <p:txBody>
          <a:bodyPr/>
          <a:lstStyle/>
          <a:p>
            <a:pPr eaLnBrk="1" hangingPunct="1"/>
            <a:r>
              <a:rPr lang="en-US" b="1">
                <a:solidFill>
                  <a:schemeClr val="bg1"/>
                </a:solidFill>
              </a:rPr>
              <a:t>AND WHY IT MATTERS IN WORKPLACE?</a:t>
            </a:r>
          </a:p>
        </p:txBody>
      </p:sp>
      <p:sp>
        <p:nvSpPr>
          <p:cNvPr id="14340" name="TextBox 5"/>
          <p:cNvSpPr txBox="1">
            <a:spLocks noChangeArrowheads="1"/>
          </p:cNvSpPr>
          <p:nvPr/>
        </p:nvSpPr>
        <p:spPr bwMode="auto">
          <a:xfrm>
            <a:off x="6197600" y="4094163"/>
            <a:ext cx="17576800" cy="840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pitchFamily="34" charset="0"/>
                <a:cs typeface="Arial" pitchFamily="34" charset="0"/>
              </a:defRPr>
            </a:lvl1pPr>
            <a:lvl2pPr marL="742950" indent="-285750" eaLnBrk="0" hangingPunct="0">
              <a:defRPr sz="4300">
                <a:solidFill>
                  <a:schemeClr val="tx1"/>
                </a:solidFill>
                <a:latin typeface="Arial" pitchFamily="34" charset="0"/>
                <a:cs typeface="Arial" pitchFamily="34" charset="0"/>
              </a:defRPr>
            </a:lvl2pPr>
            <a:lvl3pPr marL="1143000" indent="-228600" eaLnBrk="0" hangingPunct="0">
              <a:defRPr sz="4300">
                <a:solidFill>
                  <a:schemeClr val="tx1"/>
                </a:solidFill>
                <a:latin typeface="Arial" pitchFamily="34" charset="0"/>
                <a:cs typeface="Arial" pitchFamily="34" charset="0"/>
              </a:defRPr>
            </a:lvl3pPr>
            <a:lvl4pPr marL="1600200" indent="-228600" eaLnBrk="0" hangingPunct="0">
              <a:defRPr sz="4300">
                <a:solidFill>
                  <a:schemeClr val="tx1"/>
                </a:solidFill>
                <a:latin typeface="Arial" pitchFamily="34" charset="0"/>
                <a:cs typeface="Arial" pitchFamily="34" charset="0"/>
              </a:defRPr>
            </a:lvl4pPr>
            <a:lvl5pPr marL="2057400" indent="-228600" eaLnBrk="0" hangingPunct="0">
              <a:defRPr sz="4300">
                <a:solidFill>
                  <a:schemeClr val="tx1"/>
                </a:solidFill>
                <a:latin typeface="Arial" pitchFamily="34" charset="0"/>
                <a:cs typeface="Arial" pitchFamily="34" charset="0"/>
              </a:defRPr>
            </a:lvl5pPr>
            <a:lvl6pPr marL="2514600" indent="-228600" defTabSz="1087438" eaLnBrk="0" fontAlgn="base" hangingPunct="0">
              <a:spcBef>
                <a:spcPct val="0"/>
              </a:spcBef>
              <a:spcAft>
                <a:spcPct val="0"/>
              </a:spcAft>
              <a:defRPr sz="4300">
                <a:solidFill>
                  <a:schemeClr val="tx1"/>
                </a:solidFill>
                <a:latin typeface="Arial" pitchFamily="34" charset="0"/>
                <a:cs typeface="Arial" pitchFamily="34" charset="0"/>
              </a:defRPr>
            </a:lvl6pPr>
            <a:lvl7pPr marL="2971800" indent="-228600" defTabSz="1087438" eaLnBrk="0" fontAlgn="base" hangingPunct="0">
              <a:spcBef>
                <a:spcPct val="0"/>
              </a:spcBef>
              <a:spcAft>
                <a:spcPct val="0"/>
              </a:spcAft>
              <a:defRPr sz="4300">
                <a:solidFill>
                  <a:schemeClr val="tx1"/>
                </a:solidFill>
                <a:latin typeface="Arial" pitchFamily="34" charset="0"/>
                <a:cs typeface="Arial" pitchFamily="34" charset="0"/>
              </a:defRPr>
            </a:lvl7pPr>
            <a:lvl8pPr marL="3429000" indent="-228600" defTabSz="1087438" eaLnBrk="0" fontAlgn="base" hangingPunct="0">
              <a:spcBef>
                <a:spcPct val="0"/>
              </a:spcBef>
              <a:spcAft>
                <a:spcPct val="0"/>
              </a:spcAft>
              <a:defRPr sz="4300">
                <a:solidFill>
                  <a:schemeClr val="tx1"/>
                </a:solidFill>
                <a:latin typeface="Arial" pitchFamily="34" charset="0"/>
                <a:cs typeface="Arial" pitchFamily="34" charset="0"/>
              </a:defRPr>
            </a:lvl8pPr>
            <a:lvl9pPr marL="3886200" indent="-228600" defTabSz="1087438" eaLnBrk="0" fontAlgn="base" hangingPunct="0">
              <a:spcBef>
                <a:spcPct val="0"/>
              </a:spcBef>
              <a:spcAft>
                <a:spcPct val="0"/>
              </a:spcAft>
              <a:defRPr sz="4300">
                <a:solidFill>
                  <a:schemeClr val="tx1"/>
                </a:solidFill>
                <a:latin typeface="Arial" pitchFamily="34" charset="0"/>
                <a:cs typeface="Arial" pitchFamily="34" charset="0"/>
              </a:defRPr>
            </a:lvl9pPr>
          </a:lstStyle>
          <a:p>
            <a:pPr eaLnBrk="1" hangingPunct="1">
              <a:buFont typeface="Wingdings" pitchFamily="2" charset="2"/>
              <a:buChar char="v"/>
            </a:pPr>
            <a:r>
              <a:rPr lang="en-US" sz="5400">
                <a:solidFill>
                  <a:schemeClr val="bg1"/>
                </a:solidFill>
              </a:rPr>
              <a:t> Kecerdasan akademis tidak cukup</a:t>
            </a:r>
          </a:p>
          <a:p>
            <a:pPr eaLnBrk="1" hangingPunct="1">
              <a:buFont typeface="Wingdings" pitchFamily="2" charset="2"/>
              <a:buChar char="v"/>
            </a:pPr>
            <a:endParaRPr lang="en-US" sz="5400">
              <a:solidFill>
                <a:schemeClr val="bg1"/>
              </a:solidFill>
            </a:endParaRPr>
          </a:p>
          <a:p>
            <a:pPr eaLnBrk="1" hangingPunct="1">
              <a:buFont typeface="Wingdings" pitchFamily="2" charset="2"/>
              <a:buChar char="v"/>
            </a:pPr>
            <a:r>
              <a:rPr lang="en-US" sz="5400">
                <a:solidFill>
                  <a:schemeClr val="bg1"/>
                </a:solidFill>
              </a:rPr>
              <a:t> Tidak pula kemahiran secara teknis</a:t>
            </a:r>
          </a:p>
          <a:p>
            <a:pPr eaLnBrk="1" hangingPunct="1">
              <a:buFont typeface="Wingdings" pitchFamily="2" charset="2"/>
              <a:buChar char="v"/>
            </a:pPr>
            <a:endParaRPr lang="en-US" sz="5400">
              <a:solidFill>
                <a:schemeClr val="bg1"/>
              </a:solidFill>
            </a:endParaRPr>
          </a:p>
          <a:p>
            <a:pPr eaLnBrk="1" hangingPunct="1">
              <a:buFont typeface="Wingdings" pitchFamily="2" charset="2"/>
              <a:buChar char="v"/>
            </a:pPr>
            <a:r>
              <a:rPr lang="en-US" sz="5400">
                <a:solidFill>
                  <a:schemeClr val="bg1"/>
                </a:solidFill>
              </a:rPr>
              <a:t> Self-management (mengontrol diri) dan hubungan interpersonal yang efektif membuat jelas perbedaan antara kesuksesan dan kegagalan</a:t>
            </a:r>
          </a:p>
          <a:p>
            <a:pPr eaLnBrk="1" hangingPunct="1">
              <a:buFont typeface="Wingdings" pitchFamily="2" charset="2"/>
              <a:buChar char="v"/>
            </a:pPr>
            <a:endParaRPr lang="en-US" sz="5400">
              <a:solidFill>
                <a:schemeClr val="bg1"/>
              </a:solidFill>
            </a:endParaRPr>
          </a:p>
          <a:p>
            <a:pPr eaLnBrk="1" hangingPunct="1">
              <a:buFont typeface="Wingdings" pitchFamily="2" charset="2"/>
              <a:buChar char="v"/>
            </a:pPr>
            <a:r>
              <a:rPr lang="en-US" sz="5400">
                <a:solidFill>
                  <a:schemeClr val="bg1"/>
                </a:solidFill>
              </a:rPr>
              <a:t>Manajer atau leader memiliki pengaruh yang sangat besar terhadap organisasi/usaha yang mereka pimpin</a:t>
            </a:r>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828800" y="457200"/>
            <a:ext cx="20729575" cy="1889125"/>
          </a:xfrm>
        </p:spPr>
        <p:txBody>
          <a:bodyPr/>
          <a:lstStyle/>
          <a:p>
            <a:pPr eaLnBrk="1" hangingPunct="1"/>
            <a:r>
              <a:rPr lang="en-US" b="1" dirty="0">
                <a:solidFill>
                  <a:schemeClr val="tx2"/>
                </a:solidFill>
              </a:rPr>
              <a:t>….</a:t>
            </a:r>
          </a:p>
        </p:txBody>
      </p:sp>
      <p:sp>
        <p:nvSpPr>
          <p:cNvPr id="3" name="Content Placeholder 2"/>
          <p:cNvSpPr>
            <a:spLocks noGrp="1"/>
          </p:cNvSpPr>
          <p:nvPr>
            <p:ph idx="1"/>
          </p:nvPr>
        </p:nvSpPr>
        <p:spPr>
          <a:xfrm>
            <a:off x="1219200" y="2590800"/>
            <a:ext cx="19510375" cy="10515600"/>
          </a:xfrm>
        </p:spPr>
        <p:txBody>
          <a:bodyPr>
            <a:normAutofit/>
          </a:bodyPr>
          <a:lstStyle/>
          <a:p>
            <a:pPr marL="563221" indent="-563221" eaLnBrk="1" hangingPunct="1">
              <a:defRPr/>
            </a:pPr>
            <a:endParaRPr lang="en-US" dirty="0">
              <a:solidFill>
                <a:srgbClr val="FF3F5A"/>
              </a:solidFill>
            </a:endParaRPr>
          </a:p>
          <a:p>
            <a:pPr eaLnBrk="1" hangingPunct="1">
              <a:defRPr/>
            </a:pPr>
            <a:endParaRPr lang="en-US" dirty="0"/>
          </a:p>
        </p:txBody>
      </p:sp>
      <p:pic>
        <p:nvPicPr>
          <p:cNvPr id="15364" name="Picture 2" descr="C:\Users\Public\Documents\Downloads\emotional-intelligence-hea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2346325"/>
            <a:ext cx="17783175" cy="1066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itle 1"/>
          <p:cNvSpPr>
            <a:spLocks noGrp="1"/>
          </p:cNvSpPr>
          <p:nvPr>
            <p:ph type="title"/>
          </p:nvPr>
        </p:nvSpPr>
        <p:spPr>
          <a:xfrm>
            <a:off x="1797050" y="773113"/>
            <a:ext cx="20729575" cy="1889125"/>
          </a:xfrm>
          <a:solidFill>
            <a:schemeClr val="bg1"/>
          </a:solidFill>
        </p:spPr>
        <p:txBody>
          <a:bodyPr/>
          <a:lstStyle/>
          <a:p>
            <a:pPr eaLnBrk="1" hangingPunct="1"/>
            <a:r>
              <a:rPr lang="en-US" b="1">
                <a:solidFill>
                  <a:schemeClr val="tx2"/>
                </a:solidFill>
              </a:rPr>
              <a:t>UNDERSTANDING OURSELVES BY </a:t>
            </a:r>
            <a:br>
              <a:rPr lang="en-US" b="1">
                <a:solidFill>
                  <a:schemeClr val="tx2"/>
                </a:solidFill>
              </a:rPr>
            </a:br>
            <a:r>
              <a:rPr lang="en-US" b="1">
                <a:solidFill>
                  <a:schemeClr val="tx2"/>
                </a:solidFill>
              </a:rPr>
              <a:t>UNDERSTANDING OUR BRAIN</a:t>
            </a:r>
          </a:p>
        </p:txBody>
      </p:sp>
    </p:spTree>
  </p:cSld>
  <p:clrMapOvr>
    <a:masterClrMapping/>
  </p:clrMapOvr>
  <p:transition>
    <p:dissolve/>
  </p:transition>
</p:sld>
</file>

<file path=ppt/theme/theme1.xml><?xml version="1.0" encoding="utf-8"?>
<a:theme xmlns:a="http://schemas.openxmlformats.org/drawingml/2006/main" name="Master">
  <a:themeElements>
    <a:clrScheme name="Custom 11">
      <a:dk1>
        <a:sysClr val="windowText" lastClr="000000"/>
      </a:dk1>
      <a:lt1>
        <a:sysClr val="window" lastClr="FFFFFF"/>
      </a:lt1>
      <a:dk2>
        <a:srgbClr val="1F497D"/>
      </a:dk2>
      <a:lt2>
        <a:srgbClr val="EEECE1"/>
      </a:lt2>
      <a:accent1>
        <a:srgbClr val="4F81BD"/>
      </a:accent1>
      <a:accent2>
        <a:srgbClr val="1BAAAA"/>
      </a:accent2>
      <a:accent3>
        <a:srgbClr val="3A5270"/>
      </a:accent3>
      <a:accent4>
        <a:srgbClr val="1D8EEA"/>
      </a:accent4>
      <a:accent5>
        <a:srgbClr val="5F5F80"/>
      </a:accent5>
      <a:accent6>
        <a:srgbClr val="CCCDC8"/>
      </a:accent6>
      <a:hlink>
        <a:srgbClr val="69E2DE"/>
      </a:hlink>
      <a:folHlink>
        <a:srgbClr val="4EA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Open Sans Light"/>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4642277</TotalTime>
  <Words>1351</Words>
  <Application>Microsoft Office PowerPoint</Application>
  <PresentationFormat>Custom</PresentationFormat>
  <Paragraphs>196</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Open Sans</vt:lpstr>
      <vt:lpstr>Open Sans Light</vt:lpstr>
      <vt:lpstr>Wingdings</vt:lpstr>
      <vt:lpstr>Master</vt:lpstr>
      <vt:lpstr>PowerPoint Presentation</vt:lpstr>
      <vt:lpstr>PowerPoint Presentation</vt:lpstr>
      <vt:lpstr>PowerPoint Presentation</vt:lpstr>
      <vt:lpstr>PowerPoint Presentation</vt:lpstr>
      <vt:lpstr>PowerPoint Presentation</vt:lpstr>
      <vt:lpstr>PowerPoint Presentation</vt:lpstr>
      <vt:lpstr>AND WHY IT MATTERS IN WORKPLACE?</vt:lpstr>
      <vt:lpstr>….</vt:lpstr>
      <vt:lpstr>UNDERSTANDING OURSELVES BY  UNDERSTANDING OUR BRAIN</vt:lpstr>
      <vt:lpstr>PowerPoint Presentation</vt:lpstr>
      <vt:lpstr>CHALLENGING DESCARTES SAID…</vt:lpstr>
      <vt:lpstr>SELF-AWARENESS AND  SELF-MANAGEMENT</vt:lpstr>
      <vt:lpstr>AN AMYGDALA HIJACK</vt:lpstr>
      <vt:lpstr>PowerPoint Presentation</vt:lpstr>
      <vt:lpstr>AN AMYGDALA HIJACK</vt:lpstr>
      <vt:lpstr>YOU KNOW THAT YOU’VE BEEN HIJACKED WHEN…</vt:lpstr>
      <vt:lpstr>PowerPoint Presentation</vt:lpstr>
      <vt:lpstr>PowerPoint Presentation</vt:lpstr>
      <vt:lpstr>IMPROVE RELATIONSHIPS AND INFLUENCE OTHERS</vt:lpstr>
      <vt:lpstr>IMPROVE RELATIONSHIPS AND INFLUENCE OTHERS</vt:lpstr>
      <vt:lpstr>PowerPoint Presentation</vt:lpstr>
      <vt:lpstr>CONSIDER THESE…</vt:lpstr>
      <vt:lpstr>PowerPoint Presentation</vt:lpstr>
    </vt:vector>
  </TitlesOfParts>
  <Company>Louis Twelve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Twelve</dc:creator>
  <cp:lastModifiedBy>mutiarini@stienobel-indonesia.ac.id</cp:lastModifiedBy>
  <cp:revision>865</cp:revision>
  <dcterms:created xsi:type="dcterms:W3CDTF">2014-12-02T17:36:54Z</dcterms:created>
  <dcterms:modified xsi:type="dcterms:W3CDTF">2020-03-19T08:26:40Z</dcterms:modified>
</cp:coreProperties>
</file>