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9144000" cy="1175656"/>
          </a:xfrm>
        </p:spPr>
        <p:txBody>
          <a:bodyPr/>
          <a:lstStyle/>
          <a:p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092587"/>
            <a:ext cx="9144000" cy="1655762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 smtClean="0"/>
          </a:p>
          <a:p>
            <a:r>
              <a:rPr lang="en-US" dirty="0" smtClean="0"/>
              <a:t>Prodi </a:t>
            </a:r>
            <a:r>
              <a:rPr lang="en-US" dirty="0" err="1" smtClean="0"/>
              <a:t>Manajemen</a:t>
            </a:r>
            <a:r>
              <a:rPr lang="en-US" dirty="0" smtClean="0"/>
              <a:t> – III</a:t>
            </a:r>
          </a:p>
          <a:p>
            <a:r>
              <a:rPr lang="en-US" dirty="0" smtClean="0"/>
              <a:t>STIE NOBEL MAKASSAR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46365" y="6221142"/>
            <a:ext cx="8299269" cy="411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Andi </a:t>
            </a:r>
            <a:r>
              <a:rPr lang="en-US" sz="2000" dirty="0" err="1" smtClean="0"/>
              <a:t>Ircham</a:t>
            </a:r>
            <a:r>
              <a:rPr lang="en-US" sz="2000" dirty="0" smtClean="0"/>
              <a:t> </a:t>
            </a:r>
            <a:r>
              <a:rPr lang="en-US" sz="2000" dirty="0" err="1" smtClean="0"/>
              <a:t>Hidayat</a:t>
            </a:r>
            <a:r>
              <a:rPr lang="en-US" sz="2000" dirty="0" smtClean="0"/>
              <a:t>, </a:t>
            </a:r>
            <a:r>
              <a:rPr lang="en-US" sz="2000" dirty="0" err="1" smtClean="0"/>
              <a:t>S.Kom</a:t>
            </a:r>
            <a:r>
              <a:rPr lang="en-US" sz="2000" dirty="0" smtClean="0"/>
              <a:t>., </a:t>
            </a:r>
            <a:r>
              <a:rPr lang="en-US" sz="2000" dirty="0" err="1" smtClean="0"/>
              <a:t>M.Kom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0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0508"/>
            <a:ext cx="10515600" cy="1325563"/>
          </a:xfrm>
        </p:spPr>
        <p:txBody>
          <a:bodyPr/>
          <a:lstStyle/>
          <a:p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607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Email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Benar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Alamat</a:t>
            </a:r>
            <a:r>
              <a:rPr lang="en-US" dirty="0"/>
              <a:t> Email yang </a:t>
            </a:r>
            <a:r>
              <a:rPr lang="en-US" dirty="0" err="1" smtClean="0"/>
              <a:t>Profesional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Gunakan Salam Pembuka yang </a:t>
            </a:r>
            <a:r>
              <a:rPr lang="fi-FI" dirty="0" smtClean="0"/>
              <a:t>Sopan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Gunakan Tanda Baca yang </a:t>
            </a:r>
            <a:r>
              <a:rPr lang="sv-SE" dirty="0" smtClean="0"/>
              <a:t>Tepat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Koreksi Setiap Kalimat yang Ditulis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Jangan Gunakan Huruf </a:t>
            </a:r>
            <a:r>
              <a:rPr lang="fi-FI" dirty="0" smtClean="0"/>
              <a:t>Kapital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/>
              <a:t>Jangan Mengirim Data Yang Besar</a:t>
            </a:r>
            <a:endParaRPr lang="fi-FI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8702" y="1344839"/>
            <a:ext cx="4922521" cy="348841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See You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3765"/>
            <a:ext cx="10515600" cy="1325563"/>
          </a:xfrm>
        </p:spPr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0765"/>
            <a:ext cx="10515600" cy="219456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/>
              <a:t>Jaringan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/>
              <a:t>adalah Jaringan  </a:t>
            </a:r>
            <a:r>
              <a:rPr lang="en-US" dirty="0" err="1"/>
              <a:t>komputer</a:t>
            </a:r>
            <a:r>
              <a:rPr lang="en-US" dirty="0"/>
              <a:t> adalah 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 </a:t>
            </a:r>
            <a:r>
              <a:rPr lang="en-US" dirty="0" err="1"/>
              <a:t>terdiri</a:t>
            </a:r>
            <a:r>
              <a:rPr lang="en-US" dirty="0"/>
              <a:t> 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komputer-komputer</a:t>
            </a:r>
            <a:r>
              <a:rPr lang="en-US" dirty="0"/>
              <a:t> yang  </a:t>
            </a:r>
            <a:r>
              <a:rPr lang="en-US" dirty="0" err="1"/>
              <a:t>didesain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berbagi</a:t>
            </a:r>
            <a:r>
              <a:rPr lang="en-US" dirty="0"/>
              <a:t>  </a:t>
            </a:r>
            <a:r>
              <a:rPr lang="en-US" b="1" dirty="0" err="1"/>
              <a:t>sumber</a:t>
            </a:r>
            <a:r>
              <a:rPr lang="en-US" b="1" dirty="0"/>
              <a:t>  </a:t>
            </a:r>
            <a:r>
              <a:rPr lang="en-US" b="1" dirty="0" err="1" smtClean="0"/>
              <a:t>daya</a:t>
            </a:r>
            <a:r>
              <a:rPr lang="en-US" dirty="0" smtClean="0"/>
              <a:t>, </a:t>
            </a:r>
            <a:r>
              <a:rPr lang="en-US" b="1" dirty="0" err="1" smtClean="0"/>
              <a:t>berkomunikasi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b="1" dirty="0" err="1"/>
              <a:t>mengakses</a:t>
            </a:r>
            <a:r>
              <a:rPr lang="en-US" b="1" dirty="0"/>
              <a:t>  </a:t>
            </a:r>
            <a:r>
              <a:rPr lang="en-US" b="1" dirty="0" err="1" smtClean="0"/>
              <a:t>informasi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4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6199"/>
            <a:ext cx="10515600" cy="1325563"/>
          </a:xfrm>
        </p:spPr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816"/>
            <a:ext cx="10515600" cy="389096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interkoneksi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autonomous.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terinterkoneksi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koneksinya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kawat</a:t>
            </a:r>
            <a:r>
              <a:rPr lang="en-US" dirty="0"/>
              <a:t> </a:t>
            </a:r>
            <a:r>
              <a:rPr lang="en-US" dirty="0" err="1"/>
              <a:t>tembaga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serat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, </a:t>
            </a:r>
            <a:r>
              <a:rPr lang="en-US" dirty="0" err="1"/>
              <a:t>gelombang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satelit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i="1" dirty="0" smtClean="0"/>
              <a:t>(M</a:t>
            </a:r>
            <a:r>
              <a:rPr lang="en-US" i="1" dirty="0"/>
              <a:t>. </a:t>
            </a:r>
            <a:r>
              <a:rPr lang="en-US" i="1" dirty="0" err="1"/>
              <a:t>Sarosa</a:t>
            </a:r>
            <a:r>
              <a:rPr lang="en-US" i="1" dirty="0"/>
              <a:t> &amp; S. </a:t>
            </a:r>
            <a:r>
              <a:rPr lang="en-US" i="1" dirty="0" err="1"/>
              <a:t>Anggoro</a:t>
            </a:r>
            <a:r>
              <a:rPr lang="en-US" i="1" dirty="0"/>
              <a:t>, 2000).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</p:spPr>
        <p:txBody>
          <a:bodyPr/>
          <a:lstStyle/>
          <a:p>
            <a:r>
              <a:rPr lang="en-US" dirty="0" err="1" smtClean="0"/>
              <a:t>Potensi</a:t>
            </a:r>
            <a:r>
              <a:rPr lang="en-US" dirty="0" smtClean="0"/>
              <a:t> Jaringan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 smtClean="0"/>
              <a:t>Mengintegrasikan </a:t>
            </a:r>
            <a:r>
              <a:rPr lang="sv-SE" dirty="0"/>
              <a:t>dan berbagi pakai </a:t>
            </a:r>
            <a:r>
              <a:rPr lang="sv-SE" dirty="0" smtClean="0"/>
              <a:t>peralatan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Komunikasi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Mengintegrasikan</a:t>
            </a:r>
            <a:r>
              <a:rPr lang="en-US" dirty="0"/>
              <a:t> data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Perlindungan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terdistribusi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Keteraturan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r>
              <a:rPr lang="en-US" dirty="0" smtClean="0"/>
              <a:t> </a:t>
            </a:r>
            <a:r>
              <a:rPr lang="en-US" dirty="0" err="1" smtClean="0"/>
              <a:t>interkoneksi</a:t>
            </a:r>
            <a:r>
              <a:rPr lang="en-US" dirty="0" smtClean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jarak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32" y="1332412"/>
            <a:ext cx="7027817" cy="49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387"/>
            <a:ext cx="10515600" cy="1325563"/>
          </a:xfrm>
        </p:spPr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6445"/>
            <a:ext cx="10515600" cy="383871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Internet (</a:t>
            </a:r>
            <a:r>
              <a:rPr lang="en-US" dirty="0" err="1"/>
              <a:t>kependekan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interconnection-networking) adalah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global Transmission Control Protocol/Internet Protocol Suite (TCP/IP)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(packet switching communication protocol)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miliaran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7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8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Onno</a:t>
            </a:r>
            <a:r>
              <a:rPr lang="en-US" dirty="0"/>
              <a:t> W. </a:t>
            </a:r>
            <a:r>
              <a:rPr lang="en-US" dirty="0" err="1"/>
              <a:t>Purbo</a:t>
            </a: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Purbo</a:t>
            </a:r>
            <a:r>
              <a:rPr lang="en-US" dirty="0" smtClean="0"/>
              <a:t> -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Internet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media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mengefesiensikan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disambungkan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Web, VoIP, E-mail.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Randall &amp; </a:t>
            </a:r>
            <a:r>
              <a:rPr lang="en-US" dirty="0" err="1"/>
              <a:t>Latulipe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Randall &amp; </a:t>
            </a:r>
            <a:r>
              <a:rPr lang="en-US" dirty="0" err="1" smtClean="0"/>
              <a:t>Latulipe</a:t>
            </a:r>
            <a:r>
              <a:rPr lang="en-US" dirty="0" smtClean="0"/>
              <a:t> -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internet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global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internet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ubahnya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global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9890"/>
            <a:ext cx="10515600" cy="1325563"/>
          </a:xfrm>
        </p:spPr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2753"/>
            <a:ext cx="10515600" cy="373420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Internet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Pertahanan</a:t>
            </a:r>
            <a:r>
              <a:rPr lang="en-US" dirty="0"/>
              <a:t> Amerika </a:t>
            </a:r>
            <a:r>
              <a:rPr lang="en-US" dirty="0" err="1"/>
              <a:t>Serikat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1969,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ARPA yang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dinamakan</a:t>
            </a:r>
            <a:r>
              <a:rPr lang="en-US" dirty="0"/>
              <a:t> ARPANET (Advanced Research Project Agency Network), di mana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mendemonstrasikan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hardware </a:t>
            </a:r>
            <a:r>
              <a:rPr lang="en-US" dirty="0" err="1"/>
              <a:t>dan</a:t>
            </a:r>
            <a:r>
              <a:rPr lang="en-US" dirty="0"/>
              <a:t> software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UNIX.</a:t>
            </a:r>
          </a:p>
        </p:txBody>
      </p:sp>
    </p:spTree>
    <p:extLst>
      <p:ext uri="{BB962C8B-B14F-4D97-AF65-F5344CB8AC3E}">
        <p14:creationId xmlns:p14="http://schemas.microsoft.com/office/powerpoint/2010/main" val="100190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365"/>
            <a:ext cx="10515600" cy="42305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Media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Lowongan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Pornografi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/>
              <a:t>Tersebarnya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Palsu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Penipuan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4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372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Pengetahuan Dasar Internet</vt:lpstr>
      <vt:lpstr>Pengertian Jaringan</vt:lpstr>
      <vt:lpstr>Pengertian Jaringan</vt:lpstr>
      <vt:lpstr>Potensi Jaringan Komputer</vt:lpstr>
      <vt:lpstr>Klasifikasi prosesor interkoneksi berdasarkan jarak</vt:lpstr>
      <vt:lpstr>Pengertian Internet</vt:lpstr>
      <vt:lpstr>Pengertian Internet</vt:lpstr>
      <vt:lpstr>Sejarah Internet</vt:lpstr>
      <vt:lpstr>Dampak Penggunaan Internet</vt:lpstr>
      <vt:lpstr>Etika Menulis Email</vt:lpstr>
      <vt:lpstr>Terima Kasih &amp;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Pengetahuan Dasar Internet</dc:title>
  <dc:creator>Ria Asriyani</dc:creator>
  <cp:lastModifiedBy>Ria Asriyani</cp:lastModifiedBy>
  <cp:revision>7</cp:revision>
  <dcterms:created xsi:type="dcterms:W3CDTF">2019-10-17T03:48:53Z</dcterms:created>
  <dcterms:modified xsi:type="dcterms:W3CDTF">2019-10-17T05:13:20Z</dcterms:modified>
</cp:coreProperties>
</file>