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8"/>
  </p:notesMasterIdLst>
  <p:handoutMasterIdLst>
    <p:handoutMasterId r:id="rId29"/>
  </p:handoutMasterIdLst>
  <p:sldIdLst>
    <p:sldId id="263" r:id="rId5"/>
    <p:sldId id="278" r:id="rId6"/>
    <p:sldId id="282" r:id="rId7"/>
    <p:sldId id="283" r:id="rId8"/>
    <p:sldId id="284" r:id="rId9"/>
    <p:sldId id="286" r:id="rId10"/>
    <p:sldId id="316" r:id="rId11"/>
    <p:sldId id="303" r:id="rId12"/>
    <p:sldId id="304" r:id="rId13"/>
    <p:sldId id="305" r:id="rId14"/>
    <p:sldId id="306" r:id="rId15"/>
    <p:sldId id="308" r:id="rId16"/>
    <p:sldId id="310" r:id="rId17"/>
    <p:sldId id="311" r:id="rId18"/>
    <p:sldId id="287" r:id="rId19"/>
    <p:sldId id="288" r:id="rId20"/>
    <p:sldId id="289" r:id="rId21"/>
    <p:sldId id="290" r:id="rId22"/>
    <p:sldId id="314" r:id="rId23"/>
    <p:sldId id="291" r:id="rId24"/>
    <p:sldId id="292" r:id="rId25"/>
    <p:sldId id="279" r:id="rId26"/>
    <p:sldId id="31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56" autoAdjust="0"/>
    <p:restoredTop sz="94660"/>
  </p:normalViewPr>
  <p:slideViewPr>
    <p:cSldViewPr>
      <p:cViewPr varScale="1">
        <p:scale>
          <a:sx n="86" d="100"/>
          <a:sy n="86" d="100"/>
        </p:scale>
        <p:origin x="108" y="204"/>
      </p:cViewPr>
      <p:guideLst>
        <p:guide orient="horz" pos="2160"/>
        <p:guide pos="3840"/>
      </p:guideLst>
    </p:cSldViewPr>
  </p:slideViewPr>
  <p:notesTextViewPr>
    <p:cViewPr>
      <p:scale>
        <a:sx n="1" d="1"/>
        <a:sy n="1" d="1"/>
      </p:scale>
      <p:origin x="0" y="0"/>
    </p:cViewPr>
  </p:notesTextViewPr>
  <p:notesViewPr>
    <p:cSldViewPr>
      <p:cViewPr varScale="1">
        <p:scale>
          <a:sx n="95" d="100"/>
          <a:sy n="95" d="100"/>
        </p:scale>
        <p:origin x="358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B91161-8FD7-445B-927D-7C9E1A250AAE}" type="datetimeFigureOut">
              <a:rPr lang="en-US" smtClean="0"/>
              <a:pPr/>
              <a:t>10/24/2019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CCCBEA-30B3-4952-9282-0C36E98AE902}" type="slidenum">
              <a:rPr lang="en-US" smtClean="0"/>
              <a:pPr/>
              <a:t>‹#›</a:t>
            </a:fld>
            <a:endParaRPr lang="en-US"/>
          </a:p>
        </p:txBody>
      </p:sp>
    </p:spTree>
    <p:extLst>
      <p:ext uri="{BB962C8B-B14F-4D97-AF65-F5344CB8AC3E}">
        <p14:creationId xmlns:p14="http://schemas.microsoft.com/office/powerpoint/2010/main" val="42060465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5A0B7B-D2D9-49A6-846A-754EBE5BB9D0}" type="datetimeFigureOut">
              <a:rPr lang="en-US" smtClean="0"/>
              <a:pPr/>
              <a:t>10/24/2019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E93FC-2F22-4915-9D81-9DFB886E47CC}" type="slidenum">
              <a:rPr lang="en-US" smtClean="0"/>
              <a:pPr/>
              <a:t>‹#›</a:t>
            </a:fld>
            <a:endParaRPr lang="en-US"/>
          </a:p>
        </p:txBody>
      </p:sp>
    </p:spTree>
    <p:extLst>
      <p:ext uri="{BB962C8B-B14F-4D97-AF65-F5344CB8AC3E}">
        <p14:creationId xmlns:p14="http://schemas.microsoft.com/office/powerpoint/2010/main" val="3399250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10060067" y="1828800"/>
            <a:ext cx="2127580" cy="5029200"/>
          </a:xfrm>
          <a:prstGeom prst="rect">
            <a:avLst/>
          </a:prstGeom>
        </p:spPr>
      </p:pic>
      <p:pic>
        <p:nvPicPr>
          <p:cNvPr id="8" name="Picture 7"/>
          <p:cNvPicPr>
            <a:picLocks noChangeAspect="1"/>
          </p:cNvPicPr>
          <p:nvPr/>
        </p:nvPicPr>
        <p:blipFill rotWithShape="1">
          <a:blip r:embed="rId3" cstate="screen">
            <a:extLst>
              <a:ext uri="{28A0092B-C50C-407E-A947-70E740481C1C}">
                <a14:useLocalDpi xmlns:a14="http://schemas.microsoft.com/office/drawing/2010/main" val="0"/>
              </a:ext>
            </a:extLst>
          </a:blip>
          <a:srcRect/>
          <a:stretch/>
        </p:blipFill>
        <p:spPr>
          <a:xfrm>
            <a:off x="-13064" y="381001"/>
            <a:ext cx="2297475" cy="6477000"/>
          </a:xfrm>
          <a:prstGeom prst="rect">
            <a:avLst/>
          </a:prstGeom>
          <a:noFill/>
          <a:ln>
            <a:noFill/>
          </a:ln>
        </p:spPr>
      </p:pic>
      <p:sp>
        <p:nvSpPr>
          <p:cNvPr id="2" name="Title 1"/>
          <p:cNvSpPr>
            <a:spLocks noGrp="1"/>
          </p:cNvSpPr>
          <p:nvPr>
            <p:ph type="ctrTitle"/>
          </p:nvPr>
        </p:nvSpPr>
        <p:spPr>
          <a:xfrm>
            <a:off x="2894013" y="1524000"/>
            <a:ext cx="7543800" cy="2971800"/>
          </a:xfrm>
        </p:spPr>
        <p:txBody>
          <a:bodyPr anchor="b">
            <a:normAutofit/>
          </a:bodyPr>
          <a:lstStyle>
            <a:lvl1pPr algn="l">
              <a:defRPr sz="6600"/>
            </a:lvl1pPr>
          </a:lstStyle>
          <a:p>
            <a:r>
              <a:rPr lang="en-US" smtClean="0"/>
              <a:t>Click to edit Master title style</a:t>
            </a:r>
            <a:endParaRPr lang="en-US"/>
          </a:p>
        </p:txBody>
      </p:sp>
      <p:sp>
        <p:nvSpPr>
          <p:cNvPr id="3" name="Subtitle 2"/>
          <p:cNvSpPr>
            <a:spLocks noGrp="1"/>
          </p:cNvSpPr>
          <p:nvPr>
            <p:ph type="subTitle" idx="1"/>
          </p:nvPr>
        </p:nvSpPr>
        <p:spPr>
          <a:xfrm>
            <a:off x="2893939" y="4572000"/>
            <a:ext cx="7543874" cy="838200"/>
          </a:xfrm>
        </p:spPr>
        <p:txBody>
          <a:bodyPr>
            <a:normAutofit/>
          </a:bodyPr>
          <a:lstStyle>
            <a:lvl1pPr marL="0" indent="0" algn="l">
              <a:spcBef>
                <a:spcPts val="1200"/>
              </a:spcBef>
              <a:buNone/>
              <a:defRPr sz="20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3921204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10948228" y="1828800"/>
            <a:ext cx="1240597" cy="5029200"/>
          </a:xfrm>
          <a:prstGeom prst="rect">
            <a:avLst/>
          </a:prstGeom>
          <a:noFill/>
          <a:ln>
            <a:noFill/>
          </a:ln>
        </p:spPr>
      </p:pic>
      <p:sp>
        <p:nvSpPr>
          <p:cNvPr id="2" name="Title 1"/>
          <p:cNvSpPr>
            <a:spLocks noGrp="1"/>
          </p:cNvSpPr>
          <p:nvPr>
            <p:ph type="title"/>
          </p:nvPr>
        </p:nvSpPr>
        <p:spPr>
          <a:xfrm>
            <a:off x="685800" y="914400"/>
            <a:ext cx="2926080" cy="3352800"/>
          </a:xfrm>
        </p:spPr>
        <p:txBody>
          <a:bodyPr anchor="b">
            <a:normAutofit/>
          </a:bodyPr>
          <a:lstStyle>
            <a:lvl1pPr>
              <a:defRPr sz="3600"/>
            </a:lvl1pPr>
          </a:lstStyle>
          <a:p>
            <a:r>
              <a:rPr lang="en-US" smtClean="0"/>
              <a:t>Click to edit Master title style</a:t>
            </a:r>
            <a:endParaRPr lang="en-US"/>
          </a:p>
        </p:txBody>
      </p:sp>
      <p:sp>
        <p:nvSpPr>
          <p:cNvPr id="3" name="Picture Placeholder 2"/>
          <p:cNvSpPr>
            <a:spLocks noGrp="1"/>
          </p:cNvSpPr>
          <p:nvPr>
            <p:ph type="pic" idx="1"/>
          </p:nvPr>
        </p:nvSpPr>
        <p:spPr>
          <a:xfrm>
            <a:off x="4008120" y="914400"/>
            <a:ext cx="6583680" cy="5029200"/>
          </a:xfrm>
          <a:solidFill>
            <a:schemeClr val="bg1">
              <a:lumMod val="95000"/>
            </a:schemeClr>
          </a:solidFill>
          <a:ln w="127000">
            <a:solidFill>
              <a:schemeClr val="bg1"/>
            </a:solidFill>
            <a:miter lim="800000"/>
          </a:ln>
          <a:effectLst>
            <a:outerShdw blurRad="152400" sx="101000" sy="101000" algn="ctr" rotWithShape="0">
              <a:prstClr val="black">
                <a:alpha val="10000"/>
              </a:prstClr>
            </a:outerShdw>
          </a:effectLst>
        </p:spPr>
        <p:txBody>
          <a:bodyPr tIns="36576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85800" y="4351867"/>
            <a:ext cx="2926080" cy="1591733"/>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692755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Left Picture with Caption">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10948228" y="1828800"/>
            <a:ext cx="1240597" cy="5029200"/>
          </a:xfrm>
          <a:prstGeom prst="rect">
            <a:avLst/>
          </a:prstGeom>
          <a:noFill/>
          <a:ln>
            <a:noFill/>
          </a:ln>
        </p:spPr>
      </p:pic>
      <p:sp>
        <p:nvSpPr>
          <p:cNvPr id="2" name="Title 1"/>
          <p:cNvSpPr>
            <a:spLocks noGrp="1"/>
          </p:cNvSpPr>
          <p:nvPr>
            <p:ph type="title"/>
          </p:nvPr>
        </p:nvSpPr>
        <p:spPr>
          <a:xfrm>
            <a:off x="8610600" y="800100"/>
            <a:ext cx="2301240" cy="3467100"/>
          </a:xfrm>
        </p:spPr>
        <p:txBody>
          <a:bodyPr anchor="b">
            <a:normAutofit/>
          </a:bodyPr>
          <a:lstStyle>
            <a:lvl1pPr>
              <a:defRPr sz="3600"/>
            </a:lvl1pPr>
          </a:lstStyle>
          <a:p>
            <a:r>
              <a:rPr lang="en-US" smtClean="0"/>
              <a:t>Click to edit Master title style</a:t>
            </a:r>
            <a:endParaRPr lang="en-US"/>
          </a:p>
        </p:txBody>
      </p:sp>
      <p:sp>
        <p:nvSpPr>
          <p:cNvPr id="3" name="Picture Placeholder 2"/>
          <p:cNvSpPr>
            <a:spLocks noGrp="1"/>
          </p:cNvSpPr>
          <p:nvPr>
            <p:ph type="pic" idx="1"/>
          </p:nvPr>
        </p:nvSpPr>
        <p:spPr>
          <a:xfrm>
            <a:off x="696374" y="914400"/>
            <a:ext cx="7498080" cy="5029200"/>
          </a:xfrm>
          <a:solidFill>
            <a:schemeClr val="bg1">
              <a:lumMod val="95000"/>
            </a:schemeClr>
          </a:solidFill>
          <a:ln w="127000">
            <a:solidFill>
              <a:schemeClr val="bg1"/>
            </a:solidFill>
            <a:miter lim="800000"/>
          </a:ln>
          <a:effectLst>
            <a:outerShdw blurRad="152400" sx="101000" sy="101000" algn="ctr" rotWithShape="0">
              <a:prstClr val="black">
                <a:alpha val="10000"/>
              </a:prstClr>
            </a:outerShdw>
          </a:effectLst>
        </p:spPr>
        <p:txBody>
          <a:bodyPr tIns="36576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610600" y="4351867"/>
            <a:ext cx="2301240" cy="1706033"/>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627785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wo Pictures with Caption">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10948228" y="1828800"/>
            <a:ext cx="1240597" cy="5029200"/>
          </a:xfrm>
          <a:prstGeom prst="rect">
            <a:avLst/>
          </a:prstGeom>
          <a:noFill/>
          <a:ln>
            <a:noFill/>
          </a:ln>
        </p:spPr>
      </p:pic>
      <p:sp>
        <p:nvSpPr>
          <p:cNvPr id="2" name="Title 1"/>
          <p:cNvSpPr>
            <a:spLocks noGrp="1"/>
          </p:cNvSpPr>
          <p:nvPr>
            <p:ph type="title"/>
          </p:nvPr>
        </p:nvSpPr>
        <p:spPr>
          <a:xfrm>
            <a:off x="8610600" y="800100"/>
            <a:ext cx="2301240" cy="3467100"/>
          </a:xfrm>
        </p:spPr>
        <p:txBody>
          <a:bodyPr anchor="b">
            <a:normAutofit/>
          </a:bodyPr>
          <a:lstStyle>
            <a:lvl1pPr>
              <a:defRPr sz="3600"/>
            </a:lvl1pPr>
          </a:lstStyle>
          <a:p>
            <a:r>
              <a:rPr lang="en-US" smtClean="0"/>
              <a:t>Click to edit Master title style</a:t>
            </a:r>
            <a:endParaRPr lang="en-US"/>
          </a:p>
        </p:txBody>
      </p:sp>
      <p:sp>
        <p:nvSpPr>
          <p:cNvPr id="3" name="Picture Placeholder 2"/>
          <p:cNvSpPr>
            <a:spLocks noGrp="1"/>
          </p:cNvSpPr>
          <p:nvPr>
            <p:ph type="pic" idx="1"/>
          </p:nvPr>
        </p:nvSpPr>
        <p:spPr>
          <a:xfrm>
            <a:off x="696374" y="914400"/>
            <a:ext cx="3474720" cy="5029200"/>
          </a:xfrm>
          <a:solidFill>
            <a:schemeClr val="bg1">
              <a:lumMod val="95000"/>
            </a:schemeClr>
          </a:solidFill>
          <a:ln w="127000">
            <a:solidFill>
              <a:schemeClr val="bg1"/>
            </a:solidFill>
            <a:miter lim="800000"/>
          </a:ln>
          <a:effectLst>
            <a:outerShdw blurRad="152400" sx="101000" sy="101000" algn="ctr" rotWithShape="0">
              <a:prstClr val="black">
                <a:alpha val="10000"/>
              </a:prstClr>
            </a:outerShdw>
          </a:effectLst>
        </p:spPr>
        <p:txBody>
          <a:bodyPr tIns="36576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610600" y="4351867"/>
            <a:ext cx="2301240" cy="1706033"/>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Picture Placeholder 2"/>
          <p:cNvSpPr>
            <a:spLocks noGrp="1"/>
          </p:cNvSpPr>
          <p:nvPr>
            <p:ph type="pic" idx="10"/>
          </p:nvPr>
        </p:nvSpPr>
        <p:spPr>
          <a:xfrm>
            <a:off x="4719734" y="914400"/>
            <a:ext cx="3474720" cy="5029200"/>
          </a:xfrm>
          <a:solidFill>
            <a:schemeClr val="bg1">
              <a:lumMod val="95000"/>
            </a:schemeClr>
          </a:solidFill>
          <a:ln w="127000">
            <a:solidFill>
              <a:schemeClr val="bg1"/>
            </a:solidFill>
            <a:miter lim="800000"/>
          </a:ln>
          <a:effectLst>
            <a:outerShdw blurRad="152400" sx="101000" sy="101000" algn="ctr" rotWithShape="0">
              <a:prstClr val="black">
                <a:alpha val="10000"/>
              </a:prstClr>
            </a:outerShdw>
          </a:effectLst>
        </p:spPr>
        <p:txBody>
          <a:bodyPr tIns="36576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Tree>
    <p:extLst>
      <p:ext uri="{BB962C8B-B14F-4D97-AF65-F5344CB8AC3E}">
        <p14:creationId xmlns:p14="http://schemas.microsoft.com/office/powerpoint/2010/main" val="152475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wo Pictures">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10948228" y="1828800"/>
            <a:ext cx="1240597" cy="5029200"/>
          </a:xfrm>
          <a:prstGeom prst="rect">
            <a:avLst/>
          </a:prstGeom>
          <a:noFill/>
          <a:ln>
            <a:noFill/>
          </a:ln>
        </p:spPr>
      </p:pic>
      <p:sp>
        <p:nvSpPr>
          <p:cNvPr id="3" name="Picture Placeholder 2"/>
          <p:cNvSpPr>
            <a:spLocks noGrp="1"/>
          </p:cNvSpPr>
          <p:nvPr>
            <p:ph type="pic" idx="1"/>
          </p:nvPr>
        </p:nvSpPr>
        <p:spPr>
          <a:xfrm>
            <a:off x="696374" y="914400"/>
            <a:ext cx="4599139" cy="5029200"/>
          </a:xfrm>
          <a:solidFill>
            <a:schemeClr val="bg1">
              <a:lumMod val="95000"/>
            </a:schemeClr>
          </a:solidFill>
          <a:ln w="127000">
            <a:solidFill>
              <a:schemeClr val="bg1"/>
            </a:solidFill>
            <a:miter lim="800000"/>
          </a:ln>
          <a:effectLst>
            <a:outerShdw blurRad="152400" sx="101000" sy="101000" algn="ctr" rotWithShape="0">
              <a:prstClr val="black">
                <a:alpha val="10000"/>
              </a:prstClr>
            </a:outerShdw>
          </a:effectLst>
        </p:spPr>
        <p:txBody>
          <a:bodyPr tIns="36576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6" name="Picture Placeholder 2"/>
          <p:cNvSpPr>
            <a:spLocks noGrp="1"/>
          </p:cNvSpPr>
          <p:nvPr>
            <p:ph type="pic" idx="10"/>
          </p:nvPr>
        </p:nvSpPr>
        <p:spPr>
          <a:xfrm>
            <a:off x="5836920" y="914400"/>
            <a:ext cx="4754880" cy="5029200"/>
          </a:xfrm>
          <a:solidFill>
            <a:schemeClr val="bg1">
              <a:lumMod val="95000"/>
            </a:schemeClr>
          </a:solidFill>
          <a:ln w="127000">
            <a:solidFill>
              <a:schemeClr val="bg1"/>
            </a:solidFill>
            <a:miter lim="800000"/>
          </a:ln>
          <a:effectLst>
            <a:outerShdw blurRad="152400" sx="101000" sy="101000" algn="ctr" rotWithShape="0">
              <a:prstClr val="black">
                <a:alpha val="10000"/>
              </a:prstClr>
            </a:outerShdw>
          </a:effectLst>
        </p:spPr>
        <p:txBody>
          <a:bodyPr tIns="36576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Tree>
    <p:extLst>
      <p:ext uri="{BB962C8B-B14F-4D97-AF65-F5344CB8AC3E}">
        <p14:creationId xmlns:p14="http://schemas.microsoft.com/office/powerpoint/2010/main" val="3554088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hin and Wide Pictures">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10948228" y="1828800"/>
            <a:ext cx="1240597" cy="5029200"/>
          </a:xfrm>
          <a:prstGeom prst="rect">
            <a:avLst/>
          </a:prstGeom>
          <a:noFill/>
          <a:ln>
            <a:noFill/>
          </a:ln>
        </p:spPr>
      </p:pic>
      <p:sp>
        <p:nvSpPr>
          <p:cNvPr id="6" name="Picture Placeholder 2"/>
          <p:cNvSpPr>
            <a:spLocks noGrp="1"/>
          </p:cNvSpPr>
          <p:nvPr>
            <p:ph type="pic" idx="10"/>
          </p:nvPr>
        </p:nvSpPr>
        <p:spPr>
          <a:xfrm>
            <a:off x="4572000" y="914400"/>
            <a:ext cx="6019800" cy="5029200"/>
          </a:xfrm>
          <a:solidFill>
            <a:schemeClr val="bg1">
              <a:lumMod val="95000"/>
            </a:schemeClr>
          </a:solidFill>
          <a:ln w="127000">
            <a:solidFill>
              <a:schemeClr val="bg1"/>
            </a:solidFill>
            <a:miter lim="800000"/>
          </a:ln>
          <a:effectLst>
            <a:outerShdw blurRad="152400" sx="101000" sy="101000" algn="ctr" rotWithShape="0">
              <a:prstClr val="black">
                <a:alpha val="10000"/>
              </a:prstClr>
            </a:outerShdw>
          </a:effectLst>
        </p:spPr>
        <p:txBody>
          <a:bodyPr tIns="36576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5" name="Picture Placeholder 2"/>
          <p:cNvSpPr>
            <a:spLocks noGrp="1"/>
          </p:cNvSpPr>
          <p:nvPr>
            <p:ph type="pic" idx="11"/>
          </p:nvPr>
        </p:nvSpPr>
        <p:spPr>
          <a:xfrm>
            <a:off x="696374" y="914400"/>
            <a:ext cx="3342226" cy="5029200"/>
          </a:xfrm>
          <a:solidFill>
            <a:schemeClr val="bg1">
              <a:lumMod val="95000"/>
            </a:schemeClr>
          </a:solidFill>
          <a:ln w="127000">
            <a:solidFill>
              <a:schemeClr val="bg1"/>
            </a:solidFill>
            <a:miter lim="800000"/>
          </a:ln>
          <a:effectLst>
            <a:outerShdw blurRad="152400" sx="101000" sy="101000" algn="ctr" rotWithShape="0">
              <a:prstClr val="black">
                <a:alpha val="10000"/>
              </a:prstClr>
            </a:outerShdw>
          </a:effectLst>
        </p:spPr>
        <p:txBody>
          <a:bodyPr tIns="36576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Tree>
    <p:extLst>
      <p:ext uri="{BB962C8B-B14F-4D97-AF65-F5344CB8AC3E}">
        <p14:creationId xmlns:p14="http://schemas.microsoft.com/office/powerpoint/2010/main" val="2287788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hree Pictures">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10948228" y="1828800"/>
            <a:ext cx="1240597" cy="5029200"/>
          </a:xfrm>
          <a:prstGeom prst="rect">
            <a:avLst/>
          </a:prstGeom>
          <a:noFill/>
          <a:ln>
            <a:noFill/>
          </a:ln>
        </p:spPr>
      </p:pic>
      <p:sp>
        <p:nvSpPr>
          <p:cNvPr id="3" name="Picture Placeholder 2"/>
          <p:cNvSpPr>
            <a:spLocks noGrp="1"/>
          </p:cNvSpPr>
          <p:nvPr>
            <p:ph type="pic" idx="1"/>
          </p:nvPr>
        </p:nvSpPr>
        <p:spPr>
          <a:xfrm>
            <a:off x="696374" y="914400"/>
            <a:ext cx="2960838" cy="5029200"/>
          </a:xfrm>
          <a:solidFill>
            <a:schemeClr val="bg1">
              <a:lumMod val="95000"/>
            </a:schemeClr>
          </a:solidFill>
          <a:ln w="127000">
            <a:solidFill>
              <a:schemeClr val="bg1"/>
            </a:solidFill>
            <a:miter lim="800000"/>
          </a:ln>
          <a:effectLst>
            <a:outerShdw blurRad="152400" sx="101000" sy="101000" algn="ctr" rotWithShape="0">
              <a:prstClr val="black">
                <a:alpha val="10000"/>
              </a:prstClr>
            </a:outerShdw>
          </a:effectLst>
        </p:spPr>
        <p:txBody>
          <a:bodyPr tIns="36576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7" name="Picture Placeholder 2"/>
          <p:cNvSpPr>
            <a:spLocks noGrp="1"/>
          </p:cNvSpPr>
          <p:nvPr>
            <p:ph type="pic" idx="11"/>
          </p:nvPr>
        </p:nvSpPr>
        <p:spPr>
          <a:xfrm>
            <a:off x="4162060" y="914400"/>
            <a:ext cx="2962235" cy="5029200"/>
          </a:xfrm>
          <a:solidFill>
            <a:schemeClr val="bg1">
              <a:lumMod val="95000"/>
            </a:schemeClr>
          </a:solidFill>
          <a:ln w="127000">
            <a:solidFill>
              <a:schemeClr val="bg1"/>
            </a:solidFill>
            <a:miter lim="800000"/>
          </a:ln>
          <a:effectLst>
            <a:outerShdw blurRad="152400" sx="101000" sy="101000" algn="ctr" rotWithShape="0">
              <a:prstClr val="black">
                <a:alpha val="10000"/>
              </a:prstClr>
            </a:outerShdw>
          </a:effectLst>
        </p:spPr>
        <p:txBody>
          <a:bodyPr tIns="36576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9" name="Picture Placeholder 2"/>
          <p:cNvSpPr>
            <a:spLocks noGrp="1"/>
          </p:cNvSpPr>
          <p:nvPr>
            <p:ph type="pic" idx="12"/>
          </p:nvPr>
        </p:nvSpPr>
        <p:spPr>
          <a:xfrm>
            <a:off x="7629144" y="914400"/>
            <a:ext cx="2962656" cy="5029200"/>
          </a:xfrm>
          <a:solidFill>
            <a:schemeClr val="bg1">
              <a:lumMod val="95000"/>
            </a:schemeClr>
          </a:solidFill>
          <a:ln w="127000">
            <a:solidFill>
              <a:schemeClr val="bg1"/>
            </a:solidFill>
            <a:miter lim="800000"/>
          </a:ln>
          <a:effectLst>
            <a:outerShdw blurRad="152400" sx="101000" sy="101000" algn="ctr" rotWithShape="0">
              <a:prstClr val="black">
                <a:alpha val="10000"/>
              </a:prstClr>
            </a:outerShdw>
          </a:effectLst>
        </p:spPr>
        <p:txBody>
          <a:bodyPr tIns="36576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Tree>
    <p:extLst>
      <p:ext uri="{BB962C8B-B14F-4D97-AF65-F5344CB8AC3E}">
        <p14:creationId xmlns:p14="http://schemas.microsoft.com/office/powerpoint/2010/main" val="3456809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02299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3600" y="228600"/>
            <a:ext cx="1752600" cy="6019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09800" y="228600"/>
            <a:ext cx="73533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34680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10060067" y="1828800"/>
            <a:ext cx="2127580" cy="5029200"/>
          </a:xfrm>
          <a:prstGeom prst="rect">
            <a:avLst/>
          </a:prstGeom>
        </p:spPr>
      </p:pic>
      <p:pic>
        <p:nvPicPr>
          <p:cNvPr id="6" name="Picture 5"/>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flipH="1">
            <a:off x="0" y="1839686"/>
            <a:ext cx="2127580" cy="5029200"/>
          </a:xfrm>
          <a:prstGeom prst="rect">
            <a:avLst/>
          </a:prstGeom>
        </p:spPr>
      </p:pic>
      <p:sp>
        <p:nvSpPr>
          <p:cNvPr id="2" name="Title 1"/>
          <p:cNvSpPr>
            <a:spLocks noGrp="1"/>
          </p:cNvSpPr>
          <p:nvPr>
            <p:ph type="ctrTitle"/>
          </p:nvPr>
        </p:nvSpPr>
        <p:spPr>
          <a:xfrm>
            <a:off x="2438400" y="5447900"/>
            <a:ext cx="7315200" cy="685800"/>
          </a:xfrm>
        </p:spPr>
        <p:txBody>
          <a:bodyPr anchor="b">
            <a:normAutofit/>
          </a:bodyPr>
          <a:lstStyle>
            <a:lvl1pPr algn="ctr">
              <a:defRPr sz="4400"/>
            </a:lvl1pPr>
          </a:lstStyle>
          <a:p>
            <a:r>
              <a:rPr lang="en-US" smtClean="0"/>
              <a:t>Click to edit Master title style</a:t>
            </a:r>
            <a:endParaRPr lang="en-US" dirty="0"/>
          </a:p>
        </p:txBody>
      </p:sp>
      <p:sp>
        <p:nvSpPr>
          <p:cNvPr id="3" name="Subtitle 2"/>
          <p:cNvSpPr>
            <a:spLocks noGrp="1"/>
          </p:cNvSpPr>
          <p:nvPr>
            <p:ph type="subTitle" idx="1"/>
          </p:nvPr>
        </p:nvSpPr>
        <p:spPr>
          <a:xfrm>
            <a:off x="2438364" y="6172200"/>
            <a:ext cx="7315272" cy="457200"/>
          </a:xfrm>
        </p:spPr>
        <p:txBody>
          <a:bodyPr>
            <a:normAutofit/>
          </a:bodyPr>
          <a:lstStyle>
            <a:lvl1pPr marL="0" indent="0" algn="ctr">
              <a:spcBef>
                <a:spcPts val="0"/>
              </a:spcBef>
              <a:buNone/>
              <a:defRPr sz="1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5" name="Picture Placeholder 4"/>
          <p:cNvSpPr>
            <a:spLocks noGrp="1"/>
          </p:cNvSpPr>
          <p:nvPr>
            <p:ph type="pic" sz="quarter" idx="10"/>
          </p:nvPr>
        </p:nvSpPr>
        <p:spPr>
          <a:xfrm>
            <a:off x="2346960" y="609600"/>
            <a:ext cx="7498080" cy="4572000"/>
          </a:xfrm>
          <a:solidFill>
            <a:schemeClr val="bg1">
              <a:lumMod val="95000"/>
            </a:schemeClr>
          </a:solidFill>
          <a:ln w="127000">
            <a:solidFill>
              <a:schemeClr val="bg1"/>
            </a:solidFill>
            <a:miter lim="800000"/>
          </a:ln>
          <a:effectLst>
            <a:outerShdw blurRad="152400" sx="101000" sy="101000" algn="ctr" rotWithShape="0">
              <a:prstClr val="black">
                <a:alpha val="10000"/>
              </a:prstClr>
            </a:outerShdw>
          </a:effectLst>
        </p:spPr>
        <p:txBody>
          <a:bodyPr tIns="365760"/>
          <a:lstStyle>
            <a:lvl1pPr marL="0" indent="0" algn="ctr">
              <a:buNone/>
              <a:defRPr/>
            </a:lvl1pPr>
          </a:lstStyle>
          <a:p>
            <a:r>
              <a:rPr lang="en-US" smtClean="0"/>
              <a:t>Click icon to add picture</a:t>
            </a:r>
            <a:endParaRPr lang="en-US"/>
          </a:p>
        </p:txBody>
      </p:sp>
    </p:spTree>
    <p:extLst>
      <p:ext uri="{BB962C8B-B14F-4D97-AF65-F5344CB8AC3E}">
        <p14:creationId xmlns:p14="http://schemas.microsoft.com/office/powerpoint/2010/main" val="2773867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60612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684212" y="609600"/>
            <a:ext cx="2194564" cy="6376429"/>
          </a:xfrm>
          <a:prstGeom prst="rect">
            <a:avLst/>
          </a:prstGeom>
        </p:spPr>
      </p:pic>
      <p:sp>
        <p:nvSpPr>
          <p:cNvPr id="2" name="Title 1"/>
          <p:cNvSpPr>
            <a:spLocks noGrp="1"/>
          </p:cNvSpPr>
          <p:nvPr>
            <p:ph type="title"/>
          </p:nvPr>
        </p:nvSpPr>
        <p:spPr>
          <a:xfrm>
            <a:off x="2894013" y="1524000"/>
            <a:ext cx="7543800" cy="2971800"/>
          </a:xfrm>
        </p:spPr>
        <p:txBody>
          <a:bodyPr anchor="b">
            <a:normAutofit/>
          </a:bodyPr>
          <a:lstStyle>
            <a:lvl1pPr>
              <a:defRPr sz="6600"/>
            </a:lvl1pPr>
          </a:lstStyle>
          <a:p>
            <a:r>
              <a:rPr lang="en-US" smtClean="0"/>
              <a:t>Click to edit Master title style</a:t>
            </a:r>
            <a:endParaRPr lang="en-US"/>
          </a:p>
        </p:txBody>
      </p:sp>
      <p:sp>
        <p:nvSpPr>
          <p:cNvPr id="3" name="Text Placeholder 2"/>
          <p:cNvSpPr>
            <a:spLocks noGrp="1"/>
          </p:cNvSpPr>
          <p:nvPr>
            <p:ph type="body" idx="1"/>
          </p:nvPr>
        </p:nvSpPr>
        <p:spPr>
          <a:xfrm>
            <a:off x="2893939" y="4572000"/>
            <a:ext cx="7543874" cy="838200"/>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15900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09800" y="1828800"/>
            <a:ext cx="448056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025640" y="1828800"/>
            <a:ext cx="448056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1431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209800" y="1828800"/>
            <a:ext cx="4480560" cy="823912"/>
          </a:xfrm>
        </p:spPr>
        <p:txBody>
          <a:bodyPr anchor="ctr">
            <a:normAutofit/>
          </a:bodyPr>
          <a:lstStyle>
            <a:lvl1pPr marL="0" indent="0">
              <a:spcBef>
                <a:spcPts val="0"/>
              </a:spcBef>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209800" y="2805112"/>
            <a:ext cx="4480560" cy="3443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025640" y="1828800"/>
            <a:ext cx="4480560" cy="823912"/>
          </a:xfrm>
        </p:spPr>
        <p:txBody>
          <a:bodyPr anchor="ctr">
            <a:normAutofit/>
          </a:bodyPr>
          <a:lstStyle>
            <a:lvl1pPr marL="0" indent="0">
              <a:spcBef>
                <a:spcPts val="0"/>
              </a:spcBef>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025640" y="2805112"/>
            <a:ext cx="4480560" cy="3443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5918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46857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0" y="1559"/>
            <a:ext cx="12188977" cy="6854966"/>
          </a:xfrm>
          <a:prstGeom prst="rect">
            <a:avLst/>
          </a:prstGeom>
        </p:spPr>
      </p:pic>
    </p:spTree>
    <p:extLst>
      <p:ext uri="{BB962C8B-B14F-4D97-AF65-F5344CB8AC3E}">
        <p14:creationId xmlns:p14="http://schemas.microsoft.com/office/powerpoint/2010/main" val="710339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10948228" y="1828800"/>
            <a:ext cx="1240597" cy="5029200"/>
          </a:xfrm>
          <a:prstGeom prst="rect">
            <a:avLst/>
          </a:prstGeom>
          <a:noFill/>
          <a:ln>
            <a:noFill/>
          </a:ln>
        </p:spPr>
      </p:pic>
      <p:sp>
        <p:nvSpPr>
          <p:cNvPr id="2" name="Title 1"/>
          <p:cNvSpPr>
            <a:spLocks noGrp="1"/>
          </p:cNvSpPr>
          <p:nvPr>
            <p:ph type="title"/>
          </p:nvPr>
        </p:nvSpPr>
        <p:spPr>
          <a:xfrm>
            <a:off x="8610600" y="800100"/>
            <a:ext cx="2301240" cy="3467100"/>
          </a:xfrm>
        </p:spPr>
        <p:txBody>
          <a:bodyPr anchor="b">
            <a:normAutofit/>
          </a:bodyPr>
          <a:lstStyle>
            <a:lvl1pPr>
              <a:defRPr sz="3600"/>
            </a:lvl1pPr>
          </a:lstStyle>
          <a:p>
            <a:r>
              <a:rPr lang="en-US" smtClean="0"/>
              <a:t>Click to edit Master title style</a:t>
            </a:r>
            <a:endParaRPr lang="en-US"/>
          </a:p>
        </p:txBody>
      </p:sp>
      <p:sp>
        <p:nvSpPr>
          <p:cNvPr id="3" name="Content Placeholder 2"/>
          <p:cNvSpPr>
            <a:spLocks noGrp="1"/>
          </p:cNvSpPr>
          <p:nvPr>
            <p:ph idx="1"/>
          </p:nvPr>
        </p:nvSpPr>
        <p:spPr>
          <a:xfrm>
            <a:off x="685799" y="800100"/>
            <a:ext cx="7543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10600" y="4351867"/>
            <a:ext cx="2301240" cy="1706033"/>
          </a:xfrm>
        </p:spPr>
        <p:txBody>
          <a:bodyPr>
            <a:normAutofit/>
          </a:bodyPr>
          <a:lstStyle>
            <a:lvl1pPr marL="0" indent="0">
              <a:spcBef>
                <a:spcPts val="1200"/>
              </a:spcBef>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302347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9" cstate="screen">
            <a:extLst>
              <a:ext uri="{28A0092B-C50C-407E-A947-70E740481C1C}">
                <a14:useLocalDpi xmlns:a14="http://schemas.microsoft.com/office/drawing/2010/main" val="0"/>
              </a:ext>
            </a:extLst>
          </a:blip>
          <a:stretch>
            <a:fillRect/>
          </a:stretch>
        </p:blipFill>
        <p:spPr>
          <a:xfrm>
            <a:off x="455612" y="762000"/>
            <a:ext cx="1405131" cy="5257811"/>
          </a:xfrm>
          <a:prstGeom prst="rect">
            <a:avLst/>
          </a:prstGeom>
        </p:spPr>
      </p:pic>
      <p:sp>
        <p:nvSpPr>
          <p:cNvPr id="2" name="Title Placeholder 1"/>
          <p:cNvSpPr>
            <a:spLocks noGrp="1"/>
          </p:cNvSpPr>
          <p:nvPr>
            <p:ph type="title"/>
          </p:nvPr>
        </p:nvSpPr>
        <p:spPr>
          <a:xfrm>
            <a:off x="2209800" y="228601"/>
            <a:ext cx="9296400" cy="1447800"/>
          </a:xfrm>
          <a:prstGeom prst="rect">
            <a:avLst/>
          </a:prstGeom>
        </p:spPr>
        <p:txBody>
          <a:bodyPr vert="horz" lIns="91440" tIns="45720" rIns="91440" bIns="45720" rtlCol="0" anchor="b">
            <a:normAutofit/>
          </a:bodyPr>
          <a:lstStyle/>
          <a:p>
            <a:r>
              <a:rPr lang="en-US" smtClean="0"/>
              <a:t>Click to edit Master title style</a:t>
            </a:r>
            <a:endParaRPr lang="en-US"/>
          </a:p>
        </p:txBody>
      </p:sp>
      <p:sp>
        <p:nvSpPr>
          <p:cNvPr id="3" name="Text Placeholder 2"/>
          <p:cNvSpPr>
            <a:spLocks noGrp="1"/>
          </p:cNvSpPr>
          <p:nvPr>
            <p:ph type="body" idx="1"/>
          </p:nvPr>
        </p:nvSpPr>
        <p:spPr>
          <a:xfrm>
            <a:off x="2209800" y="1828798"/>
            <a:ext cx="9296400" cy="441960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990600" y="6508899"/>
            <a:ext cx="1022543" cy="212576"/>
          </a:xfrm>
          <a:prstGeom prst="rect">
            <a:avLst/>
          </a:prstGeom>
        </p:spPr>
        <p:txBody>
          <a:bodyPr vert="horz" lIns="91440" tIns="45720" rIns="91440" bIns="45720" rtlCol="0" anchor="ctr"/>
          <a:lstStyle>
            <a:lvl1pPr algn="l">
              <a:defRPr sz="800">
                <a:solidFill>
                  <a:schemeClr val="tx1">
                    <a:lumMod val="50000"/>
                    <a:lumOff val="50000"/>
                  </a:schemeClr>
                </a:solidFill>
              </a:defRPr>
            </a:lvl1pPr>
          </a:lstStyle>
          <a:p>
            <a:fld id="{5FB288E9-E6DD-423A-8DD3-CE3B7E6DE97A}" type="datetimeFigureOut">
              <a:rPr lang="en-US" smtClean="0"/>
              <a:pPr/>
              <a:t>10/24/2019</a:t>
            </a:fld>
            <a:endParaRPr lang="en-US"/>
          </a:p>
        </p:txBody>
      </p:sp>
      <p:sp>
        <p:nvSpPr>
          <p:cNvPr id="5" name="Footer Placeholder 4"/>
          <p:cNvSpPr>
            <a:spLocks noGrp="1"/>
          </p:cNvSpPr>
          <p:nvPr>
            <p:ph type="ftr" sz="quarter" idx="3"/>
          </p:nvPr>
        </p:nvSpPr>
        <p:spPr>
          <a:xfrm>
            <a:off x="2209800" y="6508899"/>
            <a:ext cx="9296400" cy="212576"/>
          </a:xfrm>
          <a:prstGeom prst="rect">
            <a:avLst/>
          </a:prstGeom>
        </p:spPr>
        <p:txBody>
          <a:bodyPr vert="horz" lIns="91440" tIns="45720" rIns="91440" bIns="45720" rtlCol="0" anchor="ctr"/>
          <a:lstStyle>
            <a:lvl1pPr algn="l">
              <a:defRPr sz="8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79412" y="6508899"/>
            <a:ext cx="457200" cy="21257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FB2EFC72-2998-470D-948F-F27143742797}" type="slidenum">
              <a:rPr lang="en-US" smtClean="0"/>
              <a:pPr/>
              <a:t>‹#›</a:t>
            </a:fld>
            <a:endParaRPr lang="en-US"/>
          </a:p>
        </p:txBody>
      </p:sp>
    </p:spTree>
    <p:extLst>
      <p:ext uri="{BB962C8B-B14F-4D97-AF65-F5344CB8AC3E}">
        <p14:creationId xmlns:p14="http://schemas.microsoft.com/office/powerpoint/2010/main" val="146938227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62" r:id="rId12"/>
    <p:sldLayoutId id="2147483663" r:id="rId13"/>
    <p:sldLayoutId id="2147483665" r:id="rId14"/>
    <p:sldLayoutId id="2147483664" r:id="rId15"/>
    <p:sldLayoutId id="2147483658" r:id="rId16"/>
    <p:sldLayoutId id="214748365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Arial" panose="020B0604020202020204" pitchFamily="34" charset="0"/>
        <a:buChar char="•"/>
        <a:defRPr sz="2000" kern="1200">
          <a:solidFill>
            <a:schemeClr val="tx1">
              <a:lumMod val="65000"/>
              <a:lumOff val="35000"/>
            </a:schemeClr>
          </a:solidFill>
          <a:latin typeface="+mn-lt"/>
          <a:ea typeface="+mn-ea"/>
          <a:cs typeface="+mn-cs"/>
        </a:defRPr>
      </a:lvl1pPr>
      <a:lvl2pPr marL="457200" indent="-228600" algn="l" defTabSz="914400" rtl="0" eaLnBrk="1" latinLnBrk="0" hangingPunct="1">
        <a:lnSpc>
          <a:spcPct val="90000"/>
        </a:lnSpc>
        <a:spcBef>
          <a:spcPts val="1000"/>
        </a:spcBef>
        <a:buFont typeface="Arial" panose="020B0604020202020204" pitchFamily="34" charset="0"/>
        <a:buChar char="•"/>
        <a:defRPr sz="1800" kern="1200">
          <a:solidFill>
            <a:schemeClr val="tx1">
              <a:lumMod val="65000"/>
              <a:lumOff val="35000"/>
            </a:schemeClr>
          </a:solidFill>
          <a:latin typeface="+mn-lt"/>
          <a:ea typeface="+mn-ea"/>
          <a:cs typeface="+mn-cs"/>
        </a:defRPr>
      </a:lvl2pPr>
      <a:lvl3pPr marL="685800" indent="-228600" algn="l" defTabSz="914400" rtl="0" eaLnBrk="1" latinLnBrk="0" hangingPunct="1">
        <a:lnSpc>
          <a:spcPct val="90000"/>
        </a:lnSpc>
        <a:spcBef>
          <a:spcPts val="800"/>
        </a:spcBef>
        <a:buFont typeface="Arial" panose="020B0604020202020204" pitchFamily="34" charset="0"/>
        <a:buChar char="•"/>
        <a:defRPr sz="1600" kern="1200">
          <a:solidFill>
            <a:schemeClr val="tx1">
              <a:lumMod val="65000"/>
              <a:lumOff val="35000"/>
            </a:schemeClr>
          </a:solidFill>
          <a:latin typeface="+mn-lt"/>
          <a:ea typeface="+mn-ea"/>
          <a:cs typeface="+mn-cs"/>
        </a:defRPr>
      </a:lvl3pPr>
      <a:lvl4pPr marL="914400" indent="-228600" algn="l" defTabSz="914400" rtl="0" eaLnBrk="1" latinLnBrk="0" hangingPunct="1">
        <a:lnSpc>
          <a:spcPct val="90000"/>
        </a:lnSpc>
        <a:spcBef>
          <a:spcPts val="800"/>
        </a:spcBef>
        <a:buFont typeface="Arial" panose="020B0604020202020204" pitchFamily="34" charset="0"/>
        <a:buChar char="•"/>
        <a:defRPr sz="1400" kern="1200">
          <a:solidFill>
            <a:schemeClr val="tx1">
              <a:lumMod val="65000"/>
              <a:lumOff val="35000"/>
            </a:schemeClr>
          </a:solidFill>
          <a:latin typeface="+mn-lt"/>
          <a:ea typeface="+mn-ea"/>
          <a:cs typeface="+mn-cs"/>
        </a:defRPr>
      </a:lvl4pPr>
      <a:lvl5pPr marL="1143000" indent="-228600" algn="l" defTabSz="914400" rtl="0" eaLnBrk="1" latinLnBrk="0" hangingPunct="1">
        <a:lnSpc>
          <a:spcPct val="90000"/>
        </a:lnSpc>
        <a:spcBef>
          <a:spcPts val="80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1371600" indent="-228600" algn="l" defTabSz="914400" rtl="0" eaLnBrk="1" latinLnBrk="0" hangingPunct="1">
        <a:lnSpc>
          <a:spcPct val="90000"/>
        </a:lnSpc>
        <a:spcBef>
          <a:spcPts val="800"/>
        </a:spcBef>
        <a:buFont typeface="Arial" panose="020B0604020202020204" pitchFamily="34" charset="0"/>
        <a:buChar char="•"/>
        <a:defRPr sz="1400" kern="1200">
          <a:solidFill>
            <a:schemeClr val="tx1">
              <a:lumMod val="65000"/>
              <a:lumOff val="35000"/>
            </a:schemeClr>
          </a:solidFill>
          <a:latin typeface="+mn-lt"/>
          <a:ea typeface="+mn-ea"/>
          <a:cs typeface="+mn-cs"/>
        </a:defRPr>
      </a:lvl6pPr>
      <a:lvl7pPr marL="1371600" indent="0" algn="l" defTabSz="914400" rtl="0" eaLnBrk="1" latinLnBrk="0" hangingPunct="1">
        <a:lnSpc>
          <a:spcPct val="90000"/>
        </a:lnSpc>
        <a:spcBef>
          <a:spcPts val="800"/>
        </a:spcBef>
        <a:buFont typeface="Arial" panose="020B0604020202020204" pitchFamily="34" charset="0"/>
        <a:buNone/>
        <a:defRPr sz="1400" kern="1200">
          <a:solidFill>
            <a:schemeClr val="tx1">
              <a:lumMod val="65000"/>
              <a:lumOff val="35000"/>
            </a:schemeClr>
          </a:solidFill>
          <a:latin typeface="+mn-lt"/>
          <a:ea typeface="+mn-ea"/>
          <a:cs typeface="+mn-cs"/>
        </a:defRPr>
      </a:lvl7pPr>
      <a:lvl8pPr marL="1828800" indent="-228600" algn="l" defTabSz="914400" rtl="0" eaLnBrk="1" latinLnBrk="0" hangingPunct="1">
        <a:lnSpc>
          <a:spcPct val="90000"/>
        </a:lnSpc>
        <a:spcBef>
          <a:spcPts val="800"/>
        </a:spcBef>
        <a:buFont typeface="Arial" panose="020B0604020202020204" pitchFamily="34" charset="0"/>
        <a:buChar char="•"/>
        <a:defRPr sz="1400" kern="1200">
          <a:solidFill>
            <a:schemeClr val="tx1">
              <a:lumMod val="65000"/>
              <a:lumOff val="35000"/>
            </a:schemeClr>
          </a:solidFill>
          <a:latin typeface="+mn-lt"/>
          <a:ea typeface="+mn-ea"/>
          <a:cs typeface="+mn-cs"/>
        </a:defRPr>
      </a:lvl8pPr>
      <a:lvl9pPr marL="2057400" indent="-228600" algn="l" defTabSz="914400" rtl="0" eaLnBrk="1" latinLnBrk="0" hangingPunct="1">
        <a:lnSpc>
          <a:spcPct val="90000"/>
        </a:lnSpc>
        <a:spcBef>
          <a:spcPts val="800"/>
        </a:spcBef>
        <a:buFont typeface="Arial" panose="020B0604020202020204" pitchFamily="34" charset="0"/>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3933056"/>
            <a:ext cx="7315200" cy="864096"/>
          </a:xfrm>
        </p:spPr>
        <p:txBody>
          <a:bodyPr>
            <a:normAutofit/>
          </a:bodyPr>
          <a:lstStyle/>
          <a:p>
            <a:r>
              <a:rPr lang="id-ID" dirty="0" smtClean="0"/>
              <a:t>Penagihan </a:t>
            </a:r>
            <a:r>
              <a:rPr lang="id-ID" dirty="0"/>
              <a:t>Pajak dengan Surat Paksa</a:t>
            </a:r>
            <a:endParaRPr lang="en-US" dirty="0"/>
          </a:p>
        </p:txBody>
      </p:sp>
      <p:sp>
        <p:nvSpPr>
          <p:cNvPr id="6" name="Rounded Rectangle 5"/>
          <p:cNvSpPr/>
          <p:nvPr/>
        </p:nvSpPr>
        <p:spPr>
          <a:xfrm>
            <a:off x="12344400" y="152400"/>
            <a:ext cx="1295400" cy="65532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200" b="1" i="1" dirty="0" smtClean="0">
                <a:latin typeface="Arial" pitchFamily="34" charset="0"/>
                <a:cs typeface="Arial" pitchFamily="34" charset="0"/>
              </a:rPr>
              <a:t>NOTE:</a:t>
            </a:r>
          </a:p>
          <a:p>
            <a:r>
              <a:rPr lang="en-US" sz="1200" i="1" dirty="0" smtClean="0">
                <a:latin typeface="Arial" pitchFamily="34" charset="0"/>
                <a:cs typeface="Arial" pitchFamily="34" charset="0"/>
              </a:rPr>
              <a:t>To change images on this slide, select a picture and delete it. Then click the Insert Picture icon</a:t>
            </a:r>
          </a:p>
          <a:p>
            <a:r>
              <a:rPr lang="en-US" sz="1200" i="1" dirty="0" smtClean="0">
                <a:latin typeface="Arial" pitchFamily="34" charset="0"/>
                <a:cs typeface="Arial" pitchFamily="34" charset="0"/>
              </a:rPr>
              <a:t>in the placeholder to insert your own image.</a:t>
            </a:r>
          </a:p>
        </p:txBody>
      </p:sp>
      <p:pic>
        <p:nvPicPr>
          <p:cNvPr id="8" name="Picture Placeholder 7"/>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107" r="6107"/>
          <a:stretch>
            <a:fillRect/>
          </a:stretch>
        </p:blipFill>
        <p:spPr>
          <a:xfrm>
            <a:off x="2346960" y="609600"/>
            <a:ext cx="7925504" cy="3539480"/>
          </a:xfrm>
        </p:spPr>
      </p:pic>
      <p:sp>
        <p:nvSpPr>
          <p:cNvPr id="23553" name="Rectangle 1"/>
          <p:cNvSpPr>
            <a:spLocks noGrp="1" noChangeArrowheads="1"/>
          </p:cNvSpPr>
          <p:nvPr>
            <p:ph type="subTitle" idx="1"/>
          </p:nvPr>
        </p:nvSpPr>
        <p:spPr bwMode="auto">
          <a:xfrm>
            <a:off x="2438400" y="5120590"/>
            <a:ext cx="7729566"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just" defTabSz="914400" rtl="0" eaLnBrk="1" fontAlgn="base" latinLnBrk="0" hangingPunct="1">
              <a:lnSpc>
                <a:spcPct val="100000"/>
              </a:lnSpc>
              <a:spcBef>
                <a:spcPct val="0"/>
              </a:spcBef>
              <a:spcAft>
                <a:spcPct val="0"/>
              </a:spcAft>
              <a:buClrTx/>
              <a:buSzTx/>
              <a:buFontTx/>
              <a:buNone/>
              <a:tabLst/>
            </a:pPr>
            <a:r>
              <a:rPr kumimoji="0" lang="id-ID" sz="1800" b="0" i="0" u="none" strike="noStrike" cap="none" normalizeH="0" baseline="0" dirty="0" smtClean="0">
                <a:ln>
                  <a:noFill/>
                </a:ln>
                <a:solidFill>
                  <a:schemeClr val="tx1"/>
                </a:solidFill>
                <a:effectLst/>
                <a:latin typeface="Arial" pitchFamily="34" charset="0"/>
                <a:cs typeface="Arial" pitchFamily="34" charset="0"/>
              </a:rPr>
              <a:t>Oleh</a:t>
            </a:r>
            <a:r>
              <a:rPr kumimoji="0" lang="id-ID" sz="1800" b="0" i="0" u="none" strike="noStrike" cap="none" normalizeH="0" dirty="0" smtClean="0">
                <a:ln>
                  <a:noFill/>
                </a:ln>
                <a:solidFill>
                  <a:schemeClr val="tx1"/>
                </a:solidFill>
                <a:effectLst/>
                <a:latin typeface="Arial" pitchFamily="34" charset="0"/>
                <a:cs typeface="Arial" pitchFamily="34" charset="0"/>
              </a:rPr>
              <a:t> Dara Ayu Nianty, SE., M.Ak</a:t>
            </a:r>
            <a:endParaRPr kumimoji="0" lang="id-ID"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88980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28601"/>
            <a:ext cx="9296400" cy="557193"/>
          </a:xfrm>
        </p:spPr>
        <p:txBody>
          <a:bodyPr>
            <a:normAutofit fontScale="90000"/>
          </a:bodyPr>
          <a:lstStyle/>
          <a:p>
            <a:pPr algn="ctr"/>
            <a:r>
              <a:rPr lang="id-ID" b="1" dirty="0" smtClean="0"/>
              <a:t>Penyitaan </a:t>
            </a:r>
            <a:endParaRPr lang="id-ID" b="1" dirty="0"/>
          </a:p>
        </p:txBody>
      </p:sp>
      <p:sp>
        <p:nvSpPr>
          <p:cNvPr id="3" name="Content Placeholder 2"/>
          <p:cNvSpPr>
            <a:spLocks noGrp="1"/>
          </p:cNvSpPr>
          <p:nvPr>
            <p:ph idx="1"/>
          </p:nvPr>
        </p:nvSpPr>
        <p:spPr>
          <a:xfrm>
            <a:off x="2209800" y="1000108"/>
            <a:ext cx="9296400" cy="5248292"/>
          </a:xfrm>
        </p:spPr>
        <p:txBody>
          <a:bodyPr/>
          <a:lstStyle/>
          <a:p>
            <a:pPr>
              <a:buNone/>
            </a:pPr>
            <a:r>
              <a:rPr lang="id-ID" dirty="0" smtClean="0"/>
              <a:t>		Penyitaan adalah tindakan jurusita pajak untuk mnguasai barang penanggung pajak, guna dijadikan jaminan untuk melunasi utang pajak menurut peraturan perundang-undangan</a:t>
            </a:r>
          </a:p>
          <a:p>
            <a:pPr>
              <a:buNone/>
            </a:pPr>
            <a:endParaRPr lang="id-ID" dirty="0" smtClean="0"/>
          </a:p>
          <a:p>
            <a:pPr>
              <a:buNone/>
            </a:pPr>
            <a:r>
              <a:rPr lang="id-ID" b="1" dirty="0" smtClean="0"/>
              <a:t>Barang yang dapat disita dapat berupa:</a:t>
            </a:r>
          </a:p>
          <a:p>
            <a:pPr marL="457200" lvl="0" indent="-457200">
              <a:buFont typeface="+mj-lt"/>
              <a:buAutoNum type="arabicPeriod"/>
            </a:pPr>
            <a:r>
              <a:rPr lang="id-ID" dirty="0" smtClean="0"/>
              <a:t>Barang bergerak termasuk mobil, perhiasan, uang tunai, dan deposito berjangka, tabungan, saldo rekening koran, giro, atau bentuk lainnya yang dipersamakan dengan itu, obligasi, saham, atau surat berharga lainnya, piutang dan penyertaan modal pada perusahaan lain, dan atau</a:t>
            </a:r>
          </a:p>
          <a:p>
            <a:pPr marL="457200" lvl="0" indent="-457200">
              <a:buFont typeface="+mj-lt"/>
              <a:buAutoNum type="arabicPeriod"/>
            </a:pPr>
            <a:r>
              <a:rPr lang="id-ID" dirty="0" smtClean="0"/>
              <a:t>Barang tidak bergerak termasuk tanah, bangunan, dan kapal dengan isi kotor tertentu.</a:t>
            </a:r>
          </a:p>
          <a:p>
            <a:pPr>
              <a:buNone/>
            </a:pPr>
            <a:r>
              <a:rPr lang="id-ID" dirty="0" smtClean="0"/>
              <a:t> </a:t>
            </a:r>
          </a:p>
          <a:p>
            <a:pPr>
              <a:buNone/>
            </a:pPr>
            <a:endParaRPr lang="id-ID" b="1" dirty="0" smtClean="0"/>
          </a:p>
          <a:p>
            <a:pPr>
              <a:buNone/>
            </a:pPr>
            <a:endParaRPr lang="id-ID"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28601"/>
            <a:ext cx="9296400" cy="771507"/>
          </a:xfrm>
        </p:spPr>
        <p:txBody>
          <a:bodyPr/>
          <a:lstStyle/>
          <a:p>
            <a:pPr algn="ctr"/>
            <a:r>
              <a:rPr lang="id-ID" b="1" dirty="0" smtClean="0"/>
              <a:t>Lelang</a:t>
            </a:r>
            <a:endParaRPr lang="id-ID" b="1" dirty="0"/>
          </a:p>
        </p:txBody>
      </p:sp>
      <p:sp>
        <p:nvSpPr>
          <p:cNvPr id="3" name="Content Placeholder 2"/>
          <p:cNvSpPr>
            <a:spLocks noGrp="1"/>
          </p:cNvSpPr>
          <p:nvPr>
            <p:ph idx="1"/>
          </p:nvPr>
        </p:nvSpPr>
        <p:spPr>
          <a:xfrm>
            <a:off x="2209800" y="1000108"/>
            <a:ext cx="9296400" cy="5643602"/>
          </a:xfrm>
        </p:spPr>
        <p:txBody>
          <a:bodyPr/>
          <a:lstStyle/>
          <a:p>
            <a:pPr>
              <a:buNone/>
            </a:pPr>
            <a:r>
              <a:rPr lang="id-ID" dirty="0" smtClean="0"/>
              <a:t>		</a:t>
            </a:r>
          </a:p>
          <a:p>
            <a:pPr>
              <a:buNone/>
            </a:pPr>
            <a:r>
              <a:rPr lang="id-ID" dirty="0" smtClean="0"/>
              <a:t>		Lelang adalah setiap penjualan barang di muka umum dengan cara penawaran harga secara lisan dan atau tertulis melalui usaha pengumpulan peminat atau calon pembeli.</a:t>
            </a:r>
          </a:p>
          <a:p>
            <a:pPr>
              <a:buNone/>
            </a:pPr>
            <a:r>
              <a:rPr lang="id-ID" b="1" dirty="0" smtClean="0"/>
              <a:t>Syarat-syarat Lelang yaitu :</a:t>
            </a:r>
          </a:p>
          <a:p>
            <a:pPr marL="457200" indent="-457200">
              <a:buFont typeface="+mj-lt"/>
              <a:buAutoNum type="arabicPeriod"/>
            </a:pPr>
            <a:r>
              <a:rPr lang="en-US" dirty="0" err="1" smtClean="0"/>
              <a:t>Lelang</a:t>
            </a:r>
            <a:r>
              <a:rPr lang="en-US" dirty="0" smtClean="0"/>
              <a:t> </a:t>
            </a:r>
            <a:r>
              <a:rPr lang="en-US" dirty="0" err="1" smtClean="0"/>
              <a:t>dilakukan</a:t>
            </a:r>
            <a:r>
              <a:rPr lang="en-US" dirty="0" smtClean="0"/>
              <a:t> </a:t>
            </a:r>
            <a:r>
              <a:rPr lang="en-US" dirty="0" err="1" smtClean="0"/>
              <a:t>dimuka</a:t>
            </a:r>
            <a:r>
              <a:rPr lang="en-US" dirty="0" smtClean="0"/>
              <a:t> </a:t>
            </a:r>
            <a:r>
              <a:rPr lang="en-US" dirty="0" err="1" smtClean="0"/>
              <a:t>umum</a:t>
            </a:r>
            <a:endParaRPr lang="id-ID" dirty="0" smtClean="0"/>
          </a:p>
          <a:p>
            <a:pPr marL="457200" indent="-457200">
              <a:buFont typeface="+mj-lt"/>
              <a:buAutoNum type="arabicPeriod"/>
            </a:pPr>
            <a:r>
              <a:rPr lang="en-US" dirty="0" err="1" smtClean="0"/>
              <a:t>Lelang</a:t>
            </a:r>
            <a:r>
              <a:rPr lang="en-US" dirty="0" smtClean="0"/>
              <a:t> </a:t>
            </a:r>
            <a:r>
              <a:rPr lang="en-US" dirty="0" err="1" smtClean="0"/>
              <a:t>dilakukan</a:t>
            </a:r>
            <a:r>
              <a:rPr lang="en-US" dirty="0" smtClean="0"/>
              <a:t> </a:t>
            </a:r>
            <a:r>
              <a:rPr lang="en-US" dirty="0" err="1" smtClean="0"/>
              <a:t>berdasarkan</a:t>
            </a:r>
            <a:r>
              <a:rPr lang="en-US" dirty="0" smtClean="0"/>
              <a:t> </a:t>
            </a:r>
            <a:r>
              <a:rPr lang="en-US" dirty="0" err="1" smtClean="0"/>
              <a:t>hukum</a:t>
            </a:r>
            <a:endParaRPr lang="id-ID" dirty="0" smtClean="0"/>
          </a:p>
          <a:p>
            <a:pPr marL="457200" indent="-457200">
              <a:buFont typeface="+mj-lt"/>
              <a:buAutoNum type="arabicPeriod"/>
            </a:pPr>
            <a:r>
              <a:rPr lang="en-US" dirty="0" err="1" smtClean="0"/>
              <a:t>Lelang</a:t>
            </a:r>
            <a:r>
              <a:rPr lang="en-US" dirty="0" smtClean="0"/>
              <a:t> </a:t>
            </a:r>
            <a:r>
              <a:rPr lang="en-US" dirty="0" err="1" smtClean="0"/>
              <a:t>dilakukan</a:t>
            </a:r>
            <a:r>
              <a:rPr lang="en-US" dirty="0" smtClean="0"/>
              <a:t> </a:t>
            </a:r>
            <a:r>
              <a:rPr lang="en-US" dirty="0" err="1" smtClean="0"/>
              <a:t>dihadapan</a:t>
            </a:r>
            <a:r>
              <a:rPr lang="en-US" dirty="0" smtClean="0"/>
              <a:t> </a:t>
            </a:r>
            <a:r>
              <a:rPr lang="en-US" dirty="0" err="1" smtClean="0"/>
              <a:t>pejabat</a:t>
            </a:r>
            <a:endParaRPr lang="id-ID" dirty="0" smtClean="0"/>
          </a:p>
          <a:p>
            <a:pPr marL="457200" indent="-457200">
              <a:buFont typeface="+mj-lt"/>
              <a:buAutoNum type="arabicPeriod"/>
            </a:pPr>
            <a:r>
              <a:rPr lang="en-US" dirty="0" err="1" smtClean="0"/>
              <a:t>Lelang</a:t>
            </a:r>
            <a:r>
              <a:rPr lang="en-US" dirty="0" smtClean="0"/>
              <a:t> </a:t>
            </a:r>
            <a:r>
              <a:rPr lang="en-US" dirty="0" err="1" smtClean="0"/>
              <a:t>dilakukan</a:t>
            </a:r>
            <a:r>
              <a:rPr lang="en-US" dirty="0" smtClean="0"/>
              <a:t> </a:t>
            </a:r>
            <a:r>
              <a:rPr lang="en-US" dirty="0" err="1" smtClean="0"/>
              <a:t>dengan</a:t>
            </a:r>
            <a:r>
              <a:rPr lang="en-US" dirty="0" smtClean="0"/>
              <a:t> </a:t>
            </a:r>
            <a:r>
              <a:rPr lang="en-US" dirty="0" err="1" smtClean="0"/>
              <a:t>penawaran</a:t>
            </a:r>
            <a:r>
              <a:rPr lang="en-US" dirty="0" smtClean="0"/>
              <a:t> </a:t>
            </a:r>
            <a:r>
              <a:rPr lang="en-US" dirty="0" err="1" smtClean="0"/>
              <a:t>harga</a:t>
            </a:r>
            <a:endParaRPr lang="id-ID" dirty="0" smtClean="0"/>
          </a:p>
          <a:p>
            <a:pPr marL="457200" indent="-457200">
              <a:buFont typeface="+mj-lt"/>
              <a:buAutoNum type="arabicPeriod"/>
            </a:pPr>
            <a:r>
              <a:rPr lang="en-US" dirty="0" err="1" smtClean="0"/>
              <a:t>Lelang</a:t>
            </a:r>
            <a:r>
              <a:rPr lang="en-US" dirty="0" smtClean="0"/>
              <a:t> </a:t>
            </a:r>
            <a:r>
              <a:rPr lang="en-US" dirty="0" err="1" smtClean="0"/>
              <a:t>dilakukan</a:t>
            </a:r>
            <a:r>
              <a:rPr lang="en-US" dirty="0" smtClean="0"/>
              <a:t> </a:t>
            </a:r>
            <a:r>
              <a:rPr lang="en-US" dirty="0" err="1" smtClean="0"/>
              <a:t>dengan</a:t>
            </a:r>
            <a:r>
              <a:rPr lang="en-US" dirty="0" smtClean="0"/>
              <a:t> </a:t>
            </a:r>
            <a:r>
              <a:rPr lang="en-US" dirty="0" err="1" smtClean="0"/>
              <a:t>usaha</a:t>
            </a:r>
            <a:r>
              <a:rPr lang="en-US" dirty="0" smtClean="0"/>
              <a:t> </a:t>
            </a:r>
            <a:r>
              <a:rPr lang="en-US" dirty="0" err="1" smtClean="0"/>
              <a:t>pengumpulan</a:t>
            </a:r>
            <a:r>
              <a:rPr lang="en-US" dirty="0" smtClean="0"/>
              <a:t> </a:t>
            </a:r>
            <a:r>
              <a:rPr lang="en-US" dirty="0" err="1" smtClean="0"/>
              <a:t>peminat</a:t>
            </a:r>
            <a:endParaRPr lang="id-ID" dirty="0" smtClean="0"/>
          </a:p>
          <a:p>
            <a:pPr marL="457200" indent="-457200">
              <a:buFont typeface="+mj-lt"/>
              <a:buAutoNum type="arabicPeriod"/>
            </a:pPr>
            <a:r>
              <a:rPr lang="en-US" dirty="0" err="1" smtClean="0"/>
              <a:t>Lelang</a:t>
            </a:r>
            <a:r>
              <a:rPr lang="en-US" dirty="0" smtClean="0"/>
              <a:t> </a:t>
            </a:r>
            <a:r>
              <a:rPr lang="en-US" dirty="0" err="1" smtClean="0"/>
              <a:t>ditutup</a:t>
            </a:r>
            <a:r>
              <a:rPr lang="en-US" dirty="0" smtClean="0"/>
              <a:t> </a:t>
            </a:r>
            <a:r>
              <a:rPr lang="en-US" dirty="0" err="1" smtClean="0"/>
              <a:t>dengan</a:t>
            </a:r>
            <a:r>
              <a:rPr lang="en-US" dirty="0" smtClean="0"/>
              <a:t> </a:t>
            </a:r>
            <a:r>
              <a:rPr lang="en-US" dirty="0" err="1" smtClean="0"/>
              <a:t>berita</a:t>
            </a:r>
            <a:r>
              <a:rPr lang="en-US" dirty="0" smtClean="0"/>
              <a:t> </a:t>
            </a:r>
            <a:r>
              <a:rPr lang="en-US" dirty="0" err="1" smtClean="0"/>
              <a:t>acara</a:t>
            </a:r>
            <a:endParaRPr lang="id-ID"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28601"/>
            <a:ext cx="9296400" cy="485755"/>
          </a:xfrm>
        </p:spPr>
        <p:txBody>
          <a:bodyPr>
            <a:normAutofit fontScale="90000"/>
          </a:bodyPr>
          <a:lstStyle/>
          <a:p>
            <a:r>
              <a:rPr lang="id-ID" dirty="0" smtClean="0"/>
              <a:t>Persiapan Lelang</a:t>
            </a:r>
            <a:endParaRPr lang="id-ID" dirty="0"/>
          </a:p>
        </p:txBody>
      </p:sp>
      <p:sp>
        <p:nvSpPr>
          <p:cNvPr id="3" name="Content Placeholder 2"/>
          <p:cNvSpPr>
            <a:spLocks noGrp="1"/>
          </p:cNvSpPr>
          <p:nvPr>
            <p:ph idx="1"/>
          </p:nvPr>
        </p:nvSpPr>
        <p:spPr>
          <a:xfrm>
            <a:off x="2209800" y="642918"/>
            <a:ext cx="9296400" cy="5605482"/>
          </a:xfrm>
        </p:spPr>
        <p:txBody>
          <a:bodyPr>
            <a:normAutofit fontScale="92500" lnSpcReduction="10000"/>
          </a:bodyPr>
          <a:lstStyle/>
          <a:p>
            <a:pPr>
              <a:buNone/>
            </a:pPr>
            <a:r>
              <a:rPr lang="id-ID" dirty="0" smtClean="0"/>
              <a:t>		</a:t>
            </a:r>
            <a:r>
              <a:rPr lang="en-US" dirty="0" err="1" smtClean="0"/>
              <a:t>Sebelum</a:t>
            </a:r>
            <a:r>
              <a:rPr lang="en-US" dirty="0" smtClean="0"/>
              <a:t> </a:t>
            </a:r>
            <a:r>
              <a:rPr lang="en-US" dirty="0" err="1" smtClean="0"/>
              <a:t>dilaksanakan</a:t>
            </a:r>
            <a:r>
              <a:rPr lang="en-US" dirty="0" smtClean="0"/>
              <a:t> </a:t>
            </a:r>
            <a:r>
              <a:rPr lang="en-US" dirty="0" err="1" smtClean="0"/>
              <a:t>lelang</a:t>
            </a:r>
            <a:r>
              <a:rPr lang="en-US" dirty="0" smtClean="0"/>
              <a:t>, </a:t>
            </a:r>
            <a:r>
              <a:rPr lang="en-US" dirty="0" err="1" smtClean="0"/>
              <a:t>pejabat</a:t>
            </a:r>
            <a:r>
              <a:rPr lang="en-US" dirty="0" smtClean="0"/>
              <a:t> </a:t>
            </a:r>
            <a:r>
              <a:rPr lang="en-US" dirty="0" err="1" smtClean="0"/>
              <a:t>terlebih</a:t>
            </a:r>
            <a:r>
              <a:rPr lang="en-US" dirty="0" smtClean="0"/>
              <a:t> </a:t>
            </a:r>
            <a:r>
              <a:rPr lang="en-US" dirty="0" err="1" smtClean="0"/>
              <a:t>dahulu</a:t>
            </a:r>
            <a:r>
              <a:rPr lang="en-US" dirty="0" smtClean="0"/>
              <a:t> </a:t>
            </a:r>
            <a:r>
              <a:rPr lang="en-US" dirty="0" err="1" smtClean="0"/>
              <a:t>melakukan</a:t>
            </a:r>
            <a:r>
              <a:rPr lang="en-US" dirty="0" smtClean="0"/>
              <a:t> </a:t>
            </a:r>
            <a:r>
              <a:rPr lang="en-US" dirty="0" err="1" smtClean="0"/>
              <a:t>pengumuman</a:t>
            </a:r>
            <a:r>
              <a:rPr lang="en-US" dirty="0" smtClean="0"/>
              <a:t> mass </a:t>
            </a:r>
            <a:r>
              <a:rPr lang="en-US" dirty="0" err="1" smtClean="0"/>
              <a:t>media.Pengumuman</a:t>
            </a:r>
            <a:r>
              <a:rPr lang="en-US" dirty="0" smtClean="0"/>
              <a:t> </a:t>
            </a:r>
            <a:r>
              <a:rPr lang="en-US" dirty="0" err="1" smtClean="0"/>
              <a:t>lelang</a:t>
            </a:r>
            <a:r>
              <a:rPr lang="en-US" dirty="0" smtClean="0"/>
              <a:t> </a:t>
            </a:r>
            <a:r>
              <a:rPr lang="en-US" dirty="0" err="1" smtClean="0"/>
              <a:t>ini</a:t>
            </a:r>
            <a:r>
              <a:rPr lang="en-US" dirty="0" smtClean="0"/>
              <a:t> </a:t>
            </a:r>
            <a:r>
              <a:rPr lang="en-US" dirty="0" err="1" smtClean="0"/>
              <a:t>diumumkan</a:t>
            </a:r>
            <a:r>
              <a:rPr lang="en-US" dirty="0" smtClean="0"/>
              <a:t> </a:t>
            </a:r>
            <a:r>
              <a:rPr lang="en-US" dirty="0" err="1" smtClean="0"/>
              <a:t>sekurang-kurangnya</a:t>
            </a:r>
            <a:r>
              <a:rPr lang="en-US" dirty="0" smtClean="0"/>
              <a:t> 14 </a:t>
            </a:r>
            <a:r>
              <a:rPr lang="en-US" dirty="0" err="1" smtClean="0"/>
              <a:t>hari</a:t>
            </a:r>
            <a:r>
              <a:rPr lang="en-US" dirty="0" smtClean="0"/>
              <a:t> </a:t>
            </a:r>
            <a:r>
              <a:rPr lang="en-US" dirty="0" err="1" smtClean="0"/>
              <a:t>setelah</a:t>
            </a:r>
            <a:r>
              <a:rPr lang="en-US" dirty="0" smtClean="0"/>
              <a:t> </a:t>
            </a:r>
            <a:r>
              <a:rPr lang="en-US" dirty="0" err="1" smtClean="0"/>
              <a:t>penyitaan</a:t>
            </a:r>
            <a:r>
              <a:rPr lang="en-US" dirty="0" smtClean="0"/>
              <a:t>.</a:t>
            </a:r>
            <a:endParaRPr lang="id-ID" dirty="0" smtClean="0"/>
          </a:p>
          <a:p>
            <a:pPr marL="457200" indent="-457200">
              <a:buFont typeface="+mj-lt"/>
              <a:buAutoNum type="arabicPeriod"/>
            </a:pPr>
            <a:r>
              <a:rPr lang="en-US" dirty="0" err="1" smtClean="0"/>
              <a:t>Permintaan</a:t>
            </a:r>
            <a:r>
              <a:rPr lang="en-US" dirty="0" smtClean="0"/>
              <a:t> </a:t>
            </a:r>
            <a:r>
              <a:rPr lang="en-US" dirty="0" err="1" smtClean="0"/>
              <a:t>jadwal</a:t>
            </a:r>
            <a:r>
              <a:rPr lang="en-US" dirty="0" smtClean="0"/>
              <a:t> </a:t>
            </a:r>
            <a:r>
              <a:rPr lang="en-US" dirty="0" err="1" smtClean="0"/>
              <a:t>waktu</a:t>
            </a:r>
            <a:r>
              <a:rPr lang="en-US" dirty="0" smtClean="0"/>
              <a:t> </a:t>
            </a:r>
            <a:r>
              <a:rPr lang="en-US" dirty="0" err="1" smtClean="0"/>
              <a:t>dan</a:t>
            </a:r>
            <a:r>
              <a:rPr lang="en-US" dirty="0" smtClean="0"/>
              <a:t> </a:t>
            </a:r>
            <a:r>
              <a:rPr lang="en-US" dirty="0" err="1" smtClean="0"/>
              <a:t>tempat</a:t>
            </a:r>
            <a:r>
              <a:rPr lang="en-US" dirty="0" smtClean="0"/>
              <a:t> </a:t>
            </a:r>
            <a:r>
              <a:rPr lang="en-US" dirty="0" err="1" smtClean="0"/>
              <a:t>lelang</a:t>
            </a:r>
            <a:endParaRPr lang="id-ID" dirty="0" smtClean="0"/>
          </a:p>
          <a:p>
            <a:pPr marL="457200" indent="-457200">
              <a:buNone/>
            </a:pPr>
            <a:r>
              <a:rPr lang="id-ID" dirty="0" smtClean="0"/>
              <a:t>		</a:t>
            </a:r>
            <a:r>
              <a:rPr lang="en-US" dirty="0" err="1" smtClean="0"/>
              <a:t>Jika</a:t>
            </a:r>
            <a:r>
              <a:rPr lang="en-US" dirty="0" smtClean="0"/>
              <a:t> </a:t>
            </a:r>
            <a:r>
              <a:rPr lang="en-US" dirty="0" err="1" smtClean="0"/>
              <a:t>setelah</a:t>
            </a:r>
            <a:r>
              <a:rPr lang="en-US" dirty="0" smtClean="0"/>
              <a:t> 14 </a:t>
            </a:r>
            <a:r>
              <a:rPr lang="en-US" dirty="0" err="1" smtClean="0"/>
              <a:t>hari</a:t>
            </a:r>
            <a:r>
              <a:rPr lang="en-US" dirty="0" smtClean="0"/>
              <a:t> </a:t>
            </a:r>
            <a:r>
              <a:rPr lang="en-US" dirty="0" err="1" smtClean="0"/>
              <a:t>sejak</a:t>
            </a:r>
            <a:r>
              <a:rPr lang="en-US" dirty="0" smtClean="0"/>
              <a:t> </a:t>
            </a:r>
            <a:r>
              <a:rPr lang="en-US" dirty="0" err="1" smtClean="0"/>
              <a:t>tanggal</a:t>
            </a:r>
            <a:r>
              <a:rPr lang="en-US" dirty="0" smtClean="0"/>
              <a:t> </a:t>
            </a:r>
            <a:r>
              <a:rPr lang="en-US" dirty="0" err="1" smtClean="0"/>
              <a:t>surat</a:t>
            </a:r>
            <a:r>
              <a:rPr lang="en-US" dirty="0" smtClean="0"/>
              <a:t> </a:t>
            </a:r>
            <a:r>
              <a:rPr lang="en-US" dirty="0" err="1" smtClean="0"/>
              <a:t>perintah</a:t>
            </a:r>
            <a:r>
              <a:rPr lang="en-US" dirty="0" smtClean="0"/>
              <a:t> </a:t>
            </a:r>
            <a:r>
              <a:rPr lang="en-US" dirty="0" err="1" smtClean="0"/>
              <a:t>pelaksanaan</a:t>
            </a:r>
            <a:r>
              <a:rPr lang="en-US" dirty="0" smtClean="0"/>
              <a:t> </a:t>
            </a:r>
            <a:r>
              <a:rPr lang="en-US" dirty="0" err="1" smtClean="0"/>
              <a:t>penyitaan</a:t>
            </a:r>
            <a:r>
              <a:rPr lang="en-US" dirty="0" smtClean="0"/>
              <a:t> </a:t>
            </a:r>
            <a:r>
              <a:rPr lang="en-US" dirty="0" err="1" smtClean="0"/>
              <a:t>wajib</a:t>
            </a:r>
            <a:r>
              <a:rPr lang="en-US" dirty="0" smtClean="0"/>
              <a:t> </a:t>
            </a:r>
            <a:r>
              <a:rPr lang="en-US" dirty="0" err="1" smtClean="0"/>
              <a:t>pajak</a:t>
            </a:r>
            <a:r>
              <a:rPr lang="en-US" dirty="0" smtClean="0"/>
              <a:t> </a:t>
            </a:r>
            <a:r>
              <a:rPr lang="en-US" dirty="0" err="1" smtClean="0"/>
              <a:t>atau</a:t>
            </a:r>
            <a:r>
              <a:rPr lang="en-US" dirty="0" smtClean="0"/>
              <a:t> </a:t>
            </a:r>
            <a:r>
              <a:rPr lang="en-US" dirty="0" err="1" smtClean="0"/>
              <a:t>penanggung</a:t>
            </a:r>
            <a:r>
              <a:rPr lang="en-US" dirty="0" smtClean="0"/>
              <a:t> </a:t>
            </a:r>
            <a:r>
              <a:rPr lang="en-US" dirty="0" err="1" smtClean="0"/>
              <a:t>pajak</a:t>
            </a:r>
            <a:r>
              <a:rPr lang="en-US" dirty="0" smtClean="0"/>
              <a:t> </a:t>
            </a:r>
            <a:r>
              <a:rPr lang="en-US" dirty="0" err="1" smtClean="0"/>
              <a:t>belum</a:t>
            </a:r>
            <a:r>
              <a:rPr lang="en-US" dirty="0" smtClean="0"/>
              <a:t> </a:t>
            </a:r>
            <a:r>
              <a:rPr lang="en-US" dirty="0" err="1" smtClean="0"/>
              <a:t>juga</a:t>
            </a:r>
            <a:r>
              <a:rPr lang="en-US" dirty="0" smtClean="0"/>
              <a:t> </a:t>
            </a:r>
            <a:r>
              <a:rPr lang="en-US" dirty="0" err="1" smtClean="0"/>
              <a:t>melunasi</a:t>
            </a:r>
            <a:r>
              <a:rPr lang="en-US" dirty="0" smtClean="0"/>
              <a:t> </a:t>
            </a:r>
            <a:r>
              <a:rPr lang="en-US" dirty="0" err="1" smtClean="0"/>
              <a:t>hutang</a:t>
            </a:r>
            <a:r>
              <a:rPr lang="en-US" dirty="0" smtClean="0"/>
              <a:t> </a:t>
            </a:r>
            <a:r>
              <a:rPr lang="en-US" dirty="0" err="1" smtClean="0"/>
              <a:t>pajaknya</a:t>
            </a:r>
            <a:r>
              <a:rPr lang="en-US" dirty="0" smtClean="0"/>
              <a:t> </a:t>
            </a:r>
            <a:r>
              <a:rPr lang="en-US" dirty="0" err="1" smtClean="0"/>
              <a:t>maka</a:t>
            </a:r>
            <a:r>
              <a:rPr lang="en-US" dirty="0" smtClean="0"/>
              <a:t> </a:t>
            </a:r>
            <a:r>
              <a:rPr lang="en-US" dirty="0" err="1" smtClean="0"/>
              <a:t>pejabat</a:t>
            </a:r>
            <a:r>
              <a:rPr lang="en-US" dirty="0" smtClean="0"/>
              <a:t> </a:t>
            </a:r>
            <a:r>
              <a:rPr lang="en-US" dirty="0" err="1" smtClean="0"/>
              <a:t>mengajukan</a:t>
            </a:r>
            <a:r>
              <a:rPr lang="en-US" dirty="0" smtClean="0"/>
              <a:t> </a:t>
            </a:r>
            <a:r>
              <a:rPr lang="en-US" dirty="0" err="1" smtClean="0"/>
              <a:t>permintaan</a:t>
            </a:r>
            <a:r>
              <a:rPr lang="en-US" dirty="0" smtClean="0"/>
              <a:t> </a:t>
            </a:r>
            <a:r>
              <a:rPr lang="en-US" dirty="0" err="1" smtClean="0"/>
              <a:t>penetapantanggal</a:t>
            </a:r>
            <a:r>
              <a:rPr lang="en-US" dirty="0" smtClean="0"/>
              <a:t> </a:t>
            </a:r>
            <a:r>
              <a:rPr lang="en-US" dirty="0" err="1" smtClean="0"/>
              <a:t>dan</a:t>
            </a:r>
            <a:r>
              <a:rPr lang="en-US" dirty="0" smtClean="0"/>
              <a:t> </a:t>
            </a:r>
            <a:r>
              <a:rPr lang="en-US" dirty="0" err="1" smtClean="0"/>
              <a:t>tempat</a:t>
            </a:r>
            <a:r>
              <a:rPr lang="en-US" dirty="0" smtClean="0"/>
              <a:t> </a:t>
            </a:r>
            <a:r>
              <a:rPr lang="en-US" dirty="0" err="1" smtClean="0"/>
              <a:t>pelelangan</a:t>
            </a:r>
            <a:r>
              <a:rPr lang="en-US" dirty="0" smtClean="0"/>
              <a:t> </a:t>
            </a:r>
            <a:r>
              <a:rPr lang="en-US" dirty="0" err="1" smtClean="0"/>
              <a:t>kepada</a:t>
            </a:r>
            <a:r>
              <a:rPr lang="en-US" dirty="0" smtClean="0"/>
              <a:t> Kantor </a:t>
            </a:r>
            <a:r>
              <a:rPr lang="en-US" dirty="0" err="1" smtClean="0"/>
              <a:t>Lelang</a:t>
            </a:r>
            <a:r>
              <a:rPr lang="en-US" dirty="0" smtClean="0"/>
              <a:t> </a:t>
            </a:r>
            <a:r>
              <a:rPr lang="en-US" dirty="0" err="1" smtClean="0"/>
              <a:t>Negarasetempat</a:t>
            </a:r>
            <a:r>
              <a:rPr lang="en-US" dirty="0" smtClean="0"/>
              <a:t>.</a:t>
            </a:r>
            <a:endParaRPr lang="id-ID" dirty="0" smtClean="0"/>
          </a:p>
          <a:p>
            <a:pPr marL="457200" indent="-457200">
              <a:buNone/>
            </a:pPr>
            <a:r>
              <a:rPr lang="id-ID" smtClean="0"/>
              <a:t>2. 	</a:t>
            </a:r>
            <a:r>
              <a:rPr lang="en-US" smtClean="0"/>
              <a:t>Pengeluaran</a:t>
            </a:r>
            <a:r>
              <a:rPr lang="en-US" dirty="0" smtClean="0"/>
              <a:t> </a:t>
            </a:r>
            <a:r>
              <a:rPr lang="en-US" dirty="0" err="1" smtClean="0"/>
              <a:t>Surat</a:t>
            </a:r>
            <a:r>
              <a:rPr lang="en-US" dirty="0" smtClean="0"/>
              <a:t> </a:t>
            </a:r>
            <a:r>
              <a:rPr lang="en-US" dirty="0" err="1" smtClean="0"/>
              <a:t>Pemberitahuan</a:t>
            </a:r>
            <a:endParaRPr lang="id-ID" dirty="0" smtClean="0"/>
          </a:p>
          <a:p>
            <a:pPr marL="457200" indent="-457200">
              <a:buNone/>
            </a:pPr>
            <a:r>
              <a:rPr lang="id-ID" dirty="0" smtClean="0"/>
              <a:t>		</a:t>
            </a:r>
            <a:r>
              <a:rPr lang="en-US" dirty="0" err="1" smtClean="0"/>
              <a:t>Pengeluaran</a:t>
            </a:r>
            <a:r>
              <a:rPr lang="en-US" dirty="0" smtClean="0"/>
              <a:t> </a:t>
            </a:r>
            <a:r>
              <a:rPr lang="en-US" dirty="0" err="1" smtClean="0"/>
              <a:t>Surat</a:t>
            </a:r>
            <a:r>
              <a:rPr lang="en-US" dirty="0" smtClean="0"/>
              <a:t> </a:t>
            </a:r>
            <a:r>
              <a:rPr lang="en-US" dirty="0" err="1" smtClean="0"/>
              <a:t>Pemberitahuan</a:t>
            </a:r>
            <a:r>
              <a:rPr lang="en-US" dirty="0" smtClean="0"/>
              <a:t> </a:t>
            </a:r>
            <a:r>
              <a:rPr lang="en-US" dirty="0" err="1" smtClean="0"/>
              <a:t>akan</a:t>
            </a:r>
            <a:r>
              <a:rPr lang="en-US" dirty="0" smtClean="0"/>
              <a:t> </a:t>
            </a:r>
            <a:r>
              <a:rPr lang="en-US" dirty="0" err="1" smtClean="0"/>
              <a:t>dilakukan</a:t>
            </a:r>
            <a:r>
              <a:rPr lang="en-US" dirty="0" smtClean="0"/>
              <a:t> </a:t>
            </a:r>
            <a:r>
              <a:rPr lang="en-US" dirty="0" err="1" smtClean="0"/>
              <a:t>pelelangansetelah</a:t>
            </a:r>
            <a:r>
              <a:rPr lang="en-US" dirty="0" smtClean="0"/>
              <a:t> </a:t>
            </a:r>
            <a:r>
              <a:rPr lang="en-US" dirty="0" err="1" smtClean="0"/>
              <a:t>mendapat</a:t>
            </a:r>
            <a:r>
              <a:rPr lang="en-US" dirty="0" smtClean="0"/>
              <a:t> </a:t>
            </a:r>
            <a:r>
              <a:rPr lang="en-US" dirty="0" err="1" smtClean="0"/>
              <a:t>kepastian</a:t>
            </a:r>
            <a:r>
              <a:rPr lang="en-US" dirty="0" smtClean="0"/>
              <a:t> </a:t>
            </a:r>
            <a:r>
              <a:rPr lang="en-US" dirty="0" err="1" smtClean="0"/>
              <a:t>tentang</a:t>
            </a:r>
            <a:r>
              <a:rPr lang="en-US" dirty="0" smtClean="0"/>
              <a:t> </a:t>
            </a:r>
            <a:r>
              <a:rPr lang="en-US" dirty="0" err="1" smtClean="0"/>
              <a:t>tanggal</a:t>
            </a:r>
            <a:r>
              <a:rPr lang="en-US" dirty="0" smtClean="0"/>
              <a:t> </a:t>
            </a:r>
            <a:r>
              <a:rPr lang="en-US" dirty="0" err="1" smtClean="0"/>
              <a:t>dan</a:t>
            </a:r>
            <a:r>
              <a:rPr lang="en-US" dirty="0" smtClean="0"/>
              <a:t> </a:t>
            </a:r>
            <a:r>
              <a:rPr lang="en-US" dirty="0" err="1" smtClean="0"/>
              <a:t>tempat</a:t>
            </a:r>
            <a:r>
              <a:rPr lang="en-US" dirty="0" smtClean="0"/>
              <a:t> </a:t>
            </a:r>
            <a:r>
              <a:rPr lang="en-US" dirty="0" err="1" smtClean="0"/>
              <a:t>akandiselenggarakan</a:t>
            </a:r>
            <a:r>
              <a:rPr lang="en-US" dirty="0" smtClean="0"/>
              <a:t> </a:t>
            </a:r>
            <a:r>
              <a:rPr lang="en-US" dirty="0" err="1" smtClean="0"/>
              <a:t>pelelangan</a:t>
            </a:r>
            <a:r>
              <a:rPr lang="en-US" dirty="0" smtClean="0"/>
              <a:t>, </a:t>
            </a:r>
            <a:r>
              <a:rPr lang="en-US" dirty="0" err="1" smtClean="0"/>
              <a:t>maka</a:t>
            </a:r>
            <a:r>
              <a:rPr lang="en-US" dirty="0" smtClean="0"/>
              <a:t> </a:t>
            </a:r>
            <a:r>
              <a:rPr lang="en-US" dirty="0" err="1" smtClean="0"/>
              <a:t>juru</a:t>
            </a:r>
            <a:r>
              <a:rPr lang="en-US" dirty="0" smtClean="0"/>
              <a:t> </a:t>
            </a:r>
            <a:r>
              <a:rPr lang="en-US" dirty="0" err="1" smtClean="0"/>
              <a:t>sita</a:t>
            </a:r>
            <a:r>
              <a:rPr lang="en-US" dirty="0" smtClean="0"/>
              <a:t> </a:t>
            </a:r>
            <a:r>
              <a:rPr lang="en-US" dirty="0" err="1" smtClean="0"/>
              <a:t>pajak</a:t>
            </a:r>
            <a:r>
              <a:rPr lang="en-US" dirty="0" smtClean="0"/>
              <a:t> </a:t>
            </a:r>
            <a:r>
              <a:rPr lang="en-US" dirty="0" err="1" smtClean="0"/>
              <a:t>segeramemberitahuan</a:t>
            </a:r>
            <a:r>
              <a:rPr lang="en-US" dirty="0" smtClean="0"/>
              <a:t> </a:t>
            </a:r>
            <a:r>
              <a:rPr lang="en-US" dirty="0" err="1" smtClean="0"/>
              <a:t>hal</a:t>
            </a:r>
            <a:r>
              <a:rPr lang="en-US" dirty="0" smtClean="0"/>
              <a:t> </a:t>
            </a:r>
            <a:r>
              <a:rPr lang="en-US" dirty="0" err="1" smtClean="0"/>
              <a:t>tersebut</a:t>
            </a:r>
            <a:r>
              <a:rPr lang="en-US" dirty="0" smtClean="0"/>
              <a:t> </a:t>
            </a:r>
            <a:r>
              <a:rPr lang="en-US" dirty="0" err="1" smtClean="0"/>
              <a:t>kepada</a:t>
            </a:r>
            <a:r>
              <a:rPr lang="en-US" dirty="0" smtClean="0"/>
              <a:t> </a:t>
            </a:r>
            <a:r>
              <a:rPr lang="en-US" dirty="0" err="1" smtClean="0"/>
              <a:t>wajib</a:t>
            </a:r>
            <a:r>
              <a:rPr lang="en-US" dirty="0" smtClean="0"/>
              <a:t> </a:t>
            </a:r>
            <a:r>
              <a:rPr lang="en-US" dirty="0" err="1" smtClean="0"/>
              <a:t>pajak</a:t>
            </a:r>
            <a:r>
              <a:rPr lang="en-US" dirty="0" smtClean="0"/>
              <a:t> </a:t>
            </a:r>
            <a:r>
              <a:rPr lang="en-US" dirty="0" err="1" smtClean="0"/>
              <a:t>atau</a:t>
            </a:r>
            <a:r>
              <a:rPr lang="en-US" dirty="0" smtClean="0"/>
              <a:t> </a:t>
            </a:r>
            <a:r>
              <a:rPr lang="en-US" dirty="0" err="1" smtClean="0"/>
              <a:t>penanggungpajak</a:t>
            </a:r>
            <a:r>
              <a:rPr lang="en-US" dirty="0" smtClean="0"/>
              <a:t> </a:t>
            </a:r>
            <a:r>
              <a:rPr lang="en-US" dirty="0" err="1" smtClean="0"/>
              <a:t>secara</a:t>
            </a:r>
            <a:r>
              <a:rPr lang="en-US" dirty="0" smtClean="0"/>
              <a:t> </a:t>
            </a:r>
            <a:r>
              <a:rPr lang="en-US" dirty="0" err="1" smtClean="0"/>
              <a:t>tertulis</a:t>
            </a:r>
            <a:r>
              <a:rPr lang="en-US" dirty="0" smtClean="0"/>
              <a:t> </a:t>
            </a:r>
            <a:r>
              <a:rPr lang="en-US" dirty="0" err="1" smtClean="0"/>
              <a:t>dengan</a:t>
            </a:r>
            <a:r>
              <a:rPr lang="en-US" dirty="0" smtClean="0"/>
              <a:t> </a:t>
            </a:r>
            <a:r>
              <a:rPr lang="en-US" dirty="0" err="1" smtClean="0"/>
              <a:t>menyampaikan</a:t>
            </a:r>
            <a:r>
              <a:rPr lang="en-US" dirty="0" smtClean="0"/>
              <a:t> </a:t>
            </a:r>
            <a:r>
              <a:rPr lang="en-US" dirty="0" err="1" smtClean="0"/>
              <a:t>Surat</a:t>
            </a:r>
            <a:r>
              <a:rPr lang="en-US" dirty="0" smtClean="0"/>
              <a:t> </a:t>
            </a:r>
            <a:r>
              <a:rPr lang="en-US" dirty="0" err="1" smtClean="0"/>
              <a:t>Pemberitahuankapan</a:t>
            </a:r>
            <a:r>
              <a:rPr lang="en-US" dirty="0" smtClean="0"/>
              <a:t> </a:t>
            </a:r>
            <a:r>
              <a:rPr lang="en-US" dirty="0" err="1" smtClean="0"/>
              <a:t>dilaksanakan</a:t>
            </a:r>
            <a:r>
              <a:rPr lang="en-US" dirty="0" smtClean="0"/>
              <a:t> </a:t>
            </a:r>
            <a:r>
              <a:rPr lang="en-US" dirty="0" err="1" smtClean="0"/>
              <a:t>pelelangan</a:t>
            </a:r>
            <a:r>
              <a:rPr lang="en-US" dirty="0" smtClean="0"/>
              <a:t> </a:t>
            </a:r>
            <a:r>
              <a:rPr lang="en-US" dirty="0" err="1" smtClean="0"/>
              <a:t>atau</a:t>
            </a:r>
            <a:r>
              <a:rPr lang="en-US" dirty="0" smtClean="0"/>
              <a:t> </a:t>
            </a:r>
            <a:r>
              <a:rPr lang="en-US" dirty="0" err="1" smtClean="0"/>
              <a:t>kesempatan</a:t>
            </a:r>
            <a:r>
              <a:rPr lang="en-US" dirty="0" smtClean="0"/>
              <a:t> </a:t>
            </a:r>
            <a:r>
              <a:rPr lang="en-US" dirty="0" err="1" smtClean="0"/>
              <a:t>terakhir</a:t>
            </a:r>
            <a:r>
              <a:rPr lang="en-US" dirty="0" smtClean="0"/>
              <a:t> </a:t>
            </a:r>
            <a:r>
              <a:rPr lang="en-US" dirty="0" err="1" smtClean="0"/>
              <a:t>kepadawajib</a:t>
            </a:r>
            <a:r>
              <a:rPr lang="en-US" dirty="0" smtClean="0"/>
              <a:t> </a:t>
            </a:r>
            <a:r>
              <a:rPr lang="en-US" dirty="0" err="1" smtClean="0"/>
              <a:t>pajak</a:t>
            </a:r>
            <a:r>
              <a:rPr lang="en-US" dirty="0" smtClean="0"/>
              <a:t>.</a:t>
            </a:r>
            <a:endParaRPr lang="id-ID" dirty="0" smtClean="0"/>
          </a:p>
          <a:p>
            <a:pPr marL="457200" indent="-457200">
              <a:buNone/>
            </a:pPr>
            <a:endParaRPr lang="id-ID" dirty="0" smtClean="0"/>
          </a:p>
          <a:p>
            <a:pPr marL="457200" indent="-457200">
              <a:buNone/>
            </a:pPr>
            <a:r>
              <a:rPr lang="id-ID" dirty="0" smtClean="0"/>
              <a:t>		</a:t>
            </a:r>
          </a:p>
          <a:p>
            <a:pPr marL="457200" indent="-457200">
              <a:buNone/>
            </a:pPr>
            <a:endParaRPr lang="id-ID" dirty="0" smtClean="0"/>
          </a:p>
          <a:p>
            <a:pPr>
              <a:buNone/>
            </a:pPr>
            <a:endParaRPr lang="id-ID"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153915"/>
            <a:ext cx="9296400" cy="774755"/>
          </a:xfrm>
        </p:spPr>
        <p:txBody>
          <a:bodyPr/>
          <a:lstStyle/>
          <a:p>
            <a:r>
              <a:rPr lang="id-ID" b="1" dirty="0" smtClean="0"/>
              <a:t>Pembatalan Lelang</a:t>
            </a:r>
            <a:endParaRPr lang="id-ID" b="1" dirty="0"/>
          </a:p>
        </p:txBody>
      </p:sp>
      <p:sp>
        <p:nvSpPr>
          <p:cNvPr id="3" name="Content Placeholder 2"/>
          <p:cNvSpPr>
            <a:spLocks noGrp="1"/>
          </p:cNvSpPr>
          <p:nvPr>
            <p:ph idx="1"/>
          </p:nvPr>
        </p:nvSpPr>
        <p:spPr>
          <a:xfrm>
            <a:off x="2209800" y="928670"/>
            <a:ext cx="9296400" cy="5319730"/>
          </a:xfrm>
        </p:spPr>
        <p:txBody>
          <a:bodyPr/>
          <a:lstStyle/>
          <a:p>
            <a:pPr>
              <a:buNone/>
            </a:pPr>
            <a:r>
              <a:rPr lang="id-ID" dirty="0" smtClean="0"/>
              <a:t>		</a:t>
            </a:r>
          </a:p>
          <a:p>
            <a:pPr>
              <a:buNone/>
            </a:pPr>
            <a:endParaRPr lang="id-ID" dirty="0" smtClean="0"/>
          </a:p>
          <a:p>
            <a:pPr>
              <a:buNone/>
            </a:pPr>
            <a:endParaRPr lang="id-ID" dirty="0" smtClean="0"/>
          </a:p>
          <a:p>
            <a:pPr>
              <a:buNone/>
            </a:pPr>
            <a:r>
              <a:rPr lang="id-ID" dirty="0" smtClean="0"/>
              <a:t>			</a:t>
            </a:r>
            <a:r>
              <a:rPr lang="en-US" dirty="0" err="1" smtClean="0"/>
              <a:t>Apabila</a:t>
            </a:r>
            <a:r>
              <a:rPr lang="en-US" dirty="0" smtClean="0"/>
              <a:t> </a:t>
            </a:r>
            <a:r>
              <a:rPr lang="en-US" dirty="0" err="1" smtClean="0"/>
              <a:t>wajib</a:t>
            </a:r>
            <a:r>
              <a:rPr lang="en-US" dirty="0" smtClean="0"/>
              <a:t> </a:t>
            </a:r>
            <a:r>
              <a:rPr lang="en-US" dirty="0" err="1" smtClean="0"/>
              <a:t>pajak</a:t>
            </a:r>
            <a:r>
              <a:rPr lang="en-US" dirty="0" smtClean="0"/>
              <a:t> </a:t>
            </a:r>
            <a:r>
              <a:rPr lang="en-US" dirty="0" err="1" smtClean="0"/>
              <a:t>melunasi</a:t>
            </a:r>
            <a:r>
              <a:rPr lang="en-US" dirty="0" smtClean="0"/>
              <a:t> </a:t>
            </a:r>
            <a:r>
              <a:rPr lang="en-US" dirty="0" err="1" smtClean="0"/>
              <a:t>utang</a:t>
            </a:r>
            <a:r>
              <a:rPr lang="en-US" dirty="0" smtClean="0"/>
              <a:t> </a:t>
            </a:r>
            <a:r>
              <a:rPr lang="en-US" dirty="0" err="1" smtClean="0"/>
              <a:t>pajak</a:t>
            </a:r>
            <a:r>
              <a:rPr lang="en-US" dirty="0" smtClean="0"/>
              <a:t> </a:t>
            </a:r>
            <a:r>
              <a:rPr lang="en-US" dirty="0" err="1" smtClean="0"/>
              <a:t>serta</a:t>
            </a:r>
            <a:r>
              <a:rPr lang="en-US" dirty="0" smtClean="0"/>
              <a:t> </a:t>
            </a:r>
            <a:r>
              <a:rPr lang="en-US" dirty="0" err="1" smtClean="0"/>
              <a:t>biaya</a:t>
            </a:r>
            <a:r>
              <a:rPr lang="en-US" dirty="0" smtClean="0"/>
              <a:t> </a:t>
            </a:r>
            <a:r>
              <a:rPr lang="en-US" dirty="0" err="1" smtClean="0"/>
              <a:t>penagihannya</a:t>
            </a:r>
            <a:r>
              <a:rPr lang="en-US" dirty="0" smtClean="0"/>
              <a:t> </a:t>
            </a:r>
            <a:r>
              <a:rPr lang="en-US" dirty="0" err="1" smtClean="0"/>
              <a:t>sesudah</a:t>
            </a:r>
            <a:r>
              <a:rPr lang="en-US" dirty="0" smtClean="0"/>
              <a:t> </a:t>
            </a:r>
            <a:r>
              <a:rPr lang="en-US" dirty="0" err="1" smtClean="0"/>
              <a:t>pengumuman</a:t>
            </a:r>
            <a:r>
              <a:rPr lang="en-US" dirty="0" smtClean="0"/>
              <a:t> </a:t>
            </a:r>
            <a:r>
              <a:rPr lang="en-US" dirty="0" err="1" smtClean="0"/>
              <a:t>lelang</a:t>
            </a:r>
            <a:r>
              <a:rPr lang="en-US" dirty="0" smtClean="0"/>
              <a:t> </a:t>
            </a:r>
            <a:r>
              <a:rPr lang="en-US" dirty="0" err="1" smtClean="0"/>
              <a:t>dimuat</a:t>
            </a:r>
            <a:r>
              <a:rPr lang="en-US" dirty="0" smtClean="0"/>
              <a:t> </a:t>
            </a:r>
            <a:r>
              <a:rPr lang="en-US" dirty="0" err="1" smtClean="0"/>
              <a:t>dimedia</a:t>
            </a:r>
            <a:r>
              <a:rPr lang="en-US" dirty="0" smtClean="0"/>
              <a:t> </a:t>
            </a:r>
            <a:r>
              <a:rPr lang="en-US" dirty="0" err="1" smtClean="0"/>
              <a:t>masa</a:t>
            </a:r>
            <a:r>
              <a:rPr lang="en-US" dirty="0" smtClean="0"/>
              <a:t>, media </a:t>
            </a:r>
            <a:r>
              <a:rPr lang="en-US" dirty="0" err="1" smtClean="0"/>
              <a:t>cetak</a:t>
            </a:r>
            <a:r>
              <a:rPr lang="en-US" dirty="0" smtClean="0"/>
              <a:t> </a:t>
            </a:r>
            <a:r>
              <a:rPr lang="en-US" dirty="0" err="1" smtClean="0"/>
              <a:t>atau</a:t>
            </a:r>
            <a:r>
              <a:rPr lang="en-US" dirty="0" smtClean="0"/>
              <a:t> media </a:t>
            </a:r>
            <a:r>
              <a:rPr lang="en-US" dirty="0" err="1" smtClean="0"/>
              <a:t>elektronik</a:t>
            </a:r>
            <a:r>
              <a:rPr lang="en-US" dirty="0" smtClean="0"/>
              <a:t> </a:t>
            </a:r>
            <a:r>
              <a:rPr lang="en-US" dirty="0" err="1" smtClean="0"/>
              <a:t>tetapi</a:t>
            </a:r>
            <a:r>
              <a:rPr lang="en-US" dirty="0" smtClean="0"/>
              <a:t> </a:t>
            </a:r>
            <a:r>
              <a:rPr lang="en-US" dirty="0" err="1" smtClean="0"/>
              <a:t>sebelum</a:t>
            </a:r>
            <a:r>
              <a:rPr lang="en-US" dirty="0" smtClean="0"/>
              <a:t> </a:t>
            </a:r>
            <a:r>
              <a:rPr lang="en-US" dirty="0" err="1" smtClean="0"/>
              <a:t>pembatalan</a:t>
            </a:r>
            <a:r>
              <a:rPr lang="en-US" dirty="0" smtClean="0"/>
              <a:t> </a:t>
            </a:r>
            <a:r>
              <a:rPr lang="en-US" dirty="0" err="1" smtClean="0"/>
              <a:t>wajib</a:t>
            </a:r>
            <a:r>
              <a:rPr lang="en-US" dirty="0" smtClean="0"/>
              <a:t> </a:t>
            </a:r>
            <a:r>
              <a:rPr lang="en-US" dirty="0" err="1" smtClean="0"/>
              <a:t>pajak</a:t>
            </a:r>
            <a:r>
              <a:rPr lang="en-US" dirty="0" smtClean="0"/>
              <a:t> yang </a:t>
            </a:r>
            <a:r>
              <a:rPr lang="en-US" dirty="0" err="1" smtClean="0"/>
              <a:t>bersangkutan</a:t>
            </a:r>
            <a:r>
              <a:rPr lang="en-US" dirty="0" smtClean="0"/>
              <a:t> </a:t>
            </a:r>
            <a:r>
              <a:rPr lang="en-US" dirty="0" err="1" smtClean="0"/>
              <a:t>harus</a:t>
            </a:r>
            <a:r>
              <a:rPr lang="en-US" dirty="0" smtClean="0"/>
              <a:t> </a:t>
            </a:r>
            <a:r>
              <a:rPr lang="en-US" dirty="0" err="1" smtClean="0"/>
              <a:t>menunjukan</a:t>
            </a:r>
            <a:r>
              <a:rPr lang="en-US" dirty="0" smtClean="0"/>
              <a:t> </a:t>
            </a:r>
            <a:r>
              <a:rPr lang="en-US" dirty="0" err="1" smtClean="0"/>
              <a:t>bukti</a:t>
            </a:r>
            <a:r>
              <a:rPr lang="en-US" dirty="0" smtClean="0"/>
              <a:t> </a:t>
            </a:r>
            <a:r>
              <a:rPr lang="en-US" dirty="0" err="1" smtClean="0"/>
              <a:t>pembayaran</a:t>
            </a:r>
            <a:r>
              <a:rPr lang="en-US" dirty="0" smtClean="0"/>
              <a:t> </a:t>
            </a:r>
            <a:r>
              <a:rPr lang="en-US" dirty="0" err="1" smtClean="0"/>
              <a:t>utang</a:t>
            </a:r>
            <a:r>
              <a:rPr lang="en-US" dirty="0" smtClean="0"/>
              <a:t> </a:t>
            </a:r>
            <a:r>
              <a:rPr lang="en-US" dirty="0" err="1" smtClean="0"/>
              <a:t>pajak</a:t>
            </a:r>
            <a:r>
              <a:rPr lang="en-US" dirty="0" smtClean="0"/>
              <a:t> </a:t>
            </a:r>
            <a:r>
              <a:rPr lang="en-US" dirty="0" err="1" smtClean="0"/>
              <a:t>dan</a:t>
            </a:r>
            <a:r>
              <a:rPr lang="en-US" dirty="0" smtClean="0"/>
              <a:t> </a:t>
            </a:r>
            <a:r>
              <a:rPr lang="en-US" dirty="0" err="1" smtClean="0"/>
              <a:t>penagihannya</a:t>
            </a:r>
            <a:r>
              <a:rPr lang="en-US" dirty="0" smtClean="0"/>
              <a:t>.</a:t>
            </a:r>
            <a:endParaRPr lang="id-ID" dirty="0" smtClean="0"/>
          </a:p>
          <a:p>
            <a:pPr>
              <a:buNone/>
            </a:pPr>
            <a:endParaRPr lang="id-ID"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28601"/>
            <a:ext cx="9296400" cy="557193"/>
          </a:xfrm>
        </p:spPr>
        <p:txBody>
          <a:bodyPr>
            <a:normAutofit fontScale="90000"/>
          </a:bodyPr>
          <a:lstStyle/>
          <a:p>
            <a:pPr algn="ctr"/>
            <a:r>
              <a:rPr lang="id-ID" b="1" dirty="0" smtClean="0"/>
              <a:t>Pelaksanaan Lelang</a:t>
            </a:r>
            <a:endParaRPr lang="id-ID" b="1" dirty="0"/>
          </a:p>
        </p:txBody>
      </p:sp>
      <p:sp>
        <p:nvSpPr>
          <p:cNvPr id="3" name="Content Placeholder 2"/>
          <p:cNvSpPr>
            <a:spLocks noGrp="1"/>
          </p:cNvSpPr>
          <p:nvPr>
            <p:ph idx="1"/>
          </p:nvPr>
        </p:nvSpPr>
        <p:spPr>
          <a:xfrm>
            <a:off x="2209800" y="928670"/>
            <a:ext cx="9296400" cy="5319730"/>
          </a:xfrm>
        </p:spPr>
        <p:txBody>
          <a:bodyPr/>
          <a:lstStyle/>
          <a:p>
            <a:pPr>
              <a:buNone/>
            </a:pPr>
            <a:r>
              <a:rPr lang="id-ID" dirty="0" smtClean="0"/>
              <a:t>		</a:t>
            </a:r>
            <a:r>
              <a:rPr lang="en-US" dirty="0" err="1" smtClean="0"/>
              <a:t>Juru</a:t>
            </a:r>
            <a:r>
              <a:rPr lang="en-US" dirty="0" smtClean="0"/>
              <a:t> </a:t>
            </a:r>
            <a:r>
              <a:rPr lang="en-US" dirty="0" err="1" smtClean="0"/>
              <a:t>sita</a:t>
            </a:r>
            <a:r>
              <a:rPr lang="en-US" dirty="0" smtClean="0"/>
              <a:t> </a:t>
            </a:r>
            <a:r>
              <a:rPr lang="en-US" dirty="0" err="1" smtClean="0"/>
              <a:t>pajak</a:t>
            </a:r>
            <a:r>
              <a:rPr lang="en-US" dirty="0" smtClean="0"/>
              <a:t> </a:t>
            </a:r>
            <a:r>
              <a:rPr lang="en-US" dirty="0" err="1" smtClean="0"/>
              <a:t>datang</a:t>
            </a:r>
            <a:r>
              <a:rPr lang="en-US" dirty="0" smtClean="0"/>
              <a:t> </a:t>
            </a:r>
            <a:r>
              <a:rPr lang="en-US" dirty="0" err="1" smtClean="0"/>
              <a:t>ketempat</a:t>
            </a:r>
            <a:r>
              <a:rPr lang="en-US" dirty="0" smtClean="0"/>
              <a:t> </a:t>
            </a:r>
            <a:r>
              <a:rPr lang="en-US" dirty="0" err="1" smtClean="0"/>
              <a:t>dimana</a:t>
            </a:r>
            <a:r>
              <a:rPr lang="en-US" dirty="0" smtClean="0"/>
              <a:t> </a:t>
            </a:r>
            <a:r>
              <a:rPr lang="en-US" dirty="0" err="1" smtClean="0"/>
              <a:t>barang-barang</a:t>
            </a:r>
            <a:r>
              <a:rPr lang="en-US" dirty="0" smtClean="0"/>
              <a:t> </a:t>
            </a:r>
            <a:r>
              <a:rPr lang="en-US" dirty="0" err="1" smtClean="0"/>
              <a:t>sitaan</a:t>
            </a:r>
            <a:r>
              <a:rPr lang="en-US" dirty="0" smtClean="0"/>
              <a:t> </a:t>
            </a:r>
            <a:r>
              <a:rPr lang="en-US" dirty="0" err="1" smtClean="0"/>
              <a:t>ituakan</a:t>
            </a:r>
            <a:r>
              <a:rPr lang="en-US" dirty="0" smtClean="0"/>
              <a:t> </a:t>
            </a:r>
            <a:r>
              <a:rPr lang="en-US" dirty="0" err="1" smtClean="0"/>
              <a:t>dilelang</a:t>
            </a:r>
            <a:r>
              <a:rPr lang="en-US" dirty="0" smtClean="0"/>
              <a:t> </a:t>
            </a:r>
            <a:r>
              <a:rPr lang="en-US" dirty="0" err="1" smtClean="0"/>
              <a:t>untuk</a:t>
            </a:r>
            <a:r>
              <a:rPr lang="en-US" dirty="0" smtClean="0"/>
              <a:t> </a:t>
            </a:r>
            <a:r>
              <a:rPr lang="en-US" dirty="0" err="1" smtClean="0"/>
              <a:t>mendampingi</a:t>
            </a:r>
            <a:r>
              <a:rPr lang="en-US" dirty="0" smtClean="0"/>
              <a:t> </a:t>
            </a:r>
            <a:r>
              <a:rPr lang="en-US" dirty="0" err="1" smtClean="0"/>
              <a:t>juru</a:t>
            </a:r>
            <a:r>
              <a:rPr lang="en-US" dirty="0" smtClean="0"/>
              <a:t> </a:t>
            </a:r>
            <a:r>
              <a:rPr lang="en-US" dirty="0" err="1" smtClean="0"/>
              <a:t>lelang</a:t>
            </a:r>
            <a:r>
              <a:rPr lang="en-US" dirty="0" smtClean="0"/>
              <a:t>. </a:t>
            </a:r>
            <a:r>
              <a:rPr lang="en-US" dirty="0" err="1" smtClean="0"/>
              <a:t>Sesaat</a:t>
            </a:r>
            <a:r>
              <a:rPr lang="en-US" dirty="0" smtClean="0"/>
              <a:t> </a:t>
            </a:r>
            <a:r>
              <a:rPr lang="en-US" dirty="0" err="1" smtClean="0"/>
              <a:t>sebelumpelelangan</a:t>
            </a:r>
            <a:r>
              <a:rPr lang="en-US" dirty="0" smtClean="0"/>
              <a:t> </a:t>
            </a:r>
            <a:r>
              <a:rPr lang="en-US" dirty="0" err="1" smtClean="0"/>
              <a:t>dimulai</a:t>
            </a:r>
            <a:r>
              <a:rPr lang="en-US" dirty="0" smtClean="0"/>
              <a:t> </a:t>
            </a:r>
            <a:r>
              <a:rPr lang="en-US" dirty="0" err="1" smtClean="0"/>
              <a:t>sebaiknya</a:t>
            </a:r>
            <a:r>
              <a:rPr lang="en-US" dirty="0" smtClean="0"/>
              <a:t> </a:t>
            </a:r>
            <a:r>
              <a:rPr lang="en-US" dirty="0" err="1" smtClean="0"/>
              <a:t>juru</a:t>
            </a:r>
            <a:r>
              <a:rPr lang="en-US" dirty="0" smtClean="0"/>
              <a:t> </a:t>
            </a:r>
            <a:r>
              <a:rPr lang="en-US" dirty="0" err="1" smtClean="0"/>
              <a:t>sita</a:t>
            </a:r>
            <a:r>
              <a:rPr lang="en-US" dirty="0" smtClean="0"/>
              <a:t> </a:t>
            </a:r>
            <a:r>
              <a:rPr lang="en-US" dirty="0" err="1" smtClean="0"/>
              <a:t>pajak</a:t>
            </a:r>
            <a:r>
              <a:rPr lang="en-US" dirty="0" smtClean="0"/>
              <a:t> </a:t>
            </a:r>
            <a:r>
              <a:rPr lang="en-US" dirty="0" err="1" smtClean="0"/>
              <a:t>menanyakan</a:t>
            </a:r>
            <a:r>
              <a:rPr lang="en-US" dirty="0" smtClean="0"/>
              <a:t> </a:t>
            </a:r>
            <a:r>
              <a:rPr lang="en-US" dirty="0" err="1" smtClean="0"/>
              <a:t>kepada</a:t>
            </a:r>
            <a:r>
              <a:rPr lang="en-US" dirty="0" smtClean="0"/>
              <a:t> </a:t>
            </a:r>
            <a:r>
              <a:rPr lang="en-US" dirty="0" err="1" smtClean="0"/>
              <a:t>wajibpajak</a:t>
            </a:r>
            <a:r>
              <a:rPr lang="en-US" dirty="0" smtClean="0"/>
              <a:t> </a:t>
            </a:r>
            <a:r>
              <a:rPr lang="en-US" dirty="0" err="1" smtClean="0"/>
              <a:t>apakah</a:t>
            </a:r>
            <a:r>
              <a:rPr lang="en-US" dirty="0" smtClean="0"/>
              <a:t> </a:t>
            </a:r>
            <a:r>
              <a:rPr lang="en-US" dirty="0" err="1" smtClean="0"/>
              <a:t>utang</a:t>
            </a:r>
            <a:r>
              <a:rPr lang="en-US" dirty="0" smtClean="0"/>
              <a:t> </a:t>
            </a:r>
            <a:r>
              <a:rPr lang="en-US" dirty="0" err="1" smtClean="0"/>
              <a:t>pajaknya</a:t>
            </a:r>
            <a:r>
              <a:rPr lang="en-US" dirty="0" smtClean="0"/>
              <a:t> </a:t>
            </a:r>
            <a:r>
              <a:rPr lang="en-US" dirty="0" err="1" smtClean="0"/>
              <a:t>telah</a:t>
            </a:r>
            <a:r>
              <a:rPr lang="en-US" dirty="0" smtClean="0"/>
              <a:t> </a:t>
            </a:r>
            <a:r>
              <a:rPr lang="en-US" dirty="0" err="1" smtClean="0"/>
              <a:t>dilunasi</a:t>
            </a:r>
            <a:r>
              <a:rPr lang="en-US" dirty="0" smtClean="0"/>
              <a:t>, </a:t>
            </a:r>
            <a:r>
              <a:rPr lang="en-US" dirty="0" err="1" smtClean="0"/>
              <a:t>maka</a:t>
            </a:r>
            <a:r>
              <a:rPr lang="en-US" dirty="0" smtClean="0"/>
              <a:t> </a:t>
            </a:r>
            <a:r>
              <a:rPr lang="en-US" dirty="0" err="1" smtClean="0"/>
              <a:t>pelelangan</a:t>
            </a:r>
            <a:r>
              <a:rPr lang="en-US" dirty="0" smtClean="0"/>
              <a:t> </a:t>
            </a:r>
            <a:r>
              <a:rPr lang="en-US" dirty="0" err="1" smtClean="0"/>
              <a:t>dibatalkandan</a:t>
            </a:r>
            <a:r>
              <a:rPr lang="en-US" dirty="0" smtClean="0"/>
              <a:t> </a:t>
            </a:r>
            <a:r>
              <a:rPr lang="en-US" dirty="0" err="1" smtClean="0"/>
              <a:t>apabila</a:t>
            </a:r>
            <a:r>
              <a:rPr lang="en-US" dirty="0" smtClean="0"/>
              <a:t> </a:t>
            </a:r>
            <a:r>
              <a:rPr lang="en-US" dirty="0" err="1" smtClean="0"/>
              <a:t>tidak</a:t>
            </a:r>
            <a:r>
              <a:rPr lang="en-US" dirty="0" smtClean="0"/>
              <a:t> </a:t>
            </a:r>
            <a:r>
              <a:rPr lang="en-US" dirty="0" err="1" smtClean="0"/>
              <a:t>maka</a:t>
            </a:r>
            <a:r>
              <a:rPr lang="en-US" dirty="0" smtClean="0"/>
              <a:t> </a:t>
            </a:r>
            <a:r>
              <a:rPr lang="en-US" dirty="0" err="1" smtClean="0"/>
              <a:t>pelelangan</a:t>
            </a:r>
            <a:r>
              <a:rPr lang="en-US" dirty="0" smtClean="0"/>
              <a:t> </a:t>
            </a:r>
            <a:r>
              <a:rPr lang="en-US" dirty="0" err="1" smtClean="0"/>
              <a:t>segera</a:t>
            </a:r>
            <a:r>
              <a:rPr lang="en-US" dirty="0" smtClean="0"/>
              <a:t> </a:t>
            </a:r>
            <a:r>
              <a:rPr lang="en-US" dirty="0" err="1" smtClean="0"/>
              <a:t>dilakukan</a:t>
            </a:r>
            <a:r>
              <a:rPr lang="en-US" dirty="0" smtClean="0"/>
              <a:t>. </a:t>
            </a:r>
            <a:r>
              <a:rPr lang="en-US" dirty="0" err="1" smtClean="0"/>
              <a:t>Juru</a:t>
            </a:r>
            <a:r>
              <a:rPr lang="en-US" dirty="0" smtClean="0"/>
              <a:t> </a:t>
            </a:r>
            <a:r>
              <a:rPr lang="en-US" dirty="0" err="1" smtClean="0"/>
              <a:t>lelangmengumumkan</a:t>
            </a:r>
            <a:r>
              <a:rPr lang="en-US" dirty="0" smtClean="0"/>
              <a:t> </a:t>
            </a:r>
            <a:r>
              <a:rPr lang="en-US" dirty="0" err="1" smtClean="0"/>
              <a:t>kepada</a:t>
            </a:r>
            <a:r>
              <a:rPr lang="en-US" dirty="0" smtClean="0"/>
              <a:t> </a:t>
            </a:r>
            <a:r>
              <a:rPr lang="en-US" dirty="0" err="1" smtClean="0"/>
              <a:t>para</a:t>
            </a:r>
            <a:r>
              <a:rPr lang="en-US" dirty="0" smtClean="0"/>
              <a:t> </a:t>
            </a:r>
            <a:r>
              <a:rPr lang="en-US" dirty="0" err="1" smtClean="0"/>
              <a:t>calon</a:t>
            </a:r>
            <a:r>
              <a:rPr lang="en-US" dirty="0" smtClean="0"/>
              <a:t> </a:t>
            </a:r>
            <a:r>
              <a:rPr lang="en-US" dirty="0" err="1" smtClean="0"/>
              <a:t>pembeli</a:t>
            </a:r>
            <a:r>
              <a:rPr lang="en-US" dirty="0" smtClean="0"/>
              <a:t> </a:t>
            </a:r>
            <a:r>
              <a:rPr lang="en-US" dirty="0" err="1" smtClean="0"/>
              <a:t>tentang</a:t>
            </a:r>
            <a:r>
              <a:rPr lang="en-US" dirty="0" smtClean="0"/>
              <a:t> </a:t>
            </a:r>
            <a:r>
              <a:rPr lang="en-US" dirty="0" err="1" smtClean="0"/>
              <a:t>syarat-syarat</a:t>
            </a:r>
            <a:r>
              <a:rPr lang="en-US" dirty="0" smtClean="0"/>
              <a:t> </a:t>
            </a:r>
            <a:r>
              <a:rPr lang="en-US" dirty="0" err="1" smtClean="0"/>
              <a:t>apayang</a:t>
            </a:r>
            <a:r>
              <a:rPr lang="en-US" dirty="0" smtClean="0"/>
              <a:t> </a:t>
            </a:r>
            <a:r>
              <a:rPr lang="en-US" dirty="0" err="1" smtClean="0"/>
              <a:t>harus</a:t>
            </a:r>
            <a:r>
              <a:rPr lang="en-US" dirty="0" smtClean="0"/>
              <a:t> </a:t>
            </a:r>
            <a:r>
              <a:rPr lang="en-US" dirty="0" err="1" smtClean="0"/>
              <a:t>dipenuhi</a:t>
            </a:r>
            <a:r>
              <a:rPr lang="en-US" dirty="0" smtClean="0"/>
              <a:t> </a:t>
            </a:r>
            <a:r>
              <a:rPr lang="en-US" dirty="0" err="1" smtClean="0"/>
              <a:t>serta</a:t>
            </a:r>
            <a:r>
              <a:rPr lang="en-US" dirty="0" smtClean="0"/>
              <a:t> </a:t>
            </a:r>
            <a:r>
              <a:rPr lang="en-US" dirty="0" err="1" smtClean="0"/>
              <a:t>cara-cara</a:t>
            </a:r>
            <a:r>
              <a:rPr lang="en-US" dirty="0" smtClean="0"/>
              <a:t> </a:t>
            </a:r>
            <a:r>
              <a:rPr lang="en-US" dirty="0" err="1" smtClean="0"/>
              <a:t>penawarannya</a:t>
            </a:r>
            <a:r>
              <a:rPr lang="en-US" dirty="0" smtClean="0"/>
              <a:t>. </a:t>
            </a:r>
            <a:r>
              <a:rPr lang="en-US" dirty="0" err="1" smtClean="0"/>
              <a:t>Wajib</a:t>
            </a:r>
            <a:r>
              <a:rPr lang="en-US" dirty="0" smtClean="0"/>
              <a:t> </a:t>
            </a:r>
            <a:r>
              <a:rPr lang="en-US" dirty="0" err="1" smtClean="0"/>
              <a:t>pajak</a:t>
            </a:r>
            <a:r>
              <a:rPr lang="en-US" dirty="0" smtClean="0"/>
              <a:t> </a:t>
            </a:r>
            <a:r>
              <a:rPr lang="en-US" dirty="0" err="1" smtClean="0"/>
              <a:t>berhakmenentukan</a:t>
            </a:r>
            <a:r>
              <a:rPr lang="en-US" dirty="0" smtClean="0"/>
              <a:t> </a:t>
            </a:r>
            <a:r>
              <a:rPr lang="en-US" dirty="0" err="1" smtClean="0"/>
              <a:t>urutan</a:t>
            </a:r>
            <a:r>
              <a:rPr lang="en-US" dirty="0" smtClean="0"/>
              <a:t> </a:t>
            </a:r>
            <a:r>
              <a:rPr lang="en-US" dirty="0" err="1" smtClean="0"/>
              <a:t>nama</a:t>
            </a:r>
            <a:r>
              <a:rPr lang="en-US" dirty="0" smtClean="0"/>
              <a:t> </a:t>
            </a:r>
            <a:r>
              <a:rPr lang="en-US" dirty="0" err="1" smtClean="0"/>
              <a:t>barang-barang</a:t>
            </a:r>
            <a:r>
              <a:rPr lang="en-US" dirty="0" smtClean="0"/>
              <a:t> yang </a:t>
            </a:r>
            <a:r>
              <a:rPr lang="en-US" dirty="0" err="1" smtClean="0"/>
              <a:t>disita</a:t>
            </a:r>
            <a:r>
              <a:rPr lang="en-US" dirty="0" smtClean="0"/>
              <a:t> </a:t>
            </a:r>
            <a:r>
              <a:rPr lang="en-US" dirty="0" err="1" smtClean="0"/>
              <a:t>akan</a:t>
            </a:r>
            <a:r>
              <a:rPr lang="en-US" dirty="0" smtClean="0"/>
              <a:t> </a:t>
            </a:r>
            <a:r>
              <a:rPr lang="en-US" dirty="0" err="1" smtClean="0"/>
              <a:t>dilelang</a:t>
            </a:r>
            <a:r>
              <a:rPr lang="en-US" dirty="0" smtClean="0"/>
              <a:t>. </a:t>
            </a:r>
            <a:r>
              <a:rPr lang="en-US" dirty="0" err="1" smtClean="0"/>
              <a:t>Jikahasil</a:t>
            </a:r>
            <a:r>
              <a:rPr lang="en-US" dirty="0" smtClean="0"/>
              <a:t> </a:t>
            </a:r>
            <a:r>
              <a:rPr lang="en-US" dirty="0" err="1" smtClean="0"/>
              <a:t>penjualan</a:t>
            </a:r>
            <a:r>
              <a:rPr lang="en-US" dirty="0" smtClean="0"/>
              <a:t> </a:t>
            </a:r>
            <a:r>
              <a:rPr lang="en-US" dirty="0" err="1" smtClean="0"/>
              <a:t>barang</a:t>
            </a:r>
            <a:r>
              <a:rPr lang="en-US" dirty="0" smtClean="0"/>
              <a:t> </a:t>
            </a:r>
            <a:r>
              <a:rPr lang="en-US" dirty="0" err="1" smtClean="0"/>
              <a:t>telah</a:t>
            </a:r>
            <a:r>
              <a:rPr lang="en-US" dirty="0" smtClean="0"/>
              <a:t> </a:t>
            </a:r>
            <a:r>
              <a:rPr lang="en-US" dirty="0" err="1" smtClean="0"/>
              <a:t>mencapai</a:t>
            </a:r>
            <a:r>
              <a:rPr lang="en-US" dirty="0" smtClean="0"/>
              <a:t> </a:t>
            </a:r>
            <a:r>
              <a:rPr lang="en-US" dirty="0" err="1" smtClean="0"/>
              <a:t>jumlah</a:t>
            </a:r>
            <a:r>
              <a:rPr lang="en-US" dirty="0" smtClean="0"/>
              <a:t> </a:t>
            </a:r>
            <a:r>
              <a:rPr lang="en-US" dirty="0" err="1" smtClean="0"/>
              <a:t>utang</a:t>
            </a:r>
            <a:r>
              <a:rPr lang="en-US" dirty="0" smtClean="0"/>
              <a:t> </a:t>
            </a:r>
            <a:r>
              <a:rPr lang="en-US" dirty="0" err="1" smtClean="0"/>
              <a:t>pajak</a:t>
            </a:r>
            <a:r>
              <a:rPr lang="en-US" dirty="0" smtClean="0"/>
              <a:t> </a:t>
            </a:r>
            <a:r>
              <a:rPr lang="en-US" dirty="0" err="1" smtClean="0"/>
              <a:t>ditambahdengan</a:t>
            </a:r>
            <a:r>
              <a:rPr lang="en-US" dirty="0" smtClean="0"/>
              <a:t> </a:t>
            </a:r>
            <a:r>
              <a:rPr lang="en-US" dirty="0" err="1" smtClean="0"/>
              <a:t>biaya</a:t>
            </a:r>
            <a:r>
              <a:rPr lang="en-US" dirty="0" smtClean="0"/>
              <a:t> </a:t>
            </a:r>
            <a:r>
              <a:rPr lang="en-US" dirty="0" err="1" smtClean="0"/>
              <a:t>penagihannya</a:t>
            </a:r>
            <a:r>
              <a:rPr lang="en-US" dirty="0" smtClean="0"/>
              <a:t> </a:t>
            </a:r>
            <a:r>
              <a:rPr lang="en-US" dirty="0" err="1" smtClean="0"/>
              <a:t>maka</a:t>
            </a:r>
            <a:r>
              <a:rPr lang="en-US" dirty="0" smtClean="0"/>
              <a:t> </a:t>
            </a:r>
            <a:r>
              <a:rPr lang="en-US" dirty="0" err="1" smtClean="0"/>
              <a:t>penjualan</a:t>
            </a:r>
            <a:r>
              <a:rPr lang="en-US" dirty="0" smtClean="0"/>
              <a:t> </a:t>
            </a:r>
            <a:r>
              <a:rPr lang="en-US" dirty="0" err="1" smtClean="0"/>
              <a:t>tersebut</a:t>
            </a:r>
            <a:r>
              <a:rPr lang="en-US" dirty="0" smtClean="0"/>
              <a:t> </a:t>
            </a:r>
            <a:r>
              <a:rPr lang="en-US" dirty="0" err="1" smtClean="0"/>
              <a:t>dihentikan</a:t>
            </a:r>
            <a:r>
              <a:rPr lang="en-US" dirty="0" smtClean="0"/>
              <a:t> </a:t>
            </a:r>
            <a:r>
              <a:rPr lang="en-US" dirty="0" err="1" smtClean="0"/>
              <a:t>dan</a:t>
            </a:r>
            <a:r>
              <a:rPr lang="en-US" dirty="0" smtClean="0"/>
              <a:t> </a:t>
            </a:r>
            <a:r>
              <a:rPr lang="en-US" dirty="0" err="1" smtClean="0"/>
              <a:t>sisa</a:t>
            </a:r>
            <a:endParaRPr lang="id-ID" dirty="0" smtClean="0"/>
          </a:p>
          <a:p>
            <a:pPr>
              <a:buNone/>
            </a:pPr>
            <a:r>
              <a:rPr lang="id-ID" dirty="0" smtClean="0"/>
              <a:t>		</a:t>
            </a:r>
            <a:r>
              <a:rPr lang="en-US" dirty="0" err="1" smtClean="0"/>
              <a:t>barang</a:t>
            </a:r>
            <a:r>
              <a:rPr lang="en-US" dirty="0" smtClean="0"/>
              <a:t> </a:t>
            </a:r>
            <a:r>
              <a:rPr lang="en-US" dirty="0" err="1" smtClean="0"/>
              <a:t>dikembalikan</a:t>
            </a:r>
            <a:r>
              <a:rPr lang="en-US" dirty="0" smtClean="0"/>
              <a:t> </a:t>
            </a:r>
            <a:r>
              <a:rPr lang="en-US" dirty="0" err="1" smtClean="0"/>
              <a:t>dengan</a:t>
            </a:r>
            <a:r>
              <a:rPr lang="en-US" dirty="0" smtClean="0"/>
              <a:t> </a:t>
            </a:r>
            <a:r>
              <a:rPr lang="en-US" dirty="0" err="1" smtClean="0"/>
              <a:t>segera</a:t>
            </a:r>
            <a:r>
              <a:rPr lang="en-US" dirty="0" smtClean="0"/>
              <a:t> </a:t>
            </a:r>
            <a:r>
              <a:rPr lang="en-US" dirty="0" err="1" smtClean="0"/>
              <a:t>dengan</a:t>
            </a:r>
            <a:r>
              <a:rPr lang="en-US" dirty="0" smtClean="0"/>
              <a:t> </a:t>
            </a:r>
            <a:r>
              <a:rPr lang="en-US" dirty="0" err="1" smtClean="0"/>
              <a:t>wajib</a:t>
            </a:r>
            <a:r>
              <a:rPr lang="en-US" dirty="0" smtClean="0"/>
              <a:t> </a:t>
            </a:r>
            <a:r>
              <a:rPr lang="en-US" dirty="0" err="1" smtClean="0"/>
              <a:t>pajak.Setelah</a:t>
            </a:r>
            <a:r>
              <a:rPr lang="en-US" dirty="0" smtClean="0"/>
              <a:t> </a:t>
            </a:r>
            <a:r>
              <a:rPr lang="en-US" dirty="0" err="1" smtClean="0"/>
              <a:t>selesai</a:t>
            </a:r>
            <a:r>
              <a:rPr lang="en-US" dirty="0" smtClean="0"/>
              <a:t> </a:t>
            </a:r>
            <a:r>
              <a:rPr lang="en-US" dirty="0" err="1" smtClean="0"/>
              <a:t>pelelangan</a:t>
            </a:r>
            <a:r>
              <a:rPr lang="en-US" dirty="0" smtClean="0"/>
              <a:t>, </a:t>
            </a:r>
            <a:r>
              <a:rPr lang="en-US" dirty="0" err="1" smtClean="0"/>
              <a:t>maka</a:t>
            </a:r>
            <a:r>
              <a:rPr lang="en-US" dirty="0" smtClean="0"/>
              <a:t> </a:t>
            </a:r>
            <a:r>
              <a:rPr lang="en-US" dirty="0" err="1" smtClean="0"/>
              <a:t>kantor</a:t>
            </a:r>
            <a:r>
              <a:rPr lang="en-US" dirty="0" smtClean="0"/>
              <a:t> </a:t>
            </a:r>
            <a:r>
              <a:rPr lang="en-US" dirty="0" err="1" smtClean="0"/>
              <a:t>lelang</a:t>
            </a:r>
            <a:r>
              <a:rPr lang="en-US" dirty="0" smtClean="0"/>
              <a:t>, </a:t>
            </a:r>
            <a:r>
              <a:rPr lang="en-US" dirty="0" err="1" smtClean="0"/>
              <a:t>juru</a:t>
            </a:r>
            <a:r>
              <a:rPr lang="en-US" dirty="0" smtClean="0"/>
              <a:t> </a:t>
            </a:r>
            <a:r>
              <a:rPr lang="en-US" dirty="0" err="1" smtClean="0"/>
              <a:t>sita</a:t>
            </a:r>
            <a:r>
              <a:rPr lang="en-US" dirty="0" smtClean="0"/>
              <a:t> </a:t>
            </a:r>
            <a:r>
              <a:rPr lang="en-US" dirty="0" err="1" smtClean="0"/>
              <a:t>atau</a:t>
            </a:r>
            <a:r>
              <a:rPr lang="en-US" dirty="0" smtClean="0"/>
              <a:t> </a:t>
            </a:r>
            <a:r>
              <a:rPr lang="en-US" dirty="0" err="1" smtClean="0"/>
              <a:t>orang</a:t>
            </a:r>
            <a:r>
              <a:rPr lang="en-US" dirty="0" smtClean="0"/>
              <a:t> yang </a:t>
            </a:r>
            <a:r>
              <a:rPr lang="en-US" dirty="0" err="1" smtClean="0"/>
              <a:t>diserahi</a:t>
            </a:r>
            <a:r>
              <a:rPr lang="en-US" dirty="0" smtClean="0"/>
              <a:t> </a:t>
            </a:r>
            <a:r>
              <a:rPr lang="en-US" dirty="0" err="1" smtClean="0"/>
              <a:t>untuk</a:t>
            </a:r>
            <a:r>
              <a:rPr lang="en-US" dirty="0" smtClean="0"/>
              <a:t> </a:t>
            </a:r>
            <a:r>
              <a:rPr lang="en-US" dirty="0" err="1" smtClean="0"/>
              <a:t>menjual</a:t>
            </a:r>
            <a:r>
              <a:rPr lang="en-US" dirty="0" smtClean="0"/>
              <a:t> </a:t>
            </a:r>
            <a:r>
              <a:rPr lang="en-US" dirty="0" err="1" smtClean="0"/>
              <a:t>barang-barang</a:t>
            </a:r>
            <a:r>
              <a:rPr lang="en-US" dirty="0" smtClean="0"/>
              <a:t> </a:t>
            </a:r>
            <a:r>
              <a:rPr lang="en-US" dirty="0" err="1" smtClean="0"/>
              <a:t>sitaan</a:t>
            </a:r>
            <a:r>
              <a:rPr lang="en-US" dirty="0" smtClean="0"/>
              <a:t> </a:t>
            </a:r>
            <a:r>
              <a:rPr lang="en-US" dirty="0" err="1" smtClean="0"/>
              <a:t>melaporkan</a:t>
            </a:r>
            <a:r>
              <a:rPr lang="en-US" dirty="0" smtClean="0"/>
              <a:t> </a:t>
            </a:r>
            <a:r>
              <a:rPr lang="en-US" dirty="0" err="1" smtClean="0"/>
              <a:t>kepada</a:t>
            </a:r>
            <a:r>
              <a:rPr lang="en-US" dirty="0" smtClean="0"/>
              <a:t> </a:t>
            </a:r>
            <a:r>
              <a:rPr lang="en-US" dirty="0" err="1" smtClean="0"/>
              <a:t>atasannya</a:t>
            </a:r>
            <a:r>
              <a:rPr lang="en-US" dirty="0" smtClean="0"/>
              <a:t> </a:t>
            </a:r>
            <a:r>
              <a:rPr lang="en-US" dirty="0" err="1" smtClean="0"/>
              <a:t>dengan</a:t>
            </a:r>
            <a:r>
              <a:rPr lang="en-US" dirty="0" smtClean="0"/>
              <a:t> </a:t>
            </a:r>
            <a:r>
              <a:rPr lang="en-US" dirty="0" err="1" smtClean="0"/>
              <a:t>membuat</a:t>
            </a:r>
            <a:r>
              <a:rPr lang="en-US" dirty="0" smtClean="0"/>
              <a:t> </a:t>
            </a:r>
            <a:r>
              <a:rPr lang="en-US" dirty="0" err="1" smtClean="0"/>
              <a:t>laporan</a:t>
            </a:r>
            <a:r>
              <a:rPr lang="en-US" dirty="0" smtClean="0"/>
              <a:t> </a:t>
            </a:r>
            <a:r>
              <a:rPr lang="en-US" dirty="0" err="1" smtClean="0"/>
              <a:t>hasil</a:t>
            </a:r>
            <a:r>
              <a:rPr lang="en-US" dirty="0" smtClean="0"/>
              <a:t> </a:t>
            </a:r>
            <a:r>
              <a:rPr lang="en-US" dirty="0" err="1" smtClean="0"/>
              <a:t>pelaksanaan</a:t>
            </a:r>
            <a:r>
              <a:rPr lang="en-US" dirty="0" smtClean="0"/>
              <a:t> </a:t>
            </a:r>
            <a:r>
              <a:rPr lang="en-US" dirty="0" err="1" smtClean="0"/>
              <a:t>lelang</a:t>
            </a:r>
            <a:r>
              <a:rPr lang="en-US" dirty="0" smtClean="0"/>
              <a:t> </a:t>
            </a:r>
            <a:r>
              <a:rPr lang="en-US" dirty="0" err="1" smtClean="0"/>
              <a:t>maka</a:t>
            </a:r>
            <a:r>
              <a:rPr lang="en-US" dirty="0" smtClean="0"/>
              <a:t> </a:t>
            </a:r>
            <a:r>
              <a:rPr lang="en-US" dirty="0" err="1" smtClean="0"/>
              <a:t>pengumuman</a:t>
            </a:r>
            <a:r>
              <a:rPr lang="en-US" dirty="0" smtClean="0"/>
              <a:t> </a:t>
            </a:r>
            <a:r>
              <a:rPr lang="en-US" dirty="0" err="1" smtClean="0"/>
              <a:t>lelang</a:t>
            </a:r>
            <a:r>
              <a:rPr lang="en-US" dirty="0" smtClean="0"/>
              <a:t> </a:t>
            </a:r>
            <a:r>
              <a:rPr lang="en-US" dirty="0" err="1" smtClean="0"/>
              <a:t>dibatalkan</a:t>
            </a:r>
            <a:r>
              <a:rPr lang="en-US" dirty="0" smtClean="0"/>
              <a:t> </a:t>
            </a:r>
            <a:r>
              <a:rPr lang="en-US" dirty="0" err="1" smtClean="0"/>
              <a:t>dengan</a:t>
            </a:r>
            <a:r>
              <a:rPr lang="en-US" dirty="0" smtClean="0"/>
              <a:t> </a:t>
            </a:r>
            <a:r>
              <a:rPr lang="en-US" dirty="0" err="1" smtClean="0"/>
              <a:t>memuat</a:t>
            </a:r>
            <a:r>
              <a:rPr lang="en-US" dirty="0" smtClean="0"/>
              <a:t> </a:t>
            </a:r>
            <a:r>
              <a:rPr lang="en-US" dirty="0" err="1" smtClean="0"/>
              <a:t>iklan</a:t>
            </a:r>
            <a:r>
              <a:rPr lang="en-US" dirty="0" smtClean="0"/>
              <a:t> </a:t>
            </a:r>
            <a:r>
              <a:rPr lang="en-US" dirty="0" err="1" smtClean="0"/>
              <a:t>pembatalan</a:t>
            </a:r>
            <a:r>
              <a:rPr lang="en-US" dirty="0" smtClean="0"/>
              <a:t> </a:t>
            </a:r>
            <a:r>
              <a:rPr lang="en-US" dirty="0" err="1" smtClean="0"/>
              <a:t>lelang</a:t>
            </a:r>
            <a:r>
              <a:rPr lang="en-US" dirty="0" smtClean="0"/>
              <a:t> </a:t>
            </a:r>
            <a:r>
              <a:rPr lang="en-US" dirty="0" err="1" smtClean="0"/>
              <a:t>dalam</a:t>
            </a:r>
            <a:r>
              <a:rPr lang="en-US" dirty="0" smtClean="0"/>
              <a:t> media </a:t>
            </a:r>
            <a:r>
              <a:rPr lang="en-US" dirty="0" err="1" smtClean="0"/>
              <a:t>masa</a:t>
            </a:r>
            <a:r>
              <a:rPr lang="en-US" dirty="0" smtClean="0"/>
              <a:t>, media </a:t>
            </a:r>
            <a:r>
              <a:rPr lang="en-US" dirty="0" err="1" smtClean="0"/>
              <a:t>cetak</a:t>
            </a:r>
            <a:r>
              <a:rPr lang="en-US" dirty="0" smtClean="0"/>
              <a:t>, </a:t>
            </a:r>
            <a:r>
              <a:rPr lang="en-US" dirty="0" err="1" smtClean="0"/>
              <a:t>atau</a:t>
            </a:r>
            <a:r>
              <a:rPr lang="en-US" dirty="0" smtClean="0"/>
              <a:t> media </a:t>
            </a:r>
            <a:r>
              <a:rPr lang="en-US" dirty="0" err="1" smtClean="0"/>
              <a:t>elektronik</a:t>
            </a:r>
            <a:r>
              <a:rPr lang="en-US" dirty="0" smtClean="0"/>
              <a:t> yang </a:t>
            </a:r>
            <a:r>
              <a:rPr lang="en-US" dirty="0" err="1" smtClean="0"/>
              <a:t>bersangkutan</a:t>
            </a:r>
            <a:r>
              <a:rPr lang="en-US" dirty="0" smtClean="0"/>
              <a:t>.</a:t>
            </a:r>
            <a:endParaRPr lang="id-ID" dirty="0" smtClean="0"/>
          </a:p>
          <a:p>
            <a:pPr>
              <a:buNone/>
            </a:pPr>
            <a:endParaRPr lang="id-ID"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b="1" dirty="0"/>
              <a:t>T</a:t>
            </a:r>
            <a:r>
              <a:rPr lang="es-ES" b="1" dirty="0" smtClean="0"/>
              <a:t>ata </a:t>
            </a:r>
            <a:r>
              <a:rPr lang="es-ES" b="1" dirty="0"/>
              <a:t>Cara dan Waktu Penagihan Pajak</a:t>
            </a:r>
            <a:endParaRPr lang="en-US" dirty="0"/>
          </a:p>
        </p:txBody>
      </p:sp>
      <p:sp>
        <p:nvSpPr>
          <p:cNvPr id="3" name="Content Placeholder 2"/>
          <p:cNvSpPr>
            <a:spLocks noGrp="1"/>
          </p:cNvSpPr>
          <p:nvPr>
            <p:ph idx="1"/>
          </p:nvPr>
        </p:nvSpPr>
        <p:spPr/>
        <p:txBody>
          <a:bodyPr>
            <a:normAutofit lnSpcReduction="10000"/>
          </a:bodyPr>
          <a:lstStyle/>
          <a:p>
            <a:pPr>
              <a:buNone/>
            </a:pPr>
            <a:r>
              <a:rPr lang="id-ID" dirty="0" smtClean="0"/>
              <a:t>			Menurut </a:t>
            </a:r>
            <a:r>
              <a:rPr lang="en-US" dirty="0" err="1" smtClean="0"/>
              <a:t>keputusan</a:t>
            </a:r>
            <a:r>
              <a:rPr lang="en-US" dirty="0" smtClean="0"/>
              <a:t> </a:t>
            </a:r>
            <a:r>
              <a:rPr lang="en-US" dirty="0" err="1" smtClean="0"/>
              <a:t>Menteri</a:t>
            </a:r>
            <a:r>
              <a:rPr lang="en-US" dirty="0" smtClean="0"/>
              <a:t> </a:t>
            </a:r>
            <a:r>
              <a:rPr lang="en-US" dirty="0" err="1" smtClean="0"/>
              <a:t>Keuangan</a:t>
            </a:r>
            <a:r>
              <a:rPr lang="en-US" dirty="0" smtClean="0"/>
              <a:t> No. 561/KMK.04/2000 </a:t>
            </a:r>
            <a:r>
              <a:rPr lang="en-US" dirty="0" err="1" smtClean="0"/>
              <a:t>menguraikan</a:t>
            </a:r>
            <a:r>
              <a:rPr lang="en-US" dirty="0" smtClean="0"/>
              <a:t> </a:t>
            </a:r>
            <a:r>
              <a:rPr lang="en-US" dirty="0" err="1" smtClean="0"/>
              <a:t>hal-hal</a:t>
            </a:r>
            <a:r>
              <a:rPr lang="en-US" dirty="0" smtClean="0"/>
              <a:t> yang </a:t>
            </a:r>
            <a:r>
              <a:rPr lang="en-US" dirty="0" err="1" smtClean="0"/>
              <a:t>berkaitan</a:t>
            </a:r>
            <a:r>
              <a:rPr lang="en-US" dirty="0" smtClean="0"/>
              <a:t> </a:t>
            </a:r>
            <a:r>
              <a:rPr lang="en-US" dirty="0" err="1" smtClean="0"/>
              <a:t>dengan</a:t>
            </a:r>
            <a:r>
              <a:rPr lang="en-US" dirty="0" smtClean="0"/>
              <a:t> </a:t>
            </a:r>
            <a:r>
              <a:rPr lang="en-US" dirty="0" err="1" smtClean="0"/>
              <a:t>tata</a:t>
            </a:r>
            <a:r>
              <a:rPr lang="en-US" dirty="0" smtClean="0"/>
              <a:t> </a:t>
            </a:r>
            <a:r>
              <a:rPr lang="en-US" dirty="0" err="1" smtClean="0"/>
              <a:t>cara</a:t>
            </a:r>
            <a:r>
              <a:rPr lang="en-US" dirty="0" smtClean="0"/>
              <a:t> </a:t>
            </a:r>
            <a:r>
              <a:rPr lang="en-US" dirty="0" err="1" smtClean="0"/>
              <a:t>dan</a:t>
            </a:r>
            <a:r>
              <a:rPr lang="en-US" dirty="0" smtClean="0"/>
              <a:t> </a:t>
            </a:r>
            <a:r>
              <a:rPr lang="en-US" dirty="0" err="1" smtClean="0"/>
              <a:t>waktu</a:t>
            </a:r>
            <a:r>
              <a:rPr lang="en-US" dirty="0" smtClean="0"/>
              <a:t> </a:t>
            </a:r>
            <a:r>
              <a:rPr lang="en-US" dirty="0" err="1" smtClean="0"/>
              <a:t>penagihan</a:t>
            </a:r>
            <a:r>
              <a:rPr lang="en-US" dirty="0" smtClean="0"/>
              <a:t> </a:t>
            </a:r>
            <a:r>
              <a:rPr lang="en-US" dirty="0" err="1" smtClean="0"/>
              <a:t>pajak</a:t>
            </a:r>
            <a:r>
              <a:rPr lang="en-US" dirty="0" smtClean="0"/>
              <a:t> </a:t>
            </a:r>
            <a:r>
              <a:rPr lang="en-US" dirty="0" err="1" smtClean="0"/>
              <a:t>sebagai</a:t>
            </a:r>
            <a:r>
              <a:rPr lang="en-US" dirty="0" smtClean="0"/>
              <a:t> </a:t>
            </a:r>
            <a:r>
              <a:rPr lang="en-US" dirty="0" err="1" smtClean="0"/>
              <a:t>berikut</a:t>
            </a:r>
            <a:r>
              <a:rPr lang="en-US" dirty="0" smtClean="0"/>
              <a:t>:</a:t>
            </a:r>
            <a:endParaRPr lang="id-ID" dirty="0" smtClean="0"/>
          </a:p>
          <a:p>
            <a:r>
              <a:rPr lang="en-US" dirty="0" err="1" smtClean="0"/>
              <a:t>Tindakan</a:t>
            </a:r>
            <a:r>
              <a:rPr lang="en-US" dirty="0" smtClean="0"/>
              <a:t> </a:t>
            </a:r>
            <a:r>
              <a:rPr lang="en-US" dirty="0"/>
              <a:t>pelaksanaan penagihan pajak diawali dengan </a:t>
            </a:r>
            <a:r>
              <a:rPr lang="en-US" dirty="0" err="1"/>
              <a:t>penerbitan</a:t>
            </a:r>
            <a:r>
              <a:rPr lang="en-US" dirty="0"/>
              <a:t> </a:t>
            </a:r>
            <a:r>
              <a:rPr lang="en-US" dirty="0" err="1" smtClean="0"/>
              <a:t>suratteguran</a:t>
            </a:r>
            <a:r>
              <a:rPr lang="en-US" dirty="0" smtClean="0"/>
              <a:t> </a:t>
            </a:r>
            <a:r>
              <a:rPr lang="en-US" dirty="0"/>
              <a:t>setelah 7 hari jatuh tempo pembayaran. Surat Teguran tidak diterbitkan terhadap penanggung pajak yang telah disetujui untuk mengangsur atau menunda pembayaran pajaknya.</a:t>
            </a:r>
          </a:p>
          <a:p>
            <a:r>
              <a:rPr lang="en-US" dirty="0" smtClean="0"/>
              <a:t>Apabila </a:t>
            </a:r>
            <a:r>
              <a:rPr lang="en-US" dirty="0"/>
              <a:t>jumlah utang pajak yang masih harus dibayar tidak dilunasi </a:t>
            </a:r>
            <a:r>
              <a:rPr lang="en-US" dirty="0" err="1"/>
              <a:t>olehpenanggung</a:t>
            </a:r>
            <a:r>
              <a:rPr lang="en-US" dirty="0"/>
              <a:t> pajak setelah 21 hari sejak diterbitkannya surat teguran, </a:t>
            </a:r>
            <a:r>
              <a:rPr lang="en-US" dirty="0" err="1"/>
              <a:t>makaakan</a:t>
            </a:r>
            <a:r>
              <a:rPr lang="en-US" dirty="0"/>
              <a:t> diterbitkan Surat paksa</a:t>
            </a:r>
          </a:p>
          <a:p>
            <a:r>
              <a:rPr lang="en-US" dirty="0" smtClean="0"/>
              <a:t>Apabila </a:t>
            </a:r>
            <a:r>
              <a:rPr lang="en-US" dirty="0"/>
              <a:t>jumlah utang pajak yang masih harus dibayar dilunasi </a:t>
            </a:r>
            <a:r>
              <a:rPr lang="en-US" dirty="0" err="1"/>
              <a:t>olehpenanggung</a:t>
            </a:r>
            <a:r>
              <a:rPr lang="en-US" dirty="0"/>
              <a:t> pajak </a:t>
            </a:r>
            <a:r>
              <a:rPr lang="en-US" dirty="0" err="1"/>
              <a:t>seteelah</a:t>
            </a:r>
            <a:r>
              <a:rPr lang="en-US" dirty="0"/>
              <a:t> lewat waktu 2×24 jam sejak Surat </a:t>
            </a:r>
            <a:r>
              <a:rPr lang="en-US" dirty="0" err="1"/>
              <a:t>Paksadiberitahukan</a:t>
            </a:r>
            <a:r>
              <a:rPr lang="en-US" dirty="0"/>
              <a:t>, maka segera akan diterbitkan Surat Perintah </a:t>
            </a:r>
            <a:r>
              <a:rPr lang="en-US" dirty="0" err="1"/>
              <a:t>MelaksanakanPenyitaan</a:t>
            </a:r>
            <a:r>
              <a:rPr lang="en-US" dirty="0"/>
              <a:t> (SPMP)</a:t>
            </a:r>
          </a:p>
          <a:p>
            <a:endParaRPr lang="en-US" dirty="0"/>
          </a:p>
        </p:txBody>
      </p:sp>
    </p:spTree>
    <p:extLst>
      <p:ext uri="{BB962C8B-B14F-4D97-AF65-F5344CB8AC3E}">
        <p14:creationId xmlns:p14="http://schemas.microsoft.com/office/powerpoint/2010/main" val="277973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Apabila utang pajak dan biaya penagihan pajak yang masih harus </a:t>
            </a:r>
            <a:r>
              <a:rPr lang="en-US" dirty="0" err="1"/>
              <a:t>dilunasioleh</a:t>
            </a:r>
            <a:r>
              <a:rPr lang="en-US" dirty="0"/>
              <a:t> penanggung pajak setelah lewat dari jangka waktu 14 hari </a:t>
            </a:r>
            <a:r>
              <a:rPr lang="en-US" dirty="0" err="1"/>
              <a:t>sejaktanggal</a:t>
            </a:r>
            <a:r>
              <a:rPr lang="en-US" dirty="0"/>
              <a:t> pelaksanaan penyitaan, maka akan dilaksanakan </a:t>
            </a:r>
            <a:r>
              <a:rPr lang="en-US" dirty="0" err="1"/>
              <a:t>pengumumanlelang</a:t>
            </a:r>
            <a:endParaRPr lang="en-US" dirty="0"/>
          </a:p>
          <a:p>
            <a:r>
              <a:rPr lang="en-US" dirty="0" smtClean="0"/>
              <a:t>Apabila </a:t>
            </a:r>
            <a:r>
              <a:rPr lang="en-US" dirty="0"/>
              <a:t>utang pajak dan biaya penagihan pajak yang masih harus </a:t>
            </a:r>
            <a:r>
              <a:rPr lang="en-US" dirty="0" err="1"/>
              <a:t>dilunasioleh</a:t>
            </a:r>
            <a:r>
              <a:rPr lang="en-US" dirty="0"/>
              <a:t> penanggung pajak setelah lewat dari jangka waktu 14 hari </a:t>
            </a:r>
            <a:r>
              <a:rPr lang="en-US" dirty="0" err="1"/>
              <a:t>sejakpengumuman</a:t>
            </a:r>
            <a:r>
              <a:rPr lang="en-US" dirty="0"/>
              <a:t> lelang, akan segera dilakukan </a:t>
            </a:r>
            <a:r>
              <a:rPr lang="en-US" dirty="0" err="1"/>
              <a:t>penjualan</a:t>
            </a:r>
            <a:r>
              <a:rPr lang="en-US" dirty="0"/>
              <a:t> </a:t>
            </a:r>
            <a:r>
              <a:rPr lang="en-US" dirty="0" err="1" smtClean="0"/>
              <a:t>barang</a:t>
            </a:r>
            <a:endParaRPr lang="id-ID" dirty="0" smtClean="0"/>
          </a:p>
          <a:p>
            <a:endParaRPr lang="id-ID" dirty="0" smtClean="0"/>
          </a:p>
          <a:p>
            <a:pPr>
              <a:buNone/>
            </a:pPr>
            <a:r>
              <a:rPr lang="id-ID" dirty="0" smtClean="0"/>
              <a:t>	</a:t>
            </a:r>
            <a:endParaRPr lang="en-US" dirty="0"/>
          </a:p>
        </p:txBody>
      </p:sp>
    </p:spTree>
    <p:extLst>
      <p:ext uri="{BB962C8B-B14F-4D97-AF65-F5344CB8AC3E}">
        <p14:creationId xmlns:p14="http://schemas.microsoft.com/office/powerpoint/2010/main" val="3256943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28601"/>
            <a:ext cx="9296400" cy="824135"/>
          </a:xfrm>
        </p:spPr>
        <p:txBody>
          <a:bodyPr/>
          <a:lstStyle/>
          <a:p>
            <a:r>
              <a:rPr lang="en-US" b="1" dirty="0"/>
              <a:t>Pencegahan dan Penyanderaan</a:t>
            </a:r>
            <a:endParaRPr lang="en-US" dirty="0"/>
          </a:p>
        </p:txBody>
      </p:sp>
      <p:sp>
        <p:nvSpPr>
          <p:cNvPr id="3" name="Content Placeholder 2"/>
          <p:cNvSpPr>
            <a:spLocks noGrp="1"/>
          </p:cNvSpPr>
          <p:nvPr>
            <p:ph idx="1"/>
          </p:nvPr>
        </p:nvSpPr>
        <p:spPr>
          <a:xfrm>
            <a:off x="2209800" y="1340768"/>
            <a:ext cx="9646840" cy="5805264"/>
          </a:xfrm>
        </p:spPr>
        <p:txBody>
          <a:bodyPr>
            <a:normAutofit/>
          </a:bodyPr>
          <a:lstStyle/>
          <a:p>
            <a:r>
              <a:rPr lang="en-US" dirty="0"/>
              <a:t>Pencegahan adalah larangan yang bersifat sementara terhadap Penanggung Pajak tertentu untuk keluar dari wilayah Republik Indonesia berdasarkan alasan tertentu sesuai dengan ketentuan peraturan perundang-undangan. Pencegahan hanya dapat dilakukan terhadap Penanggung Pajak yang mempunyai jumlah utang pajak sekurang-kurangnya sebesar Rp 100.000.000,00 dan diragukan itikad baiknya dalam melunasi utang pajak. Pencegahan dapat dilakukan berdasarkan keputusan pencegahan yang diterbitkan oleh Menteri Keuangan atas permintaan Pejabat atau atasan Pejabat yang bersangkutan. Jangka waktu pencegahan paling lama 6 bulan dan dapat diperpanjang selama-lamanya 6bulan.</a:t>
            </a:r>
          </a:p>
          <a:p>
            <a:r>
              <a:rPr lang="en-US" dirty="0"/>
              <a:t>Penyanderaan adalah pengekangan sementara waktu kebebasan Penanggung Pajak dengan menempatkannya di tempat tertentu. Penyanderaan hanya dapat dilakukan terhadap Penanggung Pajak yang mempunyai jumlah utang pajak sekurang-kurangnya sebesar Rp 100.000.000,00 dan diragukan itikad baiknya dalam melunasi utang pajak. Penyanderaan hanya dapat dilakukan berdasarkan Surat Perintah Penyanderaan yang diterbitkan oleh Pejabat setelah mendapat </a:t>
            </a:r>
            <a:r>
              <a:rPr lang="en-US" dirty="0" err="1"/>
              <a:t>ijin</a:t>
            </a:r>
            <a:r>
              <a:rPr lang="en-US" dirty="0"/>
              <a:t> tertulis dari Menteri Keuangan atau Gubernur Kepala Daerah Propinsi. Masa penyanderaan paling lama 6 bulan dan dapat diperpanjang </a:t>
            </a:r>
            <a:r>
              <a:rPr lang="en-US" dirty="0" err="1"/>
              <a:t>slama</a:t>
            </a:r>
            <a:r>
              <a:rPr lang="en-US" dirty="0"/>
              <a:t>-lamanya 6 bulan</a:t>
            </a:r>
            <a:r>
              <a:rPr lang="en-US" dirty="0" smtClean="0"/>
              <a:t>.</a:t>
            </a:r>
            <a:endParaRPr lang="en-US" dirty="0"/>
          </a:p>
        </p:txBody>
      </p:sp>
    </p:spTree>
    <p:extLst>
      <p:ext uri="{BB962C8B-B14F-4D97-AF65-F5344CB8AC3E}">
        <p14:creationId xmlns:p14="http://schemas.microsoft.com/office/powerpoint/2010/main" val="385955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Gugatan</a:t>
            </a:r>
            <a:endParaRPr lang="en-US" dirty="0"/>
          </a:p>
        </p:txBody>
      </p:sp>
      <p:sp>
        <p:nvSpPr>
          <p:cNvPr id="3" name="Content Placeholder 2"/>
          <p:cNvSpPr>
            <a:spLocks noGrp="1"/>
          </p:cNvSpPr>
          <p:nvPr>
            <p:ph idx="1"/>
          </p:nvPr>
        </p:nvSpPr>
        <p:spPr/>
        <p:txBody>
          <a:bodyPr/>
          <a:lstStyle/>
          <a:p>
            <a:r>
              <a:rPr lang="en-US" dirty="0"/>
              <a:t>Gugatan Penanggung Pajak terhadap pelaksanaan Surat Paksa, Surat Perintah Melaksanakan Penyitaan, atau Pengumuman Lelang hanya dapat diajukan kepada Pengadilan Pajak. Dalam hal gugatan Penanggung Pajak dikabulkan, Penanggung Pajak dapat memohon pemulihan nama baik dang anti rugi kepada Pejabat paling banyak Rp 5.000.000,00. Perubahan besarnya ganti rugi ditetapkan dengan Keputusan Menteri Keuangan atau Keputusan Kepala Daerah. Gugatan diajukan dalam jangka waktu 14 hari</a:t>
            </a:r>
            <a:r>
              <a:rPr lang="en-US" dirty="0" smtClean="0"/>
              <a:t>.</a:t>
            </a:r>
          </a:p>
          <a:p>
            <a:endParaRPr lang="en-US" dirty="0"/>
          </a:p>
          <a:p>
            <a:endParaRPr lang="en-US" dirty="0"/>
          </a:p>
        </p:txBody>
      </p:sp>
    </p:spTree>
    <p:extLst>
      <p:ext uri="{BB962C8B-B14F-4D97-AF65-F5344CB8AC3E}">
        <p14:creationId xmlns:p14="http://schemas.microsoft.com/office/powerpoint/2010/main" val="3089023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28601"/>
            <a:ext cx="9296400" cy="771507"/>
          </a:xfrm>
        </p:spPr>
        <p:txBody>
          <a:bodyPr/>
          <a:lstStyle/>
          <a:p>
            <a:pPr algn="ctr"/>
            <a:r>
              <a:rPr lang="id-ID" b="1" dirty="0" smtClean="0"/>
              <a:t>Penagihan Seketika dan sekaligus</a:t>
            </a:r>
            <a:endParaRPr lang="id-ID" b="1" dirty="0"/>
          </a:p>
        </p:txBody>
      </p:sp>
      <p:sp>
        <p:nvSpPr>
          <p:cNvPr id="3" name="Content Placeholder 2"/>
          <p:cNvSpPr>
            <a:spLocks noGrp="1"/>
          </p:cNvSpPr>
          <p:nvPr>
            <p:ph idx="1"/>
          </p:nvPr>
        </p:nvSpPr>
        <p:spPr>
          <a:xfrm>
            <a:off x="2209800" y="1142984"/>
            <a:ext cx="9296400" cy="5357850"/>
          </a:xfrm>
        </p:spPr>
        <p:txBody>
          <a:bodyPr>
            <a:normAutofit fontScale="92500" lnSpcReduction="20000"/>
          </a:bodyPr>
          <a:lstStyle/>
          <a:p>
            <a:pPr algn="just">
              <a:buNone/>
            </a:pPr>
            <a:r>
              <a:rPr lang="id-ID" dirty="0" smtClean="0"/>
              <a:t>		Penagihan seketika dan sekaligus adalah tindakan penagihan pajak yang dilakukan oleh Jurusita Pajak kepada Penanggung Pajak tanpa menunggu tanggal jatuh tempo pembayaran yang meliputi seluruh Utang Pajak dari semua jenis pajak, Masa Pajak dan Tahun pajak. </a:t>
            </a:r>
          </a:p>
          <a:p>
            <a:pPr algn="just">
              <a:buNone/>
            </a:pPr>
            <a:r>
              <a:rPr lang="id-ID" dirty="0" smtClean="0"/>
              <a:t>	Surat Perintah Penagihan Seketika dan Sekaligus diterbitkan apabila:</a:t>
            </a:r>
          </a:p>
          <a:p>
            <a:pPr marL="457200" lvl="0" indent="-457200">
              <a:buFont typeface="+mj-lt"/>
              <a:buAutoNum type="arabicPeriod"/>
            </a:pPr>
            <a:r>
              <a:rPr lang="id-ID" dirty="0" smtClean="0"/>
              <a:t>Penanggung Pajak akan meninggalkan Indonesia untuk selama-lamanya atau berniat untuk itu;</a:t>
            </a:r>
          </a:p>
          <a:p>
            <a:pPr marL="457200" lvl="0" indent="-457200">
              <a:buFont typeface="+mj-lt"/>
              <a:buAutoNum type="arabicPeriod"/>
            </a:pPr>
            <a:r>
              <a:rPr lang="id-ID" dirty="0" smtClean="0"/>
              <a:t>Penanggung Pajak memindahtangankan barang yang dimliki atau yang dikuasai dalam rangka menghentikan atau mengecilkan kegiatan perusahaan, atau pekerjaan yang dilakukannya di Indonesia;</a:t>
            </a:r>
          </a:p>
          <a:p>
            <a:pPr marL="457200" lvl="0" indent="-457200">
              <a:buFont typeface="+mj-lt"/>
              <a:buAutoNum type="arabicPeriod"/>
            </a:pPr>
            <a:r>
              <a:rPr lang="id-ID" dirty="0" smtClean="0"/>
              <a:t>Terdapat tanda-tanda bahwa Penanggung Pajak akan membubarkan badan usahanya, atau menghubungkan usahanya, atau memekarkan usahanya, atau memindahtangankan perusahaan yang dimiliki atau dikuasainya, atau melakukan perubahan bentuk lainnya.</a:t>
            </a:r>
          </a:p>
          <a:p>
            <a:pPr marL="457200" lvl="0" indent="-457200">
              <a:buFont typeface="+mj-lt"/>
              <a:buAutoNum type="arabicPeriod"/>
            </a:pPr>
            <a:r>
              <a:rPr lang="id-ID" dirty="0" smtClean="0"/>
              <a:t>Badan usaha akan dibubarkan oleh negara</a:t>
            </a:r>
          </a:p>
          <a:p>
            <a:pPr marL="457200" lvl="0" indent="-457200">
              <a:buFont typeface="+mj-lt"/>
              <a:buAutoNum type="arabicPeriod"/>
            </a:pPr>
            <a:r>
              <a:rPr lang="id-ID" dirty="0" smtClean="0"/>
              <a:t>Terjadinya penyitaan atas barang Penanggung Pajak oleh pihak ketiga atau terdapat tanda-tanda kepailitan</a:t>
            </a:r>
          </a:p>
          <a:p>
            <a:pPr algn="just">
              <a:buNone/>
            </a:pPr>
            <a:endParaRPr lang="id-ID"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p:cNvSpPr/>
          <p:nvPr/>
        </p:nvSpPr>
        <p:spPr>
          <a:xfrm>
            <a:off x="2351584" y="2204864"/>
            <a:ext cx="8424936" cy="345638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Dasar hukum melakukan tindakan penagihan pajak adalah Undang-undang no. 19 tahun 1997 tentang Penagihan Pajak Dengan Surat Paksa. Undang-undang ini mulai berlaku tanggal 23 Mei 1997. Undang-undang ini kemudian diubah dengan Undang-undang no. 19 tahun 2000 yang mulai berlaku pada tanggal 1 Januari 2001</a:t>
            </a:r>
          </a:p>
        </p:txBody>
      </p:sp>
      <p:sp>
        <p:nvSpPr>
          <p:cNvPr id="3" name="6-Point Star 2"/>
          <p:cNvSpPr/>
          <p:nvPr/>
        </p:nvSpPr>
        <p:spPr>
          <a:xfrm>
            <a:off x="1703512" y="889308"/>
            <a:ext cx="2376264" cy="1728192"/>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Dasar Hukum</a:t>
            </a:r>
            <a:endParaRPr lang="en-US" sz="2400" dirty="0"/>
          </a:p>
        </p:txBody>
      </p:sp>
    </p:spTree>
    <p:extLst>
      <p:ext uri="{BB962C8B-B14F-4D97-AF65-F5344CB8AC3E}">
        <p14:creationId xmlns:p14="http://schemas.microsoft.com/office/powerpoint/2010/main" val="1353349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Permohonan Pembetulan Atau Penggantian</a:t>
            </a:r>
            <a:endParaRPr lang="en-US" dirty="0"/>
          </a:p>
        </p:txBody>
      </p:sp>
      <p:sp>
        <p:nvSpPr>
          <p:cNvPr id="3" name="Content Placeholder 2"/>
          <p:cNvSpPr>
            <a:spLocks noGrp="1"/>
          </p:cNvSpPr>
          <p:nvPr>
            <p:ph idx="1"/>
          </p:nvPr>
        </p:nvSpPr>
        <p:spPr/>
        <p:txBody>
          <a:bodyPr/>
          <a:lstStyle/>
          <a:p>
            <a:r>
              <a:rPr lang="en-US" dirty="0"/>
              <a:t>Penanggung Pajak dapat mengajukan permohonan pembetulan atau penggantian kepada Pejabat terhadap Surat Teguran atau Surat Peringatan atau surat lain yang sejenis, Surat Perintah Penagihan Seketika dan Sekaligus, Surat Paksa, Surat Perintah Melaksanakan Penyitaan, Surat Perintah Penyanderaan, Pengumuman Lelang dan Surat Penentuan Harga Limit yang dalam penerbitannya terdapat kesalahan atau kekeliruan. Dalam jangka waktu 7 hari sejak tanggal diterima permohonan tersebut, Pejabat harus memberi keputusan atas permohonan yang diajukan. Apabila dalam jangka waktu tersebut Pejabat tidak memberikan keputusan, maka permohonan Penanggung Pajak dianggap dikabulkan dan penagihan ditunda untuk sementara waktu</a:t>
            </a:r>
            <a:r>
              <a:rPr lang="en-US" dirty="0" smtClean="0"/>
              <a:t>.</a:t>
            </a:r>
          </a:p>
        </p:txBody>
      </p:sp>
    </p:spTree>
    <p:extLst>
      <p:ext uri="{BB962C8B-B14F-4D97-AF65-F5344CB8AC3E}">
        <p14:creationId xmlns:p14="http://schemas.microsoft.com/office/powerpoint/2010/main" val="1287985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Ketentuan Pidana</a:t>
            </a:r>
            <a:endParaRPr lang="en-US" dirty="0"/>
          </a:p>
        </p:txBody>
      </p:sp>
      <p:sp>
        <p:nvSpPr>
          <p:cNvPr id="3" name="Content Placeholder 2"/>
          <p:cNvSpPr>
            <a:spLocks noGrp="1"/>
          </p:cNvSpPr>
          <p:nvPr>
            <p:ph idx="1"/>
          </p:nvPr>
        </p:nvSpPr>
        <p:spPr/>
        <p:txBody>
          <a:bodyPr>
            <a:normAutofit fontScale="92500" lnSpcReduction="10000"/>
          </a:bodyPr>
          <a:lstStyle/>
          <a:p>
            <a:r>
              <a:rPr lang="en-US" dirty="0"/>
              <a:t>Penanggung Pajak dilarang:</a:t>
            </a:r>
          </a:p>
          <a:p>
            <a:pPr marL="685800" lvl="1" indent="-457200">
              <a:buFont typeface="+mj-lt"/>
              <a:buAutoNum type="arabicPeriod"/>
            </a:pPr>
            <a:r>
              <a:rPr lang="en-US" dirty="0"/>
              <a:t>Memindahkan hak, memindah tangankan, menyewakan, meminjamkan, menyembunyikan, menghilangkan, atau merusak barang </a:t>
            </a:r>
            <a:r>
              <a:rPr lang="en-US" dirty="0" err="1"/>
              <a:t>yangtelah</a:t>
            </a:r>
            <a:r>
              <a:rPr lang="en-US" dirty="0"/>
              <a:t> disita</a:t>
            </a:r>
          </a:p>
          <a:p>
            <a:pPr marL="685800" lvl="1" indent="-457200">
              <a:buFont typeface="+mj-lt"/>
              <a:buAutoNum type="arabicPeriod"/>
            </a:pPr>
            <a:r>
              <a:rPr lang="en-US" dirty="0"/>
              <a:t>Membebani barang tidak bergerak yang telah disita dengan hak tanggungan untuk pelunasan utang tertentu</a:t>
            </a:r>
          </a:p>
          <a:p>
            <a:pPr marL="685800" lvl="1" indent="-457200">
              <a:buFont typeface="+mj-lt"/>
              <a:buAutoNum type="arabicPeriod"/>
            </a:pPr>
            <a:r>
              <a:rPr lang="en-US" dirty="0"/>
              <a:t>Membebani barang bergerak </a:t>
            </a:r>
            <a:r>
              <a:rPr lang="en-US" dirty="0" err="1"/>
              <a:t>yangtelah</a:t>
            </a:r>
            <a:r>
              <a:rPr lang="en-US" dirty="0"/>
              <a:t> disita dengan </a:t>
            </a:r>
            <a:r>
              <a:rPr lang="en-US" dirty="0" err="1"/>
              <a:t>fiducia</a:t>
            </a:r>
            <a:r>
              <a:rPr lang="en-US" dirty="0"/>
              <a:t> atau </a:t>
            </a:r>
            <a:r>
              <a:rPr lang="en-US" dirty="0" err="1"/>
              <a:t>diagunkan</a:t>
            </a:r>
            <a:r>
              <a:rPr lang="en-US" dirty="0"/>
              <a:t> untuk pelunasan utang tertentu</a:t>
            </a:r>
          </a:p>
          <a:p>
            <a:pPr marL="685800" lvl="1" indent="-457200">
              <a:buFont typeface="+mj-lt"/>
              <a:buAutoNum type="arabicPeriod"/>
            </a:pPr>
            <a:r>
              <a:rPr lang="en-US" dirty="0"/>
              <a:t>Merusak, mencabut, atau </a:t>
            </a:r>
            <a:r>
              <a:rPr lang="en-US" dirty="0" err="1"/>
              <a:t>menghilakngkan</a:t>
            </a:r>
            <a:r>
              <a:rPr lang="en-US" dirty="0"/>
              <a:t> segel sita atau salinan Berita Acara Pelaksanaan Sita yang telah ditempel pada barang sitaan.</a:t>
            </a:r>
          </a:p>
          <a:p>
            <a:r>
              <a:rPr lang="en-US" dirty="0"/>
              <a:t>Penanggung pajak yang melanggar ketentuan ini dipidana dengan pidana penjara paling </a:t>
            </a:r>
            <a:r>
              <a:rPr lang="en-US" dirty="0" err="1"/>
              <a:t>laam</a:t>
            </a:r>
            <a:r>
              <a:rPr lang="en-US" dirty="0"/>
              <a:t> 4 tahun dan denda paling banyak Rp 12.000.000,00. Setiap orang yang dengan sengaja tidak menuruti perintah atau permintaan yang dilakukan menurut undang-undang, atau dengan sengaja mencegah, menghalang-halangi, atau menggagalkan tindakan maka akan dipidana dengan pidana penjara paling lama 4 bulan 2 minggu, dan denda paling banyak Rp 10.000.000,00.</a:t>
            </a:r>
          </a:p>
          <a:p>
            <a:endParaRPr lang="en-US" dirty="0"/>
          </a:p>
        </p:txBody>
      </p:sp>
    </p:spTree>
    <p:extLst>
      <p:ext uri="{BB962C8B-B14F-4D97-AF65-F5344CB8AC3E}">
        <p14:creationId xmlns:p14="http://schemas.microsoft.com/office/powerpoint/2010/main" val="859208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4562" y="714356"/>
            <a:ext cx="4071966" cy="2143140"/>
          </a:xfrm>
        </p:spPr>
        <p:txBody>
          <a:bodyPr>
            <a:normAutofit fontScale="90000"/>
          </a:bodyPr>
          <a:lstStyle/>
          <a:p>
            <a:r>
              <a:rPr lang="id-ID" sz="2000" dirty="0" smtClean="0"/>
              <a:t/>
            </a:r>
            <a:br>
              <a:rPr lang="id-ID" sz="2000" dirty="0" smtClean="0"/>
            </a:br>
            <a:r>
              <a:rPr lang="id-ID" sz="2000" dirty="0" smtClean="0"/>
              <a:t/>
            </a:r>
            <a:br>
              <a:rPr lang="id-ID" sz="2000" dirty="0" smtClean="0"/>
            </a:br>
            <a:r>
              <a:rPr lang="id-ID" sz="2000" dirty="0" smtClean="0"/>
              <a:t/>
            </a:r>
            <a:br>
              <a:rPr lang="id-ID" sz="2000" dirty="0" smtClean="0"/>
            </a:br>
            <a:r>
              <a:rPr lang="id-ID" sz="2000" dirty="0" smtClean="0"/>
              <a:t/>
            </a:r>
            <a:br>
              <a:rPr lang="id-ID" sz="2000" dirty="0" smtClean="0"/>
            </a:br>
            <a:r>
              <a:rPr lang="id-ID" sz="2000" dirty="0" smtClean="0"/>
              <a:t/>
            </a:r>
            <a:br>
              <a:rPr lang="id-ID" sz="2000" dirty="0" smtClean="0"/>
            </a:br>
            <a:r>
              <a:rPr lang="id-ID" sz="2000" dirty="0" smtClean="0"/>
              <a:t/>
            </a:r>
            <a:br>
              <a:rPr lang="id-ID" sz="2000" dirty="0" smtClean="0"/>
            </a:br>
            <a:r>
              <a:rPr lang="id-ID" sz="2000" dirty="0" smtClean="0"/>
              <a:t/>
            </a:r>
            <a:br>
              <a:rPr lang="id-ID" sz="2000" dirty="0" smtClean="0"/>
            </a:br>
            <a:r>
              <a:rPr lang="id-ID" dirty="0" smtClean="0"/>
              <a:t/>
            </a:r>
            <a:br>
              <a:rPr lang="id-ID" dirty="0" smtClean="0"/>
            </a:br>
            <a:r>
              <a:rPr lang="en-US" dirty="0" smtClean="0"/>
              <a:t/>
            </a:r>
            <a:br>
              <a:rPr lang="en-US" dirty="0" smtClean="0"/>
            </a:br>
            <a:r>
              <a:rPr lang="en-US" dirty="0" smtClean="0"/>
              <a:t> </a:t>
            </a:r>
            <a:r>
              <a:rPr lang="id-ID" dirty="0" smtClean="0"/>
              <a:t/>
            </a:r>
            <a:br>
              <a:rPr lang="id-ID" dirty="0" smtClean="0"/>
            </a:br>
            <a:endParaRPr lang="en-US" dirty="0"/>
          </a:p>
        </p:txBody>
      </p:sp>
      <p:sp>
        <p:nvSpPr>
          <p:cNvPr id="4" name="Text Placeholder 3"/>
          <p:cNvSpPr>
            <a:spLocks noGrp="1"/>
          </p:cNvSpPr>
          <p:nvPr>
            <p:ph type="body" sz="half" idx="2"/>
          </p:nvPr>
        </p:nvSpPr>
        <p:spPr>
          <a:xfrm>
            <a:off x="595274" y="1142984"/>
            <a:ext cx="5286412" cy="2786082"/>
          </a:xfrm>
        </p:spPr>
        <p:txBody>
          <a:bodyPr>
            <a:noAutofit/>
          </a:bodyPr>
          <a:lstStyle/>
          <a:p>
            <a:r>
              <a:rPr lang="en-US" sz="2000" dirty="0" err="1" smtClean="0">
                <a:latin typeface="Times New Roman" pitchFamily="18" charset="0"/>
                <a:cs typeface="Times New Roman" pitchFamily="18" charset="0"/>
              </a:rPr>
              <a:t>Dasar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hukum</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melakukan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tindakan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penagihan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pajak</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adalah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Undang-undang</a:t>
            </a:r>
            <a:r>
              <a:rPr lang="en-US" sz="2000" dirty="0" smtClean="0">
                <a:latin typeface="Times New Roman" pitchFamily="18" charset="0"/>
                <a:cs typeface="Times New Roman" pitchFamily="18" charset="0"/>
              </a:rPr>
              <a:t> no. 19 </a:t>
            </a:r>
            <a:r>
              <a:rPr lang="en-US" sz="2000" dirty="0" err="1" smtClean="0">
                <a:latin typeface="Times New Roman" pitchFamily="18" charset="0"/>
                <a:cs typeface="Times New Roman" pitchFamily="18" charset="0"/>
              </a:rPr>
              <a:t>tahun</a:t>
            </a:r>
            <a:r>
              <a:rPr lang="en-US" sz="2000" dirty="0" smtClean="0">
                <a:latin typeface="Times New Roman" pitchFamily="18" charset="0"/>
                <a:cs typeface="Times New Roman" pitchFamily="18" charset="0"/>
              </a:rPr>
              <a:t> 1997 </a:t>
            </a:r>
            <a:r>
              <a:rPr lang="en-US" sz="2000" dirty="0" err="1" smtClean="0">
                <a:latin typeface="Times New Roman" pitchFamily="18" charset="0"/>
                <a:cs typeface="Times New Roman" pitchFamily="18" charset="0"/>
              </a:rPr>
              <a:t>tentang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Penagihan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Pajak</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Dengan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Surat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Paksa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Undang-undang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mulai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berlaku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tanggal</a:t>
            </a:r>
            <a:r>
              <a:rPr lang="en-US" sz="2000" dirty="0" smtClean="0">
                <a:latin typeface="Times New Roman" pitchFamily="18" charset="0"/>
                <a:cs typeface="Times New Roman" pitchFamily="18" charset="0"/>
              </a:rPr>
              <a:t> 23 Mei 1997. </a:t>
            </a:r>
            <a:r>
              <a:rPr lang="en-US" sz="2000" dirty="0" err="1" smtClean="0">
                <a:latin typeface="Times New Roman" pitchFamily="18" charset="0"/>
                <a:cs typeface="Times New Roman" pitchFamily="18" charset="0"/>
              </a:rPr>
              <a:t>Undang-undang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kemudian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diubah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dengan</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Undang-undang</a:t>
            </a:r>
            <a:r>
              <a:rPr lang="en-US" sz="2000" dirty="0" smtClean="0">
                <a:latin typeface="Times New Roman" pitchFamily="18" charset="0"/>
                <a:cs typeface="Times New Roman" pitchFamily="18" charset="0"/>
              </a:rPr>
              <a:t> no. 19 </a:t>
            </a:r>
            <a:r>
              <a:rPr lang="en-US" sz="2000" dirty="0" err="1" smtClean="0">
                <a:latin typeface="Times New Roman" pitchFamily="18" charset="0"/>
                <a:cs typeface="Times New Roman" pitchFamily="18" charset="0"/>
              </a:rPr>
              <a:t>tahun</a:t>
            </a:r>
            <a:r>
              <a:rPr lang="en-US" sz="2000" dirty="0" smtClean="0">
                <a:latin typeface="Times New Roman" pitchFamily="18" charset="0"/>
                <a:cs typeface="Times New Roman" pitchFamily="18" charset="0"/>
              </a:rPr>
              <a:t> 2000 yang </a:t>
            </a:r>
            <a:r>
              <a:rPr lang="en-US" sz="2000" dirty="0" err="1" smtClean="0">
                <a:latin typeface="Times New Roman" pitchFamily="18" charset="0"/>
                <a:cs typeface="Times New Roman" pitchFamily="18" charset="0"/>
              </a:rPr>
              <a:t>mulai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berlaku</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pada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tanggal</a:t>
            </a:r>
            <a:r>
              <a:rPr lang="en-US" sz="2000" dirty="0" smtClean="0">
                <a:latin typeface="Times New Roman" pitchFamily="18" charset="0"/>
                <a:cs typeface="Times New Roman" pitchFamily="18" charset="0"/>
              </a:rPr>
              <a:t> 1 </a:t>
            </a:r>
            <a:r>
              <a:rPr lang="en-US" sz="2000" dirty="0" err="1" smtClean="0">
                <a:latin typeface="Times New Roman" pitchFamily="18" charset="0"/>
                <a:cs typeface="Times New Roman" pitchFamily="18" charset="0"/>
              </a:rPr>
              <a:t>Januari</a:t>
            </a:r>
            <a:r>
              <a:rPr lang="en-US" sz="2000" dirty="0" smtClean="0">
                <a:latin typeface="Times New Roman" pitchFamily="18" charset="0"/>
                <a:cs typeface="Times New Roman" pitchFamily="18" charset="0"/>
              </a:rPr>
              <a:t> 2001.</a:t>
            </a:r>
            <a:endParaRPr lang="en-US" sz="2000" dirty="0">
              <a:latin typeface="Times New Roman" pitchFamily="18" charset="0"/>
              <a:cs typeface="Times New Roman" pitchFamily="18" charset="0"/>
            </a:endParaRPr>
          </a:p>
        </p:txBody>
      </p:sp>
      <p:sp>
        <p:nvSpPr>
          <p:cNvPr id="5" name="Content Placeholder 4"/>
          <p:cNvSpPr>
            <a:spLocks noGrp="1"/>
          </p:cNvSpPr>
          <p:nvPr>
            <p:ph idx="1"/>
          </p:nvPr>
        </p:nvSpPr>
        <p:spPr>
          <a:xfrm>
            <a:off x="685798" y="428604"/>
            <a:ext cx="11268117" cy="5629296"/>
          </a:xfrm>
        </p:spPr>
        <p:txBody>
          <a:bodyPr/>
          <a:lstStyle/>
          <a:p>
            <a:pPr>
              <a:buNone/>
            </a:pPr>
            <a:endParaRPr lang="id-ID" dirty="0"/>
          </a:p>
        </p:txBody>
      </p:sp>
    </p:spTree>
    <p:extLst>
      <p:ext uri="{BB962C8B-B14F-4D97-AF65-F5344CB8AC3E}">
        <p14:creationId xmlns:p14="http://schemas.microsoft.com/office/powerpoint/2010/main" val="246671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id-ID" dirty="0" smtClean="0"/>
          </a:p>
          <a:p>
            <a:pPr>
              <a:buNone/>
            </a:pPr>
            <a:endParaRPr lang="id-ID" dirty="0" smtClean="0"/>
          </a:p>
          <a:p>
            <a:pPr>
              <a:buNone/>
            </a:pPr>
            <a:endParaRPr lang="id-ID" dirty="0" smtClean="0"/>
          </a:p>
          <a:p>
            <a:pPr algn="ctr">
              <a:buNone/>
            </a:pPr>
            <a:r>
              <a:rPr lang="id-ID" b="1" dirty="0" smtClean="0"/>
              <a:t>TERIMA KASIH TEMAN -TEMAN</a:t>
            </a:r>
            <a:endParaRPr lang="id-ID"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168963" y="2070776"/>
            <a:ext cx="8496944" cy="3240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Penagihan pajak adalah serangkaian tindakan agar Penanggung Pajak melunasi utang pajak dan biaya penagihan pajak dengan menegur atau memperingatkan, melaksanakan penagihan seketika dan sekaligus, memberitahukan Surat Paksa, mengusulkan pencegahan, melaksanakan penyitaan, melaksanakan penyanderaan, menjual barang yang telah disita.</a:t>
            </a:r>
          </a:p>
        </p:txBody>
      </p:sp>
      <p:sp>
        <p:nvSpPr>
          <p:cNvPr id="7" name="Horizontal Scroll 6"/>
          <p:cNvSpPr/>
          <p:nvPr/>
        </p:nvSpPr>
        <p:spPr>
          <a:xfrm rot="19492254">
            <a:off x="1024954" y="1368404"/>
            <a:ext cx="2284962" cy="136815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Pengertian</a:t>
            </a:r>
            <a:endParaRPr lang="en-US" sz="2400" dirty="0"/>
          </a:p>
        </p:txBody>
      </p:sp>
    </p:spTree>
    <p:extLst>
      <p:ext uri="{BB962C8B-B14F-4D97-AF65-F5344CB8AC3E}">
        <p14:creationId xmlns:p14="http://schemas.microsoft.com/office/powerpoint/2010/main" val="863489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559496" y="1052736"/>
            <a:ext cx="7344816" cy="2304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Penanggung Pajak adalah orang pribadi atau badan yang bertanggungjawab atas pembayaran pajak, termasuk wakil yang menjalankan hak dan memenuhi kewajiban Wajib Pajakmenurut ketentuan peraturan perundang-undangan perpajakan.</a:t>
            </a:r>
            <a:endParaRPr lang="en-US" dirty="0"/>
          </a:p>
        </p:txBody>
      </p:sp>
      <p:sp>
        <p:nvSpPr>
          <p:cNvPr id="3" name="Rounded Rectangle 2"/>
          <p:cNvSpPr/>
          <p:nvPr/>
        </p:nvSpPr>
        <p:spPr>
          <a:xfrm>
            <a:off x="3215680" y="3573016"/>
            <a:ext cx="7560840" cy="23042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Biaya Penagihan Pajak adalah biaya pelaksanaan Surat Paksa, Surat Perintah Melaksanakan Penyitaan, Pengumuman Lelang, Pembatakan Lelang, Jasa Penilai, dan biaya lainnya sehubungan dengan penagihan pajak</a:t>
            </a:r>
            <a:endParaRPr lang="en-US" dirty="0"/>
          </a:p>
        </p:txBody>
      </p:sp>
    </p:spTree>
    <p:extLst>
      <p:ext uri="{BB962C8B-B14F-4D97-AF65-F5344CB8AC3E}">
        <p14:creationId xmlns:p14="http://schemas.microsoft.com/office/powerpoint/2010/main" val="2101442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Alternate Process 1"/>
          <p:cNvSpPr/>
          <p:nvPr/>
        </p:nvSpPr>
        <p:spPr>
          <a:xfrm>
            <a:off x="839416" y="3861048"/>
            <a:ext cx="9937104" cy="22322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Pejabat adalah orang yang berwenang mengangkat dan memberhentikan </a:t>
            </a:r>
            <a:r>
              <a:rPr lang="en-US" sz="2000" dirty="0" err="1"/>
              <a:t>Jurusita</a:t>
            </a:r>
            <a:r>
              <a:rPr lang="en-US" sz="2000" dirty="0"/>
              <a:t> Pajak, menerbitkan Surat Perintah Penagihan Seketika dan Sekaligus, Surat Paksa, Surat Perintah Melakukan Penyitaan, Surat Pencabutan Sita, Pengumuman Lelang, dan surat lain yang diperlukan untuk penagihan pajak sehubungan dengan Penanggung Pajak.</a:t>
            </a:r>
          </a:p>
        </p:txBody>
      </p:sp>
      <p:sp>
        <p:nvSpPr>
          <p:cNvPr id="3" name="Flowchart: Alternate Process 2"/>
          <p:cNvSpPr/>
          <p:nvPr/>
        </p:nvSpPr>
        <p:spPr>
          <a:xfrm>
            <a:off x="7464152" y="769856"/>
            <a:ext cx="3600400" cy="3091192"/>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Jurusita</a:t>
            </a:r>
            <a:r>
              <a:rPr lang="en-US" sz="2000" dirty="0"/>
              <a:t> adalah pelaksana tindakan penagihan pajak yang meliputi penagihan seketika dan sekaligus, pemberitahuan Surat Paksa, penyitaan dan penyanderaan.</a:t>
            </a:r>
          </a:p>
        </p:txBody>
      </p:sp>
      <p:sp>
        <p:nvSpPr>
          <p:cNvPr id="4" name="7-Point Star 3"/>
          <p:cNvSpPr/>
          <p:nvPr/>
        </p:nvSpPr>
        <p:spPr>
          <a:xfrm>
            <a:off x="1127448" y="908720"/>
            <a:ext cx="3024336" cy="2592288"/>
          </a:xfrm>
          <a:prstGeom prst="star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Pejabat dan </a:t>
            </a:r>
            <a:r>
              <a:rPr lang="en-US" b="1" dirty="0" err="1"/>
              <a:t>Jurusita</a:t>
            </a:r>
            <a:r>
              <a:rPr lang="en-US" b="1" dirty="0"/>
              <a:t> </a:t>
            </a:r>
            <a:r>
              <a:rPr lang="en-US" b="1" dirty="0" smtClean="0"/>
              <a:t>Pajak</a:t>
            </a:r>
            <a:endParaRPr lang="en-US" dirty="0"/>
          </a:p>
        </p:txBody>
      </p:sp>
    </p:spTree>
    <p:extLst>
      <p:ext uri="{BB962C8B-B14F-4D97-AF65-F5344CB8AC3E}">
        <p14:creationId xmlns:p14="http://schemas.microsoft.com/office/powerpoint/2010/main" val="218684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Tugas </a:t>
            </a:r>
            <a:r>
              <a:rPr lang="en-US" dirty="0" err="1"/>
              <a:t>Jurusita</a:t>
            </a:r>
            <a:r>
              <a:rPr lang="en-US" dirty="0"/>
              <a:t> Pajak:</a:t>
            </a:r>
          </a:p>
        </p:txBody>
      </p:sp>
      <p:sp>
        <p:nvSpPr>
          <p:cNvPr id="3" name="Content Placeholder 2"/>
          <p:cNvSpPr>
            <a:spLocks noGrp="1"/>
          </p:cNvSpPr>
          <p:nvPr>
            <p:ph idx="1"/>
          </p:nvPr>
        </p:nvSpPr>
        <p:spPr/>
        <p:txBody>
          <a:bodyPr/>
          <a:lstStyle/>
          <a:p>
            <a:r>
              <a:rPr lang="en-US" dirty="0"/>
              <a:t>Melaksanakan Surat Perintah Penagihan Seketika dan Sekaligus</a:t>
            </a:r>
          </a:p>
          <a:p>
            <a:r>
              <a:rPr lang="en-US" dirty="0"/>
              <a:t>Memberitahukan Surat Paksa</a:t>
            </a:r>
          </a:p>
          <a:p>
            <a:r>
              <a:rPr lang="en-US" dirty="0"/>
              <a:t>Melaksanakan penyitaan atas barang Penanggung Pajak berdasarkan Surat Perintah Melaksanakan Penyitaan</a:t>
            </a:r>
          </a:p>
          <a:p>
            <a:r>
              <a:rPr lang="en-US" dirty="0"/>
              <a:t>Melaksanakan penyanderaan berdasarkan Surat Perintah Penyanderaan</a:t>
            </a:r>
            <a:r>
              <a:rPr lang="en-US" dirty="0" smtClean="0"/>
              <a:t>.</a:t>
            </a:r>
          </a:p>
          <a:p>
            <a:endParaRPr lang="en-US" dirty="0"/>
          </a:p>
        </p:txBody>
      </p:sp>
    </p:spTree>
    <p:extLst>
      <p:ext uri="{BB962C8B-B14F-4D97-AF65-F5344CB8AC3E}">
        <p14:creationId xmlns:p14="http://schemas.microsoft.com/office/powerpoint/2010/main" val="80783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28601"/>
            <a:ext cx="9296400" cy="771507"/>
          </a:xfrm>
        </p:spPr>
        <p:txBody>
          <a:bodyPr/>
          <a:lstStyle/>
          <a:p>
            <a:pPr algn="ctr"/>
            <a:r>
              <a:rPr lang="id-ID" b="1" dirty="0" smtClean="0"/>
              <a:t>Surat Teguran</a:t>
            </a:r>
            <a:endParaRPr lang="id-ID" b="1" dirty="0"/>
          </a:p>
        </p:txBody>
      </p:sp>
      <p:sp>
        <p:nvSpPr>
          <p:cNvPr id="3" name="Content Placeholder 2"/>
          <p:cNvSpPr>
            <a:spLocks noGrp="1"/>
          </p:cNvSpPr>
          <p:nvPr>
            <p:ph idx="1"/>
          </p:nvPr>
        </p:nvSpPr>
        <p:spPr>
          <a:xfrm>
            <a:off x="2209800" y="1000108"/>
            <a:ext cx="9296400" cy="5643602"/>
          </a:xfrm>
        </p:spPr>
        <p:txBody>
          <a:bodyPr/>
          <a:lstStyle/>
          <a:p>
            <a:pPr>
              <a:buNone/>
            </a:pPr>
            <a:r>
              <a:rPr lang="id-ID" dirty="0" smtClean="0"/>
              <a:t>		</a:t>
            </a:r>
          </a:p>
          <a:p>
            <a:pPr>
              <a:buNone/>
            </a:pPr>
            <a:r>
              <a:rPr lang="id-ID" dirty="0" smtClean="0"/>
              <a:t>		</a:t>
            </a:r>
            <a:r>
              <a:rPr lang="en-US" dirty="0" err="1" smtClean="0"/>
              <a:t>Penyampaian</a:t>
            </a:r>
            <a:r>
              <a:rPr lang="en-US" dirty="0" smtClean="0"/>
              <a:t> </a:t>
            </a:r>
            <a:r>
              <a:rPr lang="en-US" dirty="0" err="1" smtClean="0"/>
              <a:t>surat</a:t>
            </a:r>
            <a:r>
              <a:rPr lang="en-US" dirty="0" smtClean="0"/>
              <a:t> </a:t>
            </a:r>
            <a:r>
              <a:rPr lang="en-US" dirty="0" err="1" smtClean="0"/>
              <a:t>teguran</a:t>
            </a:r>
            <a:r>
              <a:rPr lang="en-US" dirty="0" smtClean="0"/>
              <a:t> </a:t>
            </a:r>
            <a:r>
              <a:rPr lang="en-US" dirty="0" err="1" smtClean="0"/>
              <a:t>merupakan</a:t>
            </a:r>
            <a:r>
              <a:rPr lang="en-US" dirty="0" smtClean="0"/>
              <a:t> </a:t>
            </a:r>
            <a:r>
              <a:rPr lang="en-US" dirty="0" err="1" smtClean="0"/>
              <a:t>awal</a:t>
            </a:r>
            <a:r>
              <a:rPr lang="en-US" dirty="0" smtClean="0"/>
              <a:t> </a:t>
            </a:r>
            <a:r>
              <a:rPr lang="en-US" dirty="0" err="1" smtClean="0"/>
              <a:t>pelaksanaan</a:t>
            </a:r>
            <a:r>
              <a:rPr lang="en-US" dirty="0" smtClean="0"/>
              <a:t> </a:t>
            </a:r>
            <a:r>
              <a:rPr lang="en-US" dirty="0" err="1" smtClean="0"/>
              <a:t>tindakan</a:t>
            </a:r>
            <a:r>
              <a:rPr lang="en-US" dirty="0" smtClean="0"/>
              <a:t> </a:t>
            </a:r>
            <a:r>
              <a:rPr lang="en-US" dirty="0" err="1" smtClean="0"/>
              <a:t>penagihan</a:t>
            </a:r>
            <a:r>
              <a:rPr lang="en-US" dirty="0" smtClean="0"/>
              <a:t> </a:t>
            </a:r>
            <a:r>
              <a:rPr lang="en-US" dirty="0" err="1" smtClean="0"/>
              <a:t>oleh</a:t>
            </a:r>
            <a:r>
              <a:rPr lang="en-US" dirty="0" smtClean="0"/>
              <a:t> </a:t>
            </a:r>
            <a:r>
              <a:rPr lang="en-US" dirty="0" err="1" smtClean="0"/>
              <a:t>fiskus</a:t>
            </a:r>
            <a:r>
              <a:rPr lang="en-US" dirty="0" smtClean="0"/>
              <a:t> </a:t>
            </a:r>
            <a:r>
              <a:rPr lang="en-US" dirty="0" err="1" smtClean="0"/>
              <a:t>untuk</a:t>
            </a:r>
            <a:r>
              <a:rPr lang="en-US" dirty="0" smtClean="0"/>
              <a:t> </a:t>
            </a:r>
            <a:r>
              <a:rPr lang="en-US" dirty="0" err="1" smtClean="0"/>
              <a:t>memperingatkan</a:t>
            </a:r>
            <a:r>
              <a:rPr lang="en-US" dirty="0" smtClean="0"/>
              <a:t> </a:t>
            </a:r>
            <a:r>
              <a:rPr lang="en-US" dirty="0" err="1" smtClean="0"/>
              <a:t>Wajib</a:t>
            </a:r>
            <a:r>
              <a:rPr lang="en-US" dirty="0" smtClean="0"/>
              <a:t> </a:t>
            </a:r>
            <a:r>
              <a:rPr lang="en-US" dirty="0" err="1" smtClean="0"/>
              <a:t>Pajak</a:t>
            </a:r>
            <a:r>
              <a:rPr lang="en-US" dirty="0" smtClean="0"/>
              <a:t> yang </a:t>
            </a:r>
            <a:r>
              <a:rPr lang="en-US" dirty="0" err="1" smtClean="0"/>
              <a:t>tidak</a:t>
            </a:r>
            <a:r>
              <a:rPr lang="en-US" dirty="0" smtClean="0"/>
              <a:t> </a:t>
            </a:r>
            <a:r>
              <a:rPr lang="en-US" dirty="0" err="1" smtClean="0"/>
              <a:t>melunasi</a:t>
            </a:r>
            <a:r>
              <a:rPr lang="en-US" dirty="0" smtClean="0"/>
              <a:t> </a:t>
            </a:r>
            <a:r>
              <a:rPr lang="en-US" dirty="0" err="1" smtClean="0"/>
              <a:t>utang</a:t>
            </a:r>
            <a:r>
              <a:rPr lang="en-US" dirty="0" smtClean="0"/>
              <a:t> </a:t>
            </a:r>
            <a:r>
              <a:rPr lang="en-US" dirty="0" err="1" smtClean="0"/>
              <a:t>pajaknya</a:t>
            </a:r>
            <a:r>
              <a:rPr lang="en-US" dirty="0" smtClean="0"/>
              <a:t> </a:t>
            </a:r>
            <a:r>
              <a:rPr lang="en-US" dirty="0" err="1" smtClean="0"/>
              <a:t>sesuai</a:t>
            </a:r>
            <a:r>
              <a:rPr lang="en-US" dirty="0" smtClean="0"/>
              <a:t> </a:t>
            </a:r>
            <a:r>
              <a:rPr lang="en-US" dirty="0" err="1" smtClean="0"/>
              <a:t>dengan</a:t>
            </a:r>
            <a:r>
              <a:rPr lang="en-US" dirty="0" smtClean="0"/>
              <a:t> </a:t>
            </a:r>
            <a:r>
              <a:rPr lang="en-US" dirty="0" err="1" smtClean="0"/>
              <a:t>keputusan</a:t>
            </a:r>
            <a:r>
              <a:rPr lang="en-US" dirty="0" smtClean="0"/>
              <a:t> </a:t>
            </a:r>
            <a:r>
              <a:rPr lang="en-US" dirty="0" err="1" smtClean="0"/>
              <a:t>penetapan</a:t>
            </a:r>
            <a:r>
              <a:rPr lang="en-US" dirty="0" smtClean="0"/>
              <a:t> (STP, SKPKB, SKPKBT) </a:t>
            </a:r>
            <a:r>
              <a:rPr lang="en-US" dirty="0" err="1" smtClean="0"/>
              <a:t>sampai</a:t>
            </a:r>
            <a:r>
              <a:rPr lang="en-US" dirty="0" smtClean="0"/>
              <a:t> </a:t>
            </a:r>
            <a:r>
              <a:rPr lang="en-US" dirty="0" err="1" smtClean="0"/>
              <a:t>dengan</a:t>
            </a:r>
            <a:r>
              <a:rPr lang="en-US" dirty="0" smtClean="0"/>
              <a:t> </a:t>
            </a:r>
            <a:r>
              <a:rPr lang="en-US" dirty="0" err="1" smtClean="0"/>
              <a:t>saat</a:t>
            </a:r>
            <a:r>
              <a:rPr lang="en-US" dirty="0" smtClean="0"/>
              <a:t> </a:t>
            </a:r>
            <a:r>
              <a:rPr lang="en-US" dirty="0" err="1" smtClean="0"/>
              <a:t>jatuh</a:t>
            </a:r>
            <a:r>
              <a:rPr lang="en-US" dirty="0" smtClean="0"/>
              <a:t> tempo. </a:t>
            </a:r>
            <a:r>
              <a:rPr lang="en-US" dirty="0" err="1" smtClean="0"/>
              <a:t>Surat</a:t>
            </a:r>
            <a:r>
              <a:rPr lang="en-US" dirty="0" smtClean="0"/>
              <a:t> </a:t>
            </a:r>
            <a:r>
              <a:rPr lang="en-US" dirty="0" err="1" smtClean="0"/>
              <a:t>teguran</a:t>
            </a:r>
            <a:r>
              <a:rPr lang="en-US" dirty="0" smtClean="0"/>
              <a:t> </a:t>
            </a:r>
            <a:r>
              <a:rPr lang="en-US" dirty="0" err="1" smtClean="0"/>
              <a:t>adalah</a:t>
            </a:r>
            <a:r>
              <a:rPr lang="en-US" dirty="0" smtClean="0"/>
              <a:t> </a:t>
            </a:r>
            <a:r>
              <a:rPr lang="en-US" dirty="0" err="1" smtClean="0"/>
              <a:t>surat</a:t>
            </a:r>
            <a:r>
              <a:rPr lang="en-US" dirty="0" smtClean="0"/>
              <a:t> yang </a:t>
            </a:r>
            <a:r>
              <a:rPr lang="en-US" dirty="0" err="1" smtClean="0"/>
              <a:t>diterbitkan</a:t>
            </a:r>
            <a:r>
              <a:rPr lang="en-US" dirty="0" smtClean="0"/>
              <a:t> </a:t>
            </a:r>
            <a:r>
              <a:rPr lang="en-US" dirty="0" err="1" smtClean="0"/>
              <a:t>oleh</a:t>
            </a:r>
            <a:r>
              <a:rPr lang="en-US" dirty="0" smtClean="0"/>
              <a:t> </a:t>
            </a:r>
            <a:r>
              <a:rPr lang="en-US" dirty="0" err="1" smtClean="0"/>
              <a:t>pejabat</a:t>
            </a:r>
            <a:r>
              <a:rPr lang="en-US" dirty="0" smtClean="0"/>
              <a:t> </a:t>
            </a:r>
            <a:r>
              <a:rPr lang="en-US" dirty="0" err="1" smtClean="0"/>
              <a:t>untuk</a:t>
            </a:r>
            <a:r>
              <a:rPr lang="en-US" dirty="0" smtClean="0"/>
              <a:t> </a:t>
            </a:r>
            <a:r>
              <a:rPr lang="en-US" dirty="0" err="1" smtClean="0"/>
              <a:t>menegur</a:t>
            </a:r>
            <a:r>
              <a:rPr lang="en-US" dirty="0" smtClean="0"/>
              <a:t> </a:t>
            </a:r>
            <a:r>
              <a:rPr lang="en-US" dirty="0" err="1" smtClean="0"/>
              <a:t>atau</a:t>
            </a:r>
            <a:r>
              <a:rPr lang="en-US" dirty="0" smtClean="0"/>
              <a:t> </a:t>
            </a:r>
            <a:r>
              <a:rPr lang="en-US" dirty="0" err="1" smtClean="0"/>
              <a:t>memperingatkan</a:t>
            </a:r>
            <a:r>
              <a:rPr lang="en-US" dirty="0" smtClean="0"/>
              <a:t> </a:t>
            </a:r>
            <a:r>
              <a:rPr lang="en-US" dirty="0" err="1" smtClean="0"/>
              <a:t>Wajib</a:t>
            </a:r>
            <a:r>
              <a:rPr lang="en-US" dirty="0" smtClean="0"/>
              <a:t> </a:t>
            </a:r>
            <a:r>
              <a:rPr lang="en-US" dirty="0" err="1" smtClean="0"/>
              <a:t>Pajak</a:t>
            </a:r>
            <a:r>
              <a:rPr lang="en-US" dirty="0" smtClean="0"/>
              <a:t> </a:t>
            </a:r>
            <a:r>
              <a:rPr lang="en-US" dirty="0" err="1" smtClean="0"/>
              <a:t>untuk</a:t>
            </a:r>
            <a:r>
              <a:rPr lang="en-US" dirty="0" smtClean="0"/>
              <a:t> </a:t>
            </a:r>
            <a:r>
              <a:rPr lang="en-US" dirty="0" err="1" smtClean="0"/>
              <a:t>melunasi</a:t>
            </a:r>
            <a:r>
              <a:rPr lang="en-US" dirty="0" smtClean="0"/>
              <a:t> </a:t>
            </a:r>
            <a:r>
              <a:rPr lang="en-US" dirty="0" err="1" smtClean="0"/>
              <a:t>utang</a:t>
            </a:r>
            <a:r>
              <a:rPr lang="en-US" dirty="0" smtClean="0"/>
              <a:t> </a:t>
            </a:r>
            <a:r>
              <a:rPr lang="en-US" dirty="0" err="1" smtClean="0"/>
              <a:t>pajaknya</a:t>
            </a:r>
            <a:r>
              <a:rPr lang="en-US" dirty="0" smtClean="0"/>
              <a:t>. </a:t>
            </a:r>
            <a:r>
              <a:rPr lang="en-US" dirty="0" err="1" smtClean="0"/>
              <a:t>Surat</a:t>
            </a:r>
            <a:r>
              <a:rPr lang="en-US" dirty="0" smtClean="0"/>
              <a:t> </a:t>
            </a:r>
            <a:r>
              <a:rPr lang="en-US" dirty="0" err="1" smtClean="0"/>
              <a:t>teguran</a:t>
            </a:r>
            <a:r>
              <a:rPr lang="en-US" dirty="0" smtClean="0"/>
              <a:t> </a:t>
            </a:r>
            <a:r>
              <a:rPr lang="en-US" dirty="0" err="1" smtClean="0"/>
              <a:t>dikeluarkan</a:t>
            </a:r>
            <a:r>
              <a:rPr lang="en-US" dirty="0" smtClean="0"/>
              <a:t> </a:t>
            </a:r>
            <a:r>
              <a:rPr lang="en-US" dirty="0" err="1" smtClean="0"/>
              <a:t>apabila</a:t>
            </a:r>
            <a:r>
              <a:rPr lang="en-US" dirty="0" smtClean="0"/>
              <a:t> </a:t>
            </a:r>
            <a:r>
              <a:rPr lang="en-US" dirty="0" err="1" smtClean="0"/>
              <a:t>utang</a:t>
            </a:r>
            <a:r>
              <a:rPr lang="en-US" dirty="0" smtClean="0"/>
              <a:t> </a:t>
            </a:r>
            <a:r>
              <a:rPr lang="en-US" dirty="0" err="1" smtClean="0"/>
              <a:t>pajak</a:t>
            </a:r>
            <a:r>
              <a:rPr lang="en-US" dirty="0" smtClean="0"/>
              <a:t> yang </a:t>
            </a:r>
            <a:r>
              <a:rPr lang="en-US" dirty="0" err="1" smtClean="0"/>
              <a:t>tercantum</a:t>
            </a:r>
            <a:r>
              <a:rPr lang="en-US" dirty="0" smtClean="0"/>
              <a:t> </a:t>
            </a:r>
            <a:r>
              <a:rPr lang="en-US" dirty="0" err="1" smtClean="0"/>
              <a:t>dalam</a:t>
            </a:r>
            <a:r>
              <a:rPr lang="en-US" dirty="0" smtClean="0"/>
              <a:t> SPT, SKPKB </a:t>
            </a:r>
            <a:r>
              <a:rPr lang="en-US" dirty="0" err="1" smtClean="0"/>
              <a:t>atau</a:t>
            </a:r>
            <a:r>
              <a:rPr lang="en-US" dirty="0" smtClean="0"/>
              <a:t> SKPKBT </a:t>
            </a:r>
            <a:r>
              <a:rPr lang="en-US" dirty="0" err="1" smtClean="0"/>
              <a:t>tidak</a:t>
            </a:r>
            <a:r>
              <a:rPr lang="en-US" dirty="0" smtClean="0"/>
              <a:t> </a:t>
            </a:r>
            <a:r>
              <a:rPr lang="en-US" dirty="0" err="1" smtClean="0"/>
              <a:t>dilunasi</a:t>
            </a:r>
            <a:r>
              <a:rPr lang="en-US" dirty="0" smtClean="0"/>
              <a:t> </a:t>
            </a:r>
            <a:r>
              <a:rPr lang="en-US" dirty="0" err="1" smtClean="0"/>
              <a:t>sampai</a:t>
            </a:r>
            <a:r>
              <a:rPr lang="en-US" dirty="0" smtClean="0"/>
              <a:t> </a:t>
            </a:r>
            <a:r>
              <a:rPr lang="en-US" dirty="0" err="1" smtClean="0"/>
              <a:t>melewati</a:t>
            </a:r>
            <a:r>
              <a:rPr lang="en-US" dirty="0" smtClean="0"/>
              <a:t> </a:t>
            </a:r>
            <a:r>
              <a:rPr lang="en-US" dirty="0" err="1" smtClean="0"/>
              <a:t>waktu</a:t>
            </a:r>
            <a:r>
              <a:rPr lang="en-US" dirty="0" smtClean="0"/>
              <a:t> </a:t>
            </a:r>
            <a:r>
              <a:rPr lang="en-US" dirty="0" err="1" smtClean="0"/>
              <a:t>hari</a:t>
            </a:r>
            <a:r>
              <a:rPr lang="en-US" dirty="0" smtClean="0"/>
              <a:t> </a:t>
            </a:r>
            <a:r>
              <a:rPr lang="en-US" dirty="0" err="1" smtClean="0"/>
              <a:t>dari</a:t>
            </a:r>
            <a:r>
              <a:rPr lang="en-US" dirty="0" smtClean="0"/>
              <a:t> </a:t>
            </a:r>
            <a:r>
              <a:rPr lang="en-US" dirty="0" err="1" smtClean="0"/>
              <a:t>batas</a:t>
            </a:r>
            <a:r>
              <a:rPr lang="en-US" dirty="0" smtClean="0"/>
              <a:t> </a:t>
            </a:r>
            <a:r>
              <a:rPr lang="en-US" dirty="0" err="1" smtClean="0"/>
              <a:t>waktu</a:t>
            </a:r>
            <a:r>
              <a:rPr lang="en-US" dirty="0" smtClean="0"/>
              <a:t> </a:t>
            </a:r>
            <a:r>
              <a:rPr lang="en-US" dirty="0" err="1" smtClean="0"/>
              <a:t>jatuh</a:t>
            </a:r>
            <a:r>
              <a:rPr lang="en-US" dirty="0" smtClean="0"/>
              <a:t> tempo 1 </a:t>
            </a:r>
            <a:r>
              <a:rPr lang="en-US" dirty="0" err="1" smtClean="0"/>
              <a:t>bulan</a:t>
            </a:r>
            <a:r>
              <a:rPr lang="en-US" dirty="0" smtClean="0"/>
              <a:t> </a:t>
            </a:r>
            <a:r>
              <a:rPr lang="en-US" dirty="0" err="1" smtClean="0"/>
              <a:t>sejak</a:t>
            </a:r>
            <a:r>
              <a:rPr lang="en-US" dirty="0" smtClean="0"/>
              <a:t> </a:t>
            </a:r>
            <a:r>
              <a:rPr lang="en-US" dirty="0" err="1" smtClean="0"/>
              <a:t>tanggal</a:t>
            </a:r>
            <a:r>
              <a:rPr lang="en-US" dirty="0" smtClean="0"/>
              <a:t> </a:t>
            </a:r>
            <a:r>
              <a:rPr lang="en-US" dirty="0" err="1" smtClean="0"/>
              <a:t>diterbitkannya</a:t>
            </a:r>
            <a:r>
              <a:rPr lang="en-US" dirty="0" smtClean="0"/>
              <a:t>.</a:t>
            </a:r>
            <a:endParaRPr lang="id-ID" dirty="0" smtClean="0"/>
          </a:p>
          <a:p>
            <a:pPr>
              <a:buNone/>
            </a:pPr>
            <a:r>
              <a:rPr lang="id-ID" dirty="0" smtClean="0"/>
              <a:t>		</a:t>
            </a:r>
            <a:r>
              <a:rPr lang="en-US" dirty="0" err="1" smtClean="0"/>
              <a:t>Menurut</a:t>
            </a:r>
            <a:r>
              <a:rPr lang="en-US" dirty="0" smtClean="0"/>
              <a:t> </a:t>
            </a:r>
            <a:r>
              <a:rPr lang="en-US" dirty="0" err="1" smtClean="0"/>
              <a:t>keputusan</a:t>
            </a:r>
            <a:r>
              <a:rPr lang="en-US" dirty="0" smtClean="0"/>
              <a:t> </a:t>
            </a:r>
            <a:r>
              <a:rPr lang="en-US" dirty="0" err="1" smtClean="0"/>
              <a:t>Menteri</a:t>
            </a:r>
            <a:r>
              <a:rPr lang="en-US" dirty="0" smtClean="0"/>
              <a:t> </a:t>
            </a:r>
            <a:r>
              <a:rPr lang="en-US" dirty="0" err="1" smtClean="0"/>
              <a:t>Keuangan</a:t>
            </a:r>
            <a:r>
              <a:rPr lang="en-US" dirty="0" smtClean="0"/>
              <a:t> no. 561/KMK.04/2000 </a:t>
            </a:r>
            <a:r>
              <a:rPr lang="en-US" dirty="0" err="1" smtClean="0"/>
              <a:t>Pasal</a:t>
            </a:r>
            <a:r>
              <a:rPr lang="en-US" dirty="0" smtClean="0"/>
              <a:t> 5 </a:t>
            </a:r>
            <a:r>
              <a:rPr lang="en-US" dirty="0" err="1" smtClean="0"/>
              <a:t>ayat</a:t>
            </a:r>
            <a:r>
              <a:rPr lang="en-US" dirty="0" smtClean="0"/>
              <a:t> 2 </a:t>
            </a:r>
            <a:r>
              <a:rPr lang="en-US" dirty="0" err="1" smtClean="0"/>
              <a:t>menyatakan</a:t>
            </a:r>
            <a:r>
              <a:rPr lang="en-US" dirty="0" smtClean="0"/>
              <a:t> </a:t>
            </a:r>
            <a:r>
              <a:rPr lang="en-US" dirty="0" err="1" smtClean="0"/>
              <a:t>bahwa</a:t>
            </a:r>
            <a:r>
              <a:rPr lang="en-US" dirty="0" smtClean="0"/>
              <a:t> </a:t>
            </a:r>
            <a:r>
              <a:rPr lang="en-US" dirty="0" err="1" smtClean="0"/>
              <a:t>surat</a:t>
            </a:r>
            <a:r>
              <a:rPr lang="en-US" dirty="0" smtClean="0"/>
              <a:t> </a:t>
            </a:r>
            <a:r>
              <a:rPr lang="en-US" dirty="0" err="1" smtClean="0"/>
              <a:t>teguran</a:t>
            </a:r>
            <a:r>
              <a:rPr lang="en-US" dirty="0" smtClean="0"/>
              <a:t> </a:t>
            </a:r>
            <a:r>
              <a:rPr lang="en-US" dirty="0" err="1" smtClean="0"/>
              <a:t>tidak</a:t>
            </a:r>
            <a:r>
              <a:rPr lang="en-US" dirty="0" smtClean="0"/>
              <a:t> </a:t>
            </a:r>
            <a:r>
              <a:rPr lang="en-US" dirty="0" err="1" smtClean="0"/>
              <a:t>diterbitkan</a:t>
            </a:r>
            <a:r>
              <a:rPr lang="en-US" dirty="0" smtClean="0"/>
              <a:t> </a:t>
            </a:r>
            <a:r>
              <a:rPr lang="en-US" dirty="0" err="1" smtClean="0"/>
              <a:t>terhadap</a:t>
            </a:r>
            <a:r>
              <a:rPr lang="en-US" dirty="0" smtClean="0"/>
              <a:t> </a:t>
            </a:r>
            <a:r>
              <a:rPr lang="en-US" dirty="0" err="1" smtClean="0"/>
              <a:t>penanggungpajak</a:t>
            </a:r>
            <a:r>
              <a:rPr lang="en-US" dirty="0" smtClean="0"/>
              <a:t> yang </a:t>
            </a:r>
            <a:r>
              <a:rPr lang="en-US" dirty="0" err="1" smtClean="0"/>
              <a:t>disetujui</a:t>
            </a:r>
            <a:r>
              <a:rPr lang="en-US" dirty="0" smtClean="0"/>
              <a:t> </a:t>
            </a:r>
            <a:r>
              <a:rPr lang="en-US" dirty="0" err="1" smtClean="0"/>
              <a:t>untuk</a:t>
            </a:r>
            <a:r>
              <a:rPr lang="en-US" dirty="0" smtClean="0"/>
              <a:t> </a:t>
            </a:r>
            <a:r>
              <a:rPr lang="en-US" dirty="0" err="1" smtClean="0"/>
              <a:t>mengangsur</a:t>
            </a:r>
            <a:r>
              <a:rPr lang="en-US" dirty="0" smtClean="0"/>
              <a:t> </a:t>
            </a:r>
            <a:r>
              <a:rPr lang="en-US" dirty="0" err="1" smtClean="0"/>
              <a:t>atau</a:t>
            </a:r>
            <a:r>
              <a:rPr lang="en-US" dirty="0" smtClean="0"/>
              <a:t> </a:t>
            </a:r>
            <a:r>
              <a:rPr lang="en-US" dirty="0" err="1" smtClean="0"/>
              <a:t>menunda</a:t>
            </a:r>
            <a:r>
              <a:rPr lang="en-US" dirty="0" smtClean="0"/>
              <a:t> </a:t>
            </a:r>
            <a:r>
              <a:rPr lang="en-US" dirty="0" err="1" smtClean="0"/>
              <a:t>pembayaran</a:t>
            </a:r>
            <a:r>
              <a:rPr lang="en-US" dirty="0" smtClean="0"/>
              <a:t> </a:t>
            </a:r>
            <a:r>
              <a:rPr lang="en-US" dirty="0" err="1" smtClean="0"/>
              <a:t>pajaknya</a:t>
            </a:r>
            <a:r>
              <a:rPr lang="en-US" dirty="0" smtClean="0"/>
              <a:t>.</a:t>
            </a:r>
            <a:endParaRPr lang="id-ID" dirty="0" smtClean="0"/>
          </a:p>
          <a:p>
            <a:pPr>
              <a:buNone/>
            </a:pPr>
            <a:endParaRPr lang="id-ID"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28601"/>
            <a:ext cx="9296400" cy="914383"/>
          </a:xfrm>
        </p:spPr>
        <p:txBody>
          <a:bodyPr/>
          <a:lstStyle/>
          <a:p>
            <a:pPr algn="ctr"/>
            <a:r>
              <a:rPr lang="id-ID" b="1" dirty="0" smtClean="0"/>
              <a:t>Surat Paksa</a:t>
            </a:r>
            <a:endParaRPr lang="id-ID" b="1" dirty="0"/>
          </a:p>
        </p:txBody>
      </p:sp>
      <p:sp>
        <p:nvSpPr>
          <p:cNvPr id="3" name="Content Placeholder 2"/>
          <p:cNvSpPr>
            <a:spLocks noGrp="1"/>
          </p:cNvSpPr>
          <p:nvPr>
            <p:ph idx="1"/>
          </p:nvPr>
        </p:nvSpPr>
        <p:spPr>
          <a:xfrm>
            <a:off x="2209800" y="1142984"/>
            <a:ext cx="9296400" cy="5572164"/>
          </a:xfrm>
        </p:spPr>
        <p:txBody>
          <a:bodyPr/>
          <a:lstStyle/>
          <a:p>
            <a:pPr>
              <a:buNone/>
            </a:pPr>
            <a:r>
              <a:rPr lang="id-ID" dirty="0" smtClean="0"/>
              <a:t>		Surat Paksa adalah surat perintah membayar utang pajak dan biaya penagihan pajak. </a:t>
            </a:r>
          </a:p>
          <a:p>
            <a:pPr>
              <a:buNone/>
            </a:pPr>
            <a:endParaRPr lang="id-ID" dirty="0" smtClean="0"/>
          </a:p>
          <a:p>
            <a:pPr>
              <a:buNone/>
            </a:pPr>
            <a:endParaRPr lang="id-ID" dirty="0" smtClean="0"/>
          </a:p>
          <a:p>
            <a:pPr>
              <a:buNone/>
            </a:pPr>
            <a:r>
              <a:rPr lang="id-ID" b="1" dirty="0" smtClean="0"/>
              <a:t>Surat Paksa diterbitkan apabila :</a:t>
            </a:r>
          </a:p>
          <a:p>
            <a:pPr marL="457200" lvl="0" indent="-457200">
              <a:buFont typeface="+mj-lt"/>
              <a:buAutoNum type="arabicPeriod"/>
            </a:pPr>
            <a:r>
              <a:rPr lang="id-ID" dirty="0" smtClean="0"/>
              <a:t>Penanggung pajak tidak melunasi utang pajak dan kepadanya diterbitkan surat teguran atau surat peringatan atau surat lain yang sejenis</a:t>
            </a:r>
          </a:p>
          <a:p>
            <a:pPr marL="457200" lvl="0" indent="-457200">
              <a:buFont typeface="+mj-lt"/>
              <a:buAutoNum type="arabicPeriod"/>
            </a:pPr>
            <a:r>
              <a:rPr lang="id-ID" dirty="0" smtClean="0"/>
              <a:t>Terhadap penanggung pajak telah dilaksanakan penagihan seketika</a:t>
            </a:r>
          </a:p>
          <a:p>
            <a:pPr marL="457200" lvl="0" indent="-457200">
              <a:buFont typeface="+mj-lt"/>
              <a:buAutoNum type="arabicPeriod"/>
            </a:pPr>
            <a:r>
              <a:rPr lang="id-ID" dirty="0" smtClean="0"/>
              <a:t>Penanggung pajak tidak memenuhi ketentuan sebagaimana tercantum dalam keputusan persetujuan angsuran atau penundaan pembayaran pajak.</a:t>
            </a:r>
          </a:p>
          <a:p>
            <a:pPr>
              <a:buNone/>
            </a:pPr>
            <a:endParaRPr lang="id-ID" dirty="0" smtClean="0"/>
          </a:p>
          <a:p>
            <a:pPr>
              <a:buNone/>
            </a:pPr>
            <a:endParaRPr lang="id-ID"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9800" y="428604"/>
            <a:ext cx="9296400" cy="5819796"/>
          </a:xfrm>
        </p:spPr>
        <p:txBody>
          <a:bodyPr>
            <a:normAutofit lnSpcReduction="10000"/>
          </a:bodyPr>
          <a:lstStyle/>
          <a:p>
            <a:pPr>
              <a:buNone/>
            </a:pPr>
            <a:r>
              <a:rPr lang="id-ID" b="1" dirty="0" smtClean="0"/>
              <a:t>Surat paksa terhadap orang pribadi diberitahukan oleh jurusita pajak kepada:</a:t>
            </a:r>
          </a:p>
          <a:p>
            <a:pPr marL="457200" indent="-457200">
              <a:buFont typeface="+mj-lt"/>
              <a:buAutoNum type="arabicPeriod"/>
            </a:pPr>
            <a:r>
              <a:rPr lang="id-ID" dirty="0" smtClean="0"/>
              <a:t>Penanggung pajak</a:t>
            </a:r>
          </a:p>
          <a:p>
            <a:pPr marL="457200" indent="-457200">
              <a:buFont typeface="+mj-lt"/>
              <a:buAutoNum type="arabicPeriod"/>
            </a:pPr>
            <a:r>
              <a:rPr lang="id-ID" dirty="0" smtClean="0"/>
              <a:t>Orang dewasa yang bertempat tinggal bersama atau bekerja di tempat usaha penanggung pajak, apabila penanggung pajak yang bersangkutan tidak dapat dijumpai</a:t>
            </a:r>
          </a:p>
          <a:p>
            <a:pPr marL="457200" indent="-457200">
              <a:buFont typeface="+mj-lt"/>
              <a:buAutoNum type="arabicPeriod"/>
            </a:pPr>
            <a:r>
              <a:rPr lang="id-ID" dirty="0" smtClean="0"/>
              <a:t>Salah satu ahli waris atau pelaksana wasiat atau yang mengurus harta peninggalannya apabila wajib pajak telah meninggal dunia dan harta warisan belum dibagi.</a:t>
            </a:r>
          </a:p>
          <a:p>
            <a:pPr marL="457200" indent="-457200">
              <a:buFont typeface="+mj-lt"/>
              <a:buAutoNum type="arabicPeriod"/>
            </a:pPr>
            <a:r>
              <a:rPr lang="id-ID" dirty="0" smtClean="0"/>
              <a:t>Para ahli waris, apabila wajib pajak telah meninggal dunia dan harta warisan telah dibagi.</a:t>
            </a:r>
          </a:p>
          <a:p>
            <a:pPr marL="457200" indent="-457200">
              <a:buNone/>
            </a:pPr>
            <a:r>
              <a:rPr lang="id-ID" b="1" dirty="0" smtClean="0"/>
              <a:t>Surat paksa terhadap badan diberitahukan oleh jurusita kepada:</a:t>
            </a:r>
          </a:p>
          <a:p>
            <a:pPr marL="457200" indent="-457200">
              <a:buFont typeface="+mj-lt"/>
              <a:buAutoNum type="arabicPeriod"/>
            </a:pPr>
            <a:r>
              <a:rPr lang="id-ID" dirty="0" smtClean="0"/>
              <a:t>Pengurus, kepala perwakilan, kepala cabang, penanggung jawab, pemilik modal.</a:t>
            </a:r>
          </a:p>
          <a:p>
            <a:pPr marL="457200" indent="-457200">
              <a:buFont typeface="+mj-lt"/>
              <a:buAutoNum type="arabicPeriod"/>
            </a:pPr>
            <a:r>
              <a:rPr lang="id-ID" dirty="0" smtClean="0"/>
              <a:t>Pegawai tetap ditempat kedudukan atau tempat usaha badan, apabila jurusita pajak tidak dapat menjumpai salah seorang sebagaimana dimaksud dalam point (a).</a:t>
            </a:r>
          </a:p>
          <a:p>
            <a:pPr marL="457200" indent="-457200">
              <a:buNone/>
            </a:pPr>
            <a:endParaRPr lang="id-ID" dirty="0" smtClean="0"/>
          </a:p>
          <a:p>
            <a:pPr marL="457200" indent="-457200">
              <a:buNone/>
            </a:pPr>
            <a:endParaRPr lang="id-ID" dirty="0" smtClean="0"/>
          </a:p>
          <a:p>
            <a:pPr>
              <a:buNone/>
            </a:pPr>
            <a:endParaRPr lang="id-ID"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atercolor Wedding 16x9">
  <a:themeElements>
    <a:clrScheme name="Watercolor Wedding">
      <a:dk1>
        <a:sysClr val="windowText" lastClr="000000"/>
      </a:dk1>
      <a:lt1>
        <a:sysClr val="window" lastClr="FFFFFF"/>
      </a:lt1>
      <a:dk2>
        <a:srgbClr val="262626"/>
      </a:dk2>
      <a:lt2>
        <a:srgbClr val="EEECE1"/>
      </a:lt2>
      <a:accent1>
        <a:srgbClr val="F391A8"/>
      </a:accent1>
      <a:accent2>
        <a:srgbClr val="F7B77D"/>
      </a:accent2>
      <a:accent3>
        <a:srgbClr val="AED88C"/>
      </a:accent3>
      <a:accent4>
        <a:srgbClr val="F3D789"/>
      </a:accent4>
      <a:accent5>
        <a:srgbClr val="F7C1D8"/>
      </a:accent5>
      <a:accent6>
        <a:srgbClr val="AAC09B"/>
      </a:accent6>
      <a:hlink>
        <a:srgbClr val="F391A8"/>
      </a:hlink>
      <a:folHlink>
        <a:srgbClr val="A6A6A6"/>
      </a:folHlink>
    </a:clrScheme>
    <a:fontScheme name="Gabriola-Palatino Linotype">
      <a:majorFont>
        <a:latin typeface="Gabriola"/>
        <a:ea typeface=""/>
        <a:cs typeface=""/>
      </a:majorFont>
      <a:minorFont>
        <a:latin typeface="Palatino Linotyp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atercolorWedding_16x9.potx" id="{D58A2463-0CA6-4FC5-9DE0-36068EFA8F51}" vid="{A2BB13D7-0A02-4505-8110-9455F5B96B23}"/>
    </a:ext>
  </a:extLst>
</a:theme>
</file>

<file path=ppt/theme/theme2.xml><?xml version="1.0" encoding="utf-8"?>
<a:theme xmlns:a="http://schemas.openxmlformats.org/drawingml/2006/main" name="Office Theme">
  <a:themeElements>
    <a:clrScheme name="Watercolor Wedding">
      <a:dk1>
        <a:sysClr val="windowText" lastClr="000000"/>
      </a:dk1>
      <a:lt1>
        <a:sysClr val="window" lastClr="FFFFFF"/>
      </a:lt1>
      <a:dk2>
        <a:srgbClr val="262626"/>
      </a:dk2>
      <a:lt2>
        <a:srgbClr val="EEECE1"/>
      </a:lt2>
      <a:accent1>
        <a:srgbClr val="F391A8"/>
      </a:accent1>
      <a:accent2>
        <a:srgbClr val="F7B77D"/>
      </a:accent2>
      <a:accent3>
        <a:srgbClr val="AED88C"/>
      </a:accent3>
      <a:accent4>
        <a:srgbClr val="F3D789"/>
      </a:accent4>
      <a:accent5>
        <a:srgbClr val="F7C1D8"/>
      </a:accent5>
      <a:accent6>
        <a:srgbClr val="AAC09B"/>
      </a:accent6>
      <a:hlink>
        <a:srgbClr val="F391A8"/>
      </a:hlink>
      <a:folHlink>
        <a:srgbClr val="A6A6A6"/>
      </a:folHlink>
    </a:clrScheme>
    <a:fontScheme name="Gabriola-Palatino Linotype">
      <a:majorFont>
        <a:latin typeface="Gabriola"/>
        <a:ea typeface=""/>
        <a:cs typeface=""/>
      </a:majorFont>
      <a:minorFont>
        <a:latin typeface="Palatino Linotyp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Watercolor Wedding">
      <a:dk1>
        <a:sysClr val="windowText" lastClr="000000"/>
      </a:dk1>
      <a:lt1>
        <a:sysClr val="window" lastClr="FFFFFF"/>
      </a:lt1>
      <a:dk2>
        <a:srgbClr val="262626"/>
      </a:dk2>
      <a:lt2>
        <a:srgbClr val="EEECE1"/>
      </a:lt2>
      <a:accent1>
        <a:srgbClr val="F391A8"/>
      </a:accent1>
      <a:accent2>
        <a:srgbClr val="F7B77D"/>
      </a:accent2>
      <a:accent3>
        <a:srgbClr val="AED88C"/>
      </a:accent3>
      <a:accent4>
        <a:srgbClr val="F3D789"/>
      </a:accent4>
      <a:accent5>
        <a:srgbClr val="F7C1D8"/>
      </a:accent5>
      <a:accent6>
        <a:srgbClr val="AAC09B"/>
      </a:accent6>
      <a:hlink>
        <a:srgbClr val="F391A8"/>
      </a:hlink>
      <a:folHlink>
        <a:srgbClr val="A6A6A6"/>
      </a:folHlink>
    </a:clrScheme>
    <a:fontScheme name="Gabriola-Palatino Linotype">
      <a:majorFont>
        <a:latin typeface="Gabriola"/>
        <a:ea typeface=""/>
        <a:cs typeface=""/>
      </a:majorFont>
      <a:minorFont>
        <a:latin typeface="Palatino Linotyp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867561</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2012-11-22T04:56:00+00:00</AssetStart>
    <FriendlyTitle xmlns="4873beb7-5857-4685-be1f-d57550cc96cc" xsi:nil="true"/>
    <MarketSpecific xmlns="4873beb7-5857-4685-be1f-d57550cc96cc">false</MarketSpecific>
    <TPNamespace xmlns="4873beb7-5857-4685-be1f-d57550cc96cc" xsi:nil="true"/>
    <PublishStatusLookup xmlns="4873beb7-5857-4685-be1f-d57550cc96cc">
      <Value>1659133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TP103895899</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D737DC-E521-4A4C-865A-207C96E4B433}">
  <ds:schemaRefs>
    <ds:schemaRef ds:uri="4873beb7-5857-4685-be1f-d57550cc96cc"/>
    <ds:schemaRef ds:uri="http://purl.org/dc/terms/"/>
    <ds:schemaRef ds:uri="http://www.w3.org/XML/1998/namespac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9CD17F62-7DAD-4674-AAB4-FAEC48645BB3}">
  <ds:schemaRefs>
    <ds:schemaRef ds:uri="http://schemas.microsoft.com/sharepoint/v3/contenttype/forms"/>
  </ds:schemaRefs>
</ds:datastoreItem>
</file>

<file path=customXml/itemProps3.xml><?xml version="1.0" encoding="utf-8"?>
<ds:datastoreItem xmlns:ds="http://schemas.openxmlformats.org/officeDocument/2006/customXml" ds:itemID="{FEA405D6-13E6-4701-8678-4ED65B6BE0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tf03895900</Template>
  <TotalTime>0</TotalTime>
  <Words>1031</Words>
  <Application>Microsoft Office PowerPoint</Application>
  <PresentationFormat>Widescreen</PresentationFormat>
  <Paragraphs>110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Gabriola</vt:lpstr>
      <vt:lpstr>Palatino Linotype</vt:lpstr>
      <vt:lpstr>Times New Roman</vt:lpstr>
      <vt:lpstr>Watercolor Wedding 16x9</vt:lpstr>
      <vt:lpstr>Penagihan Pajak dengan Surat Paksa</vt:lpstr>
      <vt:lpstr>PowerPoint Presentation</vt:lpstr>
      <vt:lpstr>PowerPoint Presentation</vt:lpstr>
      <vt:lpstr>PowerPoint Presentation</vt:lpstr>
      <vt:lpstr>PowerPoint Presentation</vt:lpstr>
      <vt:lpstr>Tugas Jurusita Pajak:</vt:lpstr>
      <vt:lpstr>Surat Teguran</vt:lpstr>
      <vt:lpstr>Surat Paksa</vt:lpstr>
      <vt:lpstr>PowerPoint Presentation</vt:lpstr>
      <vt:lpstr>Penyitaan </vt:lpstr>
      <vt:lpstr>Lelang</vt:lpstr>
      <vt:lpstr>Persiapan Lelang</vt:lpstr>
      <vt:lpstr>Pembatalan Lelang</vt:lpstr>
      <vt:lpstr>Pelaksanaan Lelang</vt:lpstr>
      <vt:lpstr>Tata Cara dan Waktu Penagihan Pajak</vt:lpstr>
      <vt:lpstr>PowerPoint Presentation</vt:lpstr>
      <vt:lpstr>Pencegahan dan Penyanderaan</vt:lpstr>
      <vt:lpstr>Gugatan</vt:lpstr>
      <vt:lpstr>Penagihan Seketika dan sekaligus</vt:lpstr>
      <vt:lpstr>Permohonan Pembetulan Atau Penggantian</vt:lpstr>
      <vt:lpstr>Ketentuan Pidana</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2017-04-08T00:57:42Z</dcterms:created>
  <dcterms:modified xsi:type="dcterms:W3CDTF">2019-10-24T00:45:34Z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