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30"/>
  </p:notesMasterIdLst>
  <p:handoutMasterIdLst>
    <p:handoutMasterId r:id="rId31"/>
  </p:handoutMasterIdLst>
  <p:sldIdLst>
    <p:sldId id="257" r:id="rId3"/>
    <p:sldId id="274" r:id="rId4"/>
    <p:sldId id="275" r:id="rId5"/>
    <p:sldId id="276" r:id="rId6"/>
    <p:sldId id="277" r:id="rId7"/>
    <p:sldId id="279" r:id="rId8"/>
    <p:sldId id="280" r:id="rId9"/>
    <p:sldId id="303" r:id="rId10"/>
    <p:sldId id="306" r:id="rId11"/>
    <p:sldId id="300" r:id="rId12"/>
    <p:sldId id="302" r:id="rId13"/>
    <p:sldId id="304" r:id="rId14"/>
    <p:sldId id="297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6" r:id="rId25"/>
    <p:sldId id="295" r:id="rId26"/>
    <p:sldId id="298" r:id="rId27"/>
    <p:sldId id="299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EFF17-680A-43EC-86FB-8AAF15A10B6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87DD20-5442-429B-B75B-863308FA8673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Intangibility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84A628-9CD5-44FA-A0BC-757B6E8F3134}" type="parTrans" cxnId="{AB75E19E-F199-45CE-AE87-214671B5FB71}">
      <dgm:prSet/>
      <dgm:spPr/>
      <dgm:t>
        <a:bodyPr/>
        <a:lstStyle/>
        <a:p>
          <a:endParaRPr lang="en-US"/>
        </a:p>
      </dgm:t>
    </dgm:pt>
    <dgm:pt modelId="{FB9B49F2-9255-45FC-A83D-33A5F2750AB6}" type="sibTrans" cxnId="{AB75E19E-F199-45CE-AE87-214671B5FB71}">
      <dgm:prSet/>
      <dgm:spPr/>
      <dgm:t>
        <a:bodyPr/>
        <a:lstStyle/>
        <a:p>
          <a:endParaRPr lang="en-US"/>
        </a:p>
      </dgm:t>
    </dgm:pt>
    <dgm:pt modelId="{D56C243F-3502-4FA4-929B-E31DDBECB468}">
      <dgm:prSet phldrT="[Text]"/>
      <dgm:spPr/>
      <dgm:t>
        <a:bodyPr/>
        <a:lstStyle/>
        <a:p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Inserparability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9C1E32-DE08-495B-AA88-559468953056}" type="parTrans" cxnId="{F533F3EE-1AC1-49D7-96A1-73837F21B9CB}">
      <dgm:prSet/>
      <dgm:spPr/>
      <dgm:t>
        <a:bodyPr/>
        <a:lstStyle/>
        <a:p>
          <a:endParaRPr lang="en-US"/>
        </a:p>
      </dgm:t>
    </dgm:pt>
    <dgm:pt modelId="{601F5657-4799-4B05-8CE3-9724CACA41D7}" type="sibTrans" cxnId="{F533F3EE-1AC1-49D7-96A1-73837F21B9CB}">
      <dgm:prSet/>
      <dgm:spPr/>
      <dgm:t>
        <a:bodyPr/>
        <a:lstStyle/>
        <a:p>
          <a:endParaRPr lang="en-US"/>
        </a:p>
      </dgm:t>
    </dgm:pt>
    <dgm:pt modelId="{6EC2DC98-F23A-4D19-9AEB-24887AF1B6E4}">
      <dgm:prSet phldrT="[Text]"/>
      <dgm:spPr/>
      <dgm:t>
        <a:bodyPr/>
        <a:lstStyle/>
        <a:p>
          <a:r>
            <a:rPr lang="en-US" b="1" smtClean="0">
              <a:latin typeface="Arial" panose="020B0604020202020204" pitchFamily="34" charset="0"/>
              <a:cs typeface="Arial" panose="020B0604020202020204" pitchFamily="34" charset="0"/>
            </a:rPr>
            <a:t>Variability / Heterogeneity </a:t>
          </a:r>
          <a:endParaRPr lang="en-US" b="1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1F7DA1-9634-40E8-B8DB-42476F01DEB4}" type="parTrans" cxnId="{8FACBE37-ED63-4234-BEBF-F8F046C90ED0}">
      <dgm:prSet/>
      <dgm:spPr/>
      <dgm:t>
        <a:bodyPr/>
        <a:lstStyle/>
        <a:p>
          <a:endParaRPr lang="en-US"/>
        </a:p>
      </dgm:t>
    </dgm:pt>
    <dgm:pt modelId="{444C59B3-B730-496F-BF39-4293991804E4}" type="sibTrans" cxnId="{8FACBE37-ED63-4234-BEBF-F8F046C90ED0}">
      <dgm:prSet/>
      <dgm:spPr/>
      <dgm:t>
        <a:bodyPr/>
        <a:lstStyle/>
        <a:p>
          <a:endParaRPr lang="en-US"/>
        </a:p>
      </dgm:t>
    </dgm:pt>
    <dgm:pt modelId="{960555EA-70A2-4114-AC0A-B83240065605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Perishability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F701DC-8BFF-4898-8C2B-DED1DDA12C14}" type="parTrans" cxnId="{8DB8E342-3BC4-4B7B-8B65-1856BFB2D368}">
      <dgm:prSet/>
      <dgm:spPr/>
      <dgm:t>
        <a:bodyPr/>
        <a:lstStyle/>
        <a:p>
          <a:endParaRPr lang="en-US"/>
        </a:p>
      </dgm:t>
    </dgm:pt>
    <dgm:pt modelId="{5B93946D-236D-470F-89F0-18EC2EA3FE0A}" type="sibTrans" cxnId="{8DB8E342-3BC4-4B7B-8B65-1856BFB2D368}">
      <dgm:prSet/>
      <dgm:spPr/>
      <dgm:t>
        <a:bodyPr/>
        <a:lstStyle/>
        <a:p>
          <a:endParaRPr lang="en-US"/>
        </a:p>
      </dgm:t>
    </dgm:pt>
    <dgm:pt modelId="{1ADD5C5C-A50B-4B49-8760-8571DC9F6F3D}" type="pres">
      <dgm:prSet presAssocID="{E8AEFF17-680A-43EC-86FB-8AAF15A10B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6DE639-10F2-4569-A095-FDD7A8AE37A0}" type="pres">
      <dgm:prSet presAssocID="{7F87DD20-5442-429B-B75B-863308FA8673}" presName="parentLin" presStyleCnt="0"/>
      <dgm:spPr/>
    </dgm:pt>
    <dgm:pt modelId="{35DAEF60-97DD-4407-B1C0-591FA8EF20A0}" type="pres">
      <dgm:prSet presAssocID="{7F87DD20-5442-429B-B75B-863308FA867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009A366-0382-4691-A557-80A5F4EDBEC6}" type="pres">
      <dgm:prSet presAssocID="{7F87DD20-5442-429B-B75B-863308FA867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C8B1A-1DF3-4315-9814-E79782B0FD92}" type="pres">
      <dgm:prSet presAssocID="{7F87DD20-5442-429B-B75B-863308FA8673}" presName="negativeSpace" presStyleCnt="0"/>
      <dgm:spPr/>
    </dgm:pt>
    <dgm:pt modelId="{DC390211-7293-4A06-9814-7E2DAE7042FD}" type="pres">
      <dgm:prSet presAssocID="{7F87DD20-5442-429B-B75B-863308FA8673}" presName="childText" presStyleLbl="conFgAcc1" presStyleIdx="0" presStyleCnt="4" custLinFactNeighborY="-65127">
        <dgm:presLayoutVars>
          <dgm:bulletEnabled val="1"/>
        </dgm:presLayoutVars>
      </dgm:prSet>
      <dgm:spPr/>
    </dgm:pt>
    <dgm:pt modelId="{C1C346FB-130F-4726-B83C-0E0A62FA985E}" type="pres">
      <dgm:prSet presAssocID="{FB9B49F2-9255-45FC-A83D-33A5F2750AB6}" presName="spaceBetweenRectangles" presStyleCnt="0"/>
      <dgm:spPr/>
    </dgm:pt>
    <dgm:pt modelId="{AE135990-43CE-465D-89FE-2EE72DA72F5A}" type="pres">
      <dgm:prSet presAssocID="{D56C243F-3502-4FA4-929B-E31DDBECB468}" presName="parentLin" presStyleCnt="0"/>
      <dgm:spPr/>
    </dgm:pt>
    <dgm:pt modelId="{67685D4C-54A9-4BC2-A1E5-C4BBDD61831E}" type="pres">
      <dgm:prSet presAssocID="{D56C243F-3502-4FA4-929B-E31DDBECB46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744BC77-38DD-4990-A0B8-B3241081CC02}" type="pres">
      <dgm:prSet presAssocID="{D56C243F-3502-4FA4-929B-E31DDBECB46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2953C-94AB-445C-AC50-1E9470D3C039}" type="pres">
      <dgm:prSet presAssocID="{D56C243F-3502-4FA4-929B-E31DDBECB468}" presName="negativeSpace" presStyleCnt="0"/>
      <dgm:spPr/>
    </dgm:pt>
    <dgm:pt modelId="{94D2D6C9-1B58-4C7C-B8BC-6196688DBE80}" type="pres">
      <dgm:prSet presAssocID="{D56C243F-3502-4FA4-929B-E31DDBECB468}" presName="childText" presStyleLbl="conFgAcc1" presStyleIdx="1" presStyleCnt="4">
        <dgm:presLayoutVars>
          <dgm:bulletEnabled val="1"/>
        </dgm:presLayoutVars>
      </dgm:prSet>
      <dgm:spPr/>
    </dgm:pt>
    <dgm:pt modelId="{655A27C2-66E6-403F-9458-EC3C4CCA577E}" type="pres">
      <dgm:prSet presAssocID="{601F5657-4799-4B05-8CE3-9724CACA41D7}" presName="spaceBetweenRectangles" presStyleCnt="0"/>
      <dgm:spPr/>
    </dgm:pt>
    <dgm:pt modelId="{FA2B6FF3-CA42-43BE-B98F-647D0091F4EB}" type="pres">
      <dgm:prSet presAssocID="{6EC2DC98-F23A-4D19-9AEB-24887AF1B6E4}" presName="parentLin" presStyleCnt="0"/>
      <dgm:spPr/>
    </dgm:pt>
    <dgm:pt modelId="{E10B8F62-B918-4FB5-B7DB-F514BC9BFC1D}" type="pres">
      <dgm:prSet presAssocID="{6EC2DC98-F23A-4D19-9AEB-24887AF1B6E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6F49BDD-9E8D-4E92-A610-8248A2E90AFF}" type="pres">
      <dgm:prSet presAssocID="{6EC2DC98-F23A-4D19-9AEB-24887AF1B6E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115A8-02F1-4EAF-81DE-2CEB2F4DAF50}" type="pres">
      <dgm:prSet presAssocID="{6EC2DC98-F23A-4D19-9AEB-24887AF1B6E4}" presName="negativeSpace" presStyleCnt="0"/>
      <dgm:spPr/>
    </dgm:pt>
    <dgm:pt modelId="{D4E6555F-703E-46E7-AE23-7A180D9EECB7}" type="pres">
      <dgm:prSet presAssocID="{6EC2DC98-F23A-4D19-9AEB-24887AF1B6E4}" presName="childText" presStyleLbl="conFgAcc1" presStyleIdx="2" presStyleCnt="4">
        <dgm:presLayoutVars>
          <dgm:bulletEnabled val="1"/>
        </dgm:presLayoutVars>
      </dgm:prSet>
      <dgm:spPr/>
    </dgm:pt>
    <dgm:pt modelId="{B73182BF-308D-4468-9862-061047963714}" type="pres">
      <dgm:prSet presAssocID="{444C59B3-B730-496F-BF39-4293991804E4}" presName="spaceBetweenRectangles" presStyleCnt="0"/>
      <dgm:spPr/>
    </dgm:pt>
    <dgm:pt modelId="{19BD52F3-C27F-4195-A177-305DBCF3B536}" type="pres">
      <dgm:prSet presAssocID="{960555EA-70A2-4114-AC0A-B83240065605}" presName="parentLin" presStyleCnt="0"/>
      <dgm:spPr/>
    </dgm:pt>
    <dgm:pt modelId="{7412DE6B-D254-4C43-8BE3-3F275C8D6B64}" type="pres">
      <dgm:prSet presAssocID="{960555EA-70A2-4114-AC0A-B8324006560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3E56922-D5F5-4BBC-95BA-D727C9CE7598}" type="pres">
      <dgm:prSet presAssocID="{960555EA-70A2-4114-AC0A-B832400656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10266-4310-46D9-8530-8AD9CE5462E2}" type="pres">
      <dgm:prSet presAssocID="{960555EA-70A2-4114-AC0A-B83240065605}" presName="negativeSpace" presStyleCnt="0"/>
      <dgm:spPr/>
    </dgm:pt>
    <dgm:pt modelId="{C4561CCC-BF66-4264-8210-DEAA66014686}" type="pres">
      <dgm:prSet presAssocID="{960555EA-70A2-4114-AC0A-B8324006560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96AE996-62AB-4894-BB60-E43174038EB6}" type="presOf" srcId="{D56C243F-3502-4FA4-929B-E31DDBECB468}" destId="{67685D4C-54A9-4BC2-A1E5-C4BBDD61831E}" srcOrd="0" destOrd="0" presId="urn:microsoft.com/office/officeart/2005/8/layout/list1"/>
    <dgm:cxn modelId="{6EAC6E4B-771B-4D33-8E3F-822367AC53F6}" type="presOf" srcId="{960555EA-70A2-4114-AC0A-B83240065605}" destId="{7412DE6B-D254-4C43-8BE3-3F275C8D6B64}" srcOrd="0" destOrd="0" presId="urn:microsoft.com/office/officeart/2005/8/layout/list1"/>
    <dgm:cxn modelId="{AB75E19E-F199-45CE-AE87-214671B5FB71}" srcId="{E8AEFF17-680A-43EC-86FB-8AAF15A10B64}" destId="{7F87DD20-5442-429B-B75B-863308FA8673}" srcOrd="0" destOrd="0" parTransId="{4284A628-9CD5-44FA-A0BC-757B6E8F3134}" sibTransId="{FB9B49F2-9255-45FC-A83D-33A5F2750AB6}"/>
    <dgm:cxn modelId="{561F6430-40B4-429A-86B1-A2E076FA4B1A}" type="presOf" srcId="{7F87DD20-5442-429B-B75B-863308FA8673}" destId="{8009A366-0382-4691-A557-80A5F4EDBEC6}" srcOrd="1" destOrd="0" presId="urn:microsoft.com/office/officeart/2005/8/layout/list1"/>
    <dgm:cxn modelId="{F533F3EE-1AC1-49D7-96A1-73837F21B9CB}" srcId="{E8AEFF17-680A-43EC-86FB-8AAF15A10B64}" destId="{D56C243F-3502-4FA4-929B-E31DDBECB468}" srcOrd="1" destOrd="0" parTransId="{049C1E32-DE08-495B-AA88-559468953056}" sibTransId="{601F5657-4799-4B05-8CE3-9724CACA41D7}"/>
    <dgm:cxn modelId="{9E413BEC-6266-458F-9510-D5B47B2E9395}" type="presOf" srcId="{7F87DD20-5442-429B-B75B-863308FA8673}" destId="{35DAEF60-97DD-4407-B1C0-591FA8EF20A0}" srcOrd="0" destOrd="0" presId="urn:microsoft.com/office/officeart/2005/8/layout/list1"/>
    <dgm:cxn modelId="{72A98F1B-CE53-408A-96B9-47CAF69F079B}" type="presOf" srcId="{960555EA-70A2-4114-AC0A-B83240065605}" destId="{F3E56922-D5F5-4BBC-95BA-D727C9CE7598}" srcOrd="1" destOrd="0" presId="urn:microsoft.com/office/officeart/2005/8/layout/list1"/>
    <dgm:cxn modelId="{BE4755B7-B20F-4EE2-AAC2-47C2ACA3CA8E}" type="presOf" srcId="{6EC2DC98-F23A-4D19-9AEB-24887AF1B6E4}" destId="{E10B8F62-B918-4FB5-B7DB-F514BC9BFC1D}" srcOrd="0" destOrd="0" presId="urn:microsoft.com/office/officeart/2005/8/layout/list1"/>
    <dgm:cxn modelId="{B7C22E77-81AC-44FE-BC17-8EF4A89164DE}" type="presOf" srcId="{E8AEFF17-680A-43EC-86FB-8AAF15A10B64}" destId="{1ADD5C5C-A50B-4B49-8760-8571DC9F6F3D}" srcOrd="0" destOrd="0" presId="urn:microsoft.com/office/officeart/2005/8/layout/list1"/>
    <dgm:cxn modelId="{B714D0EC-8849-4F49-BD37-8D677E374813}" type="presOf" srcId="{6EC2DC98-F23A-4D19-9AEB-24887AF1B6E4}" destId="{F6F49BDD-9E8D-4E92-A610-8248A2E90AFF}" srcOrd="1" destOrd="0" presId="urn:microsoft.com/office/officeart/2005/8/layout/list1"/>
    <dgm:cxn modelId="{0006A19A-7B97-4B4B-990A-6E5207ACDDA4}" type="presOf" srcId="{D56C243F-3502-4FA4-929B-E31DDBECB468}" destId="{0744BC77-38DD-4990-A0B8-B3241081CC02}" srcOrd="1" destOrd="0" presId="urn:microsoft.com/office/officeart/2005/8/layout/list1"/>
    <dgm:cxn modelId="{8FACBE37-ED63-4234-BEBF-F8F046C90ED0}" srcId="{E8AEFF17-680A-43EC-86FB-8AAF15A10B64}" destId="{6EC2DC98-F23A-4D19-9AEB-24887AF1B6E4}" srcOrd="2" destOrd="0" parTransId="{9B1F7DA1-9634-40E8-B8DB-42476F01DEB4}" sibTransId="{444C59B3-B730-496F-BF39-4293991804E4}"/>
    <dgm:cxn modelId="{8DB8E342-3BC4-4B7B-8B65-1856BFB2D368}" srcId="{E8AEFF17-680A-43EC-86FB-8AAF15A10B64}" destId="{960555EA-70A2-4114-AC0A-B83240065605}" srcOrd="3" destOrd="0" parTransId="{DDF701DC-8BFF-4898-8C2B-DED1DDA12C14}" sibTransId="{5B93946D-236D-470F-89F0-18EC2EA3FE0A}"/>
    <dgm:cxn modelId="{CA365346-6182-42C8-99A9-3894D8B366E8}" type="presParOf" srcId="{1ADD5C5C-A50B-4B49-8760-8571DC9F6F3D}" destId="{056DE639-10F2-4569-A095-FDD7A8AE37A0}" srcOrd="0" destOrd="0" presId="urn:microsoft.com/office/officeart/2005/8/layout/list1"/>
    <dgm:cxn modelId="{C4DBEA17-BB63-447D-A09A-1577D4DB960E}" type="presParOf" srcId="{056DE639-10F2-4569-A095-FDD7A8AE37A0}" destId="{35DAEF60-97DD-4407-B1C0-591FA8EF20A0}" srcOrd="0" destOrd="0" presId="urn:microsoft.com/office/officeart/2005/8/layout/list1"/>
    <dgm:cxn modelId="{7C6FDEC3-7638-4970-8EF7-9BB477DCEE74}" type="presParOf" srcId="{056DE639-10F2-4569-A095-FDD7A8AE37A0}" destId="{8009A366-0382-4691-A557-80A5F4EDBEC6}" srcOrd="1" destOrd="0" presId="urn:microsoft.com/office/officeart/2005/8/layout/list1"/>
    <dgm:cxn modelId="{ACE8C78F-4E2F-49D0-BEC4-83DFB05D1C90}" type="presParOf" srcId="{1ADD5C5C-A50B-4B49-8760-8571DC9F6F3D}" destId="{646C8B1A-1DF3-4315-9814-E79782B0FD92}" srcOrd="1" destOrd="0" presId="urn:microsoft.com/office/officeart/2005/8/layout/list1"/>
    <dgm:cxn modelId="{5DB2FC5D-0D37-4DBB-A95A-62F47EA249A4}" type="presParOf" srcId="{1ADD5C5C-A50B-4B49-8760-8571DC9F6F3D}" destId="{DC390211-7293-4A06-9814-7E2DAE7042FD}" srcOrd="2" destOrd="0" presId="urn:microsoft.com/office/officeart/2005/8/layout/list1"/>
    <dgm:cxn modelId="{5BB3FB5D-0C6F-4D43-AD61-AB3F8B62CD17}" type="presParOf" srcId="{1ADD5C5C-A50B-4B49-8760-8571DC9F6F3D}" destId="{C1C346FB-130F-4726-B83C-0E0A62FA985E}" srcOrd="3" destOrd="0" presId="urn:microsoft.com/office/officeart/2005/8/layout/list1"/>
    <dgm:cxn modelId="{29093F70-08CA-46CA-8367-066B04D653C6}" type="presParOf" srcId="{1ADD5C5C-A50B-4B49-8760-8571DC9F6F3D}" destId="{AE135990-43CE-465D-89FE-2EE72DA72F5A}" srcOrd="4" destOrd="0" presId="urn:microsoft.com/office/officeart/2005/8/layout/list1"/>
    <dgm:cxn modelId="{58AECA65-6BC2-4080-ABFF-D97B67597BAF}" type="presParOf" srcId="{AE135990-43CE-465D-89FE-2EE72DA72F5A}" destId="{67685D4C-54A9-4BC2-A1E5-C4BBDD61831E}" srcOrd="0" destOrd="0" presId="urn:microsoft.com/office/officeart/2005/8/layout/list1"/>
    <dgm:cxn modelId="{A695CD78-96A0-41A4-82F7-9DC7BD702037}" type="presParOf" srcId="{AE135990-43CE-465D-89FE-2EE72DA72F5A}" destId="{0744BC77-38DD-4990-A0B8-B3241081CC02}" srcOrd="1" destOrd="0" presId="urn:microsoft.com/office/officeart/2005/8/layout/list1"/>
    <dgm:cxn modelId="{3E8FC542-9708-4E0D-BB97-AB0CBEE06C99}" type="presParOf" srcId="{1ADD5C5C-A50B-4B49-8760-8571DC9F6F3D}" destId="{87B2953C-94AB-445C-AC50-1E9470D3C039}" srcOrd="5" destOrd="0" presId="urn:microsoft.com/office/officeart/2005/8/layout/list1"/>
    <dgm:cxn modelId="{96338A4A-45EB-42B5-80FD-4EAFE7958BCC}" type="presParOf" srcId="{1ADD5C5C-A50B-4B49-8760-8571DC9F6F3D}" destId="{94D2D6C9-1B58-4C7C-B8BC-6196688DBE80}" srcOrd="6" destOrd="0" presId="urn:microsoft.com/office/officeart/2005/8/layout/list1"/>
    <dgm:cxn modelId="{B7BD8C35-B65C-40C7-9395-B3BC5024BDB9}" type="presParOf" srcId="{1ADD5C5C-A50B-4B49-8760-8571DC9F6F3D}" destId="{655A27C2-66E6-403F-9458-EC3C4CCA577E}" srcOrd="7" destOrd="0" presId="urn:microsoft.com/office/officeart/2005/8/layout/list1"/>
    <dgm:cxn modelId="{D8BC0BF9-E31D-4646-8731-4A39F1642D65}" type="presParOf" srcId="{1ADD5C5C-A50B-4B49-8760-8571DC9F6F3D}" destId="{FA2B6FF3-CA42-43BE-B98F-647D0091F4EB}" srcOrd="8" destOrd="0" presId="urn:microsoft.com/office/officeart/2005/8/layout/list1"/>
    <dgm:cxn modelId="{D4637337-C52B-468D-91B2-D00C05EA1B98}" type="presParOf" srcId="{FA2B6FF3-CA42-43BE-B98F-647D0091F4EB}" destId="{E10B8F62-B918-4FB5-B7DB-F514BC9BFC1D}" srcOrd="0" destOrd="0" presId="urn:microsoft.com/office/officeart/2005/8/layout/list1"/>
    <dgm:cxn modelId="{B7EF9684-0E2B-4217-A718-3228EAA56A8D}" type="presParOf" srcId="{FA2B6FF3-CA42-43BE-B98F-647D0091F4EB}" destId="{F6F49BDD-9E8D-4E92-A610-8248A2E90AFF}" srcOrd="1" destOrd="0" presId="urn:microsoft.com/office/officeart/2005/8/layout/list1"/>
    <dgm:cxn modelId="{78AA0150-78F5-4737-980B-DD63626EFF50}" type="presParOf" srcId="{1ADD5C5C-A50B-4B49-8760-8571DC9F6F3D}" destId="{1C3115A8-02F1-4EAF-81DE-2CEB2F4DAF50}" srcOrd="9" destOrd="0" presId="urn:microsoft.com/office/officeart/2005/8/layout/list1"/>
    <dgm:cxn modelId="{09A314DE-42C3-452C-A919-58AA191E62FA}" type="presParOf" srcId="{1ADD5C5C-A50B-4B49-8760-8571DC9F6F3D}" destId="{D4E6555F-703E-46E7-AE23-7A180D9EECB7}" srcOrd="10" destOrd="0" presId="urn:microsoft.com/office/officeart/2005/8/layout/list1"/>
    <dgm:cxn modelId="{97B7410C-F448-4AFD-9BCC-3C739AE1F47E}" type="presParOf" srcId="{1ADD5C5C-A50B-4B49-8760-8571DC9F6F3D}" destId="{B73182BF-308D-4468-9862-061047963714}" srcOrd="11" destOrd="0" presId="urn:microsoft.com/office/officeart/2005/8/layout/list1"/>
    <dgm:cxn modelId="{35F3E45D-856A-4CC0-A980-1059F78C72F9}" type="presParOf" srcId="{1ADD5C5C-A50B-4B49-8760-8571DC9F6F3D}" destId="{19BD52F3-C27F-4195-A177-305DBCF3B536}" srcOrd="12" destOrd="0" presId="urn:microsoft.com/office/officeart/2005/8/layout/list1"/>
    <dgm:cxn modelId="{5AD0DB2B-F07C-425D-95D5-F43D77F05A4E}" type="presParOf" srcId="{19BD52F3-C27F-4195-A177-305DBCF3B536}" destId="{7412DE6B-D254-4C43-8BE3-3F275C8D6B64}" srcOrd="0" destOrd="0" presId="urn:microsoft.com/office/officeart/2005/8/layout/list1"/>
    <dgm:cxn modelId="{068ACF72-34BD-4FBA-9324-7A9269BD1292}" type="presParOf" srcId="{19BD52F3-C27F-4195-A177-305DBCF3B536}" destId="{F3E56922-D5F5-4BBC-95BA-D727C9CE7598}" srcOrd="1" destOrd="0" presId="urn:microsoft.com/office/officeart/2005/8/layout/list1"/>
    <dgm:cxn modelId="{D5BA0F41-95D4-4EEF-A9B9-5C8617207FF0}" type="presParOf" srcId="{1ADD5C5C-A50B-4B49-8760-8571DC9F6F3D}" destId="{DC310266-4310-46D9-8530-8AD9CE5462E2}" srcOrd="13" destOrd="0" presId="urn:microsoft.com/office/officeart/2005/8/layout/list1"/>
    <dgm:cxn modelId="{A426B3E6-3B1F-46D1-A228-3916B0A2AF85}" type="presParOf" srcId="{1ADD5C5C-A50B-4B49-8760-8571DC9F6F3D}" destId="{C4561CCC-BF66-4264-8210-DEAA660146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3A500-A5DA-42AE-B42A-7B0247CDC013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FB6A4998-0DBE-48CB-B76C-5334CECC662B}">
      <dgm:prSet phldrT="[Text]"/>
      <dgm:spPr/>
      <dgm:t>
        <a:bodyPr/>
        <a:lstStyle/>
        <a:p>
          <a:r>
            <a:rPr lang="en-US" b="1" dirty="0" err="1" smtClean="0">
              <a:latin typeface="Agency FB" panose="020B0503020202020204" pitchFamily="34" charset="0"/>
            </a:rPr>
            <a:t>Mempekerjakan</a:t>
          </a:r>
          <a:r>
            <a:rPr lang="en-US" b="1" dirty="0" smtClean="0">
              <a:latin typeface="Agency FB" panose="020B0503020202020204" pitchFamily="34" charset="0"/>
            </a:rPr>
            <a:t> </a:t>
          </a:r>
          <a:r>
            <a:rPr lang="en-US" b="1" dirty="0" err="1" smtClean="0">
              <a:latin typeface="Agency FB" panose="020B0503020202020204" pitchFamily="34" charset="0"/>
            </a:rPr>
            <a:t>Karyawan</a:t>
          </a:r>
          <a:r>
            <a:rPr lang="en-US" b="1" dirty="0" smtClean="0">
              <a:latin typeface="Agency FB" panose="020B0503020202020204" pitchFamily="34" charset="0"/>
            </a:rPr>
            <a:t> </a:t>
          </a:r>
          <a:r>
            <a:rPr lang="en-US" b="1" dirty="0" err="1" smtClean="0">
              <a:latin typeface="Agency FB" panose="020B0503020202020204" pitchFamily="34" charset="0"/>
            </a:rPr>
            <a:t>Paruh</a:t>
          </a:r>
          <a:r>
            <a:rPr lang="en-US" b="1" dirty="0" smtClean="0">
              <a:latin typeface="Agency FB" panose="020B0503020202020204" pitchFamily="34" charset="0"/>
            </a:rPr>
            <a:t> </a:t>
          </a:r>
          <a:r>
            <a:rPr lang="en-US" b="1" dirty="0" err="1" smtClean="0">
              <a:latin typeface="Agency FB" panose="020B0503020202020204" pitchFamily="34" charset="0"/>
            </a:rPr>
            <a:t>Waktu</a:t>
          </a:r>
          <a:endParaRPr lang="en-US" b="1" dirty="0">
            <a:latin typeface="Agency FB" panose="020B0503020202020204" pitchFamily="34" charset="0"/>
          </a:endParaRPr>
        </a:p>
      </dgm:t>
    </dgm:pt>
    <dgm:pt modelId="{F362F783-13C6-4A5B-B96A-3AB4AF557DEA}" type="parTrans" cxnId="{0C774BFC-ACDB-4D62-8D57-FF12F44692F2}">
      <dgm:prSet/>
      <dgm:spPr/>
      <dgm:t>
        <a:bodyPr/>
        <a:lstStyle/>
        <a:p>
          <a:endParaRPr lang="en-US"/>
        </a:p>
      </dgm:t>
    </dgm:pt>
    <dgm:pt modelId="{B29182B3-7D16-4938-B452-7203827AE076}" type="sibTrans" cxnId="{0C774BFC-ACDB-4D62-8D57-FF12F44692F2}">
      <dgm:prSet/>
      <dgm:spPr/>
      <dgm:t>
        <a:bodyPr/>
        <a:lstStyle/>
        <a:p>
          <a:endParaRPr lang="en-US"/>
        </a:p>
      </dgm:t>
    </dgm:pt>
    <dgm:pt modelId="{CCCB8DF9-8054-44CA-A58F-3D9975EA2ACA}">
      <dgm:prSet phldrT="[Text]"/>
      <dgm:spPr/>
      <dgm:t>
        <a:bodyPr/>
        <a:lstStyle/>
        <a:p>
          <a:r>
            <a:rPr lang="en-US" b="1" dirty="0" err="1" smtClean="0">
              <a:latin typeface="Agency FB" panose="020B0503020202020204" pitchFamily="34" charset="0"/>
            </a:rPr>
            <a:t>Berbagi</a:t>
          </a:r>
          <a:r>
            <a:rPr lang="en-US" b="1" dirty="0" smtClean="0">
              <a:latin typeface="Agency FB" panose="020B0503020202020204" pitchFamily="34" charset="0"/>
            </a:rPr>
            <a:t> </a:t>
          </a:r>
          <a:r>
            <a:rPr lang="en-US" b="1" dirty="0" err="1" smtClean="0">
              <a:latin typeface="Agency FB" panose="020B0503020202020204" pitchFamily="34" charset="0"/>
            </a:rPr>
            <a:t>Fasilitas</a:t>
          </a:r>
          <a:r>
            <a:rPr lang="en-US" b="1" dirty="0" smtClean="0">
              <a:latin typeface="Agency FB" panose="020B0503020202020204" pitchFamily="34" charset="0"/>
            </a:rPr>
            <a:t> </a:t>
          </a:r>
          <a:r>
            <a:rPr lang="en-US" b="1" dirty="0" err="1" smtClean="0">
              <a:latin typeface="Agency FB" panose="020B0503020202020204" pitchFamily="34" charset="0"/>
            </a:rPr>
            <a:t>Pelayanan</a:t>
          </a:r>
          <a:endParaRPr lang="en-US" b="1" dirty="0">
            <a:latin typeface="Agency FB" panose="020B0503020202020204" pitchFamily="34" charset="0"/>
          </a:endParaRPr>
        </a:p>
      </dgm:t>
    </dgm:pt>
    <dgm:pt modelId="{611C8A74-DC48-4C36-899F-18FDDAB7734C}" type="parTrans" cxnId="{201DA397-114A-4EE7-8CBA-03B3B521DEB2}">
      <dgm:prSet/>
      <dgm:spPr/>
      <dgm:t>
        <a:bodyPr/>
        <a:lstStyle/>
        <a:p>
          <a:endParaRPr lang="en-US"/>
        </a:p>
      </dgm:t>
    </dgm:pt>
    <dgm:pt modelId="{F6089A03-A9F5-4ABD-A4A4-3D8317D9DDDB}" type="sibTrans" cxnId="{201DA397-114A-4EE7-8CBA-03B3B521DEB2}">
      <dgm:prSet/>
      <dgm:spPr/>
      <dgm:t>
        <a:bodyPr/>
        <a:lstStyle/>
        <a:p>
          <a:endParaRPr lang="en-US"/>
        </a:p>
      </dgm:t>
    </dgm:pt>
    <dgm:pt modelId="{E03231B8-342E-464D-9884-6DE3BDA9D837}">
      <dgm:prSet phldrT="[Text]"/>
      <dgm:spPr/>
      <dgm:t>
        <a:bodyPr/>
        <a:lstStyle/>
        <a:p>
          <a:r>
            <a:rPr lang="en-US" b="1" dirty="0" err="1" smtClean="0">
              <a:latin typeface="Agency FB" panose="020B0503020202020204" pitchFamily="34" charset="0"/>
            </a:rPr>
            <a:t>Pengalihan</a:t>
          </a:r>
          <a:r>
            <a:rPr lang="en-US" b="1" dirty="0" smtClean="0">
              <a:latin typeface="Agency FB" panose="020B0503020202020204" pitchFamily="34" charset="0"/>
            </a:rPr>
            <a:t> </a:t>
          </a:r>
          <a:r>
            <a:rPr lang="en-US" b="1" dirty="0" err="1" smtClean="0">
              <a:latin typeface="Agency FB" panose="020B0503020202020204" pitchFamily="34" charset="0"/>
            </a:rPr>
            <a:t>Aktivitas</a:t>
          </a:r>
          <a:r>
            <a:rPr lang="en-US" b="1" dirty="0" smtClean="0">
              <a:latin typeface="Agency FB" panose="020B0503020202020204" pitchFamily="34" charset="0"/>
            </a:rPr>
            <a:t> Downtime</a:t>
          </a:r>
          <a:endParaRPr lang="en-US" b="1" dirty="0">
            <a:latin typeface="Agency FB" panose="020B0503020202020204" pitchFamily="34" charset="0"/>
          </a:endParaRPr>
        </a:p>
      </dgm:t>
    </dgm:pt>
    <dgm:pt modelId="{1372DC5C-8D52-4AEC-9EFD-99A597E340FF}" type="parTrans" cxnId="{82E34294-EEA6-43FF-A0A7-83858939A0A3}">
      <dgm:prSet/>
      <dgm:spPr/>
      <dgm:t>
        <a:bodyPr/>
        <a:lstStyle/>
        <a:p>
          <a:endParaRPr lang="en-US"/>
        </a:p>
      </dgm:t>
    </dgm:pt>
    <dgm:pt modelId="{BB0585F1-ABA9-4302-977F-51E4A17AC7B0}" type="sibTrans" cxnId="{82E34294-EEA6-43FF-A0A7-83858939A0A3}">
      <dgm:prSet/>
      <dgm:spPr/>
      <dgm:t>
        <a:bodyPr/>
        <a:lstStyle/>
        <a:p>
          <a:endParaRPr lang="en-US"/>
        </a:p>
      </dgm:t>
    </dgm:pt>
    <dgm:pt modelId="{D8A56D52-B7CB-46F7-BAE7-BBB0116435BA}">
      <dgm:prSet phldrT="[Text]"/>
      <dgm:spPr/>
      <dgm:t>
        <a:bodyPr/>
        <a:lstStyle/>
        <a:p>
          <a:r>
            <a:rPr lang="en-US" b="1" dirty="0" err="1" smtClean="0">
              <a:latin typeface="Agency FB" panose="020B0503020202020204" pitchFamily="34" charset="0"/>
            </a:rPr>
            <a:t>Meningkatkan</a:t>
          </a:r>
          <a:r>
            <a:rPr lang="en-US" b="1" dirty="0" smtClean="0">
              <a:latin typeface="Agency FB" panose="020B0503020202020204" pitchFamily="34" charset="0"/>
            </a:rPr>
            <a:t> </a:t>
          </a:r>
          <a:r>
            <a:rPr lang="en-US" b="1" dirty="0" err="1" smtClean="0">
              <a:latin typeface="Agency FB" panose="020B0503020202020204" pitchFamily="34" charset="0"/>
            </a:rPr>
            <a:t>Partisipasi</a:t>
          </a:r>
          <a:r>
            <a:rPr lang="en-US" b="1" dirty="0" smtClean="0">
              <a:latin typeface="Agency FB" panose="020B0503020202020204" pitchFamily="34" charset="0"/>
            </a:rPr>
            <a:t> </a:t>
          </a:r>
          <a:r>
            <a:rPr lang="en-US" b="1" dirty="0" err="1" smtClean="0">
              <a:latin typeface="Agency FB" panose="020B0503020202020204" pitchFamily="34" charset="0"/>
            </a:rPr>
            <a:t>Pelanggan</a:t>
          </a:r>
          <a:endParaRPr lang="en-US" b="1" dirty="0">
            <a:latin typeface="Agency FB" panose="020B0503020202020204" pitchFamily="34" charset="0"/>
          </a:endParaRPr>
        </a:p>
      </dgm:t>
    </dgm:pt>
    <dgm:pt modelId="{24B156A6-E6E0-405E-9D2B-C4605804473A}" type="parTrans" cxnId="{009A70F6-09DD-4586-BE0B-ED5D19144A15}">
      <dgm:prSet/>
      <dgm:spPr/>
      <dgm:t>
        <a:bodyPr/>
        <a:lstStyle/>
        <a:p>
          <a:endParaRPr lang="en-US"/>
        </a:p>
      </dgm:t>
    </dgm:pt>
    <dgm:pt modelId="{D22F076C-23DC-4BBA-8FE7-F602CE0863D8}" type="sibTrans" cxnId="{009A70F6-09DD-4586-BE0B-ED5D19144A15}">
      <dgm:prSet/>
      <dgm:spPr/>
      <dgm:t>
        <a:bodyPr/>
        <a:lstStyle/>
        <a:p>
          <a:endParaRPr lang="en-US"/>
        </a:p>
      </dgm:t>
    </dgm:pt>
    <dgm:pt modelId="{8D86368E-AB00-400A-B356-F92A1A931982}">
      <dgm:prSet phldrT="[Text]"/>
      <dgm:spPr/>
      <dgm:t>
        <a:bodyPr/>
        <a:lstStyle/>
        <a:p>
          <a:r>
            <a:rPr lang="en-US" b="1" dirty="0" err="1" smtClean="0">
              <a:latin typeface="Agency FB" panose="020B0503020202020204" pitchFamily="34" charset="0"/>
            </a:rPr>
            <a:t>Pelatihan</a:t>
          </a:r>
          <a:r>
            <a:rPr lang="en-US" b="1" dirty="0" smtClean="0">
              <a:latin typeface="Agency FB" panose="020B0503020202020204" pitchFamily="34" charset="0"/>
            </a:rPr>
            <a:t> </a:t>
          </a:r>
          <a:r>
            <a:rPr lang="en-US" b="1" dirty="0" err="1" smtClean="0">
              <a:latin typeface="Agency FB" panose="020B0503020202020204" pitchFamily="34" charset="0"/>
            </a:rPr>
            <a:t>Silang</a:t>
          </a:r>
          <a:r>
            <a:rPr lang="en-US" b="1" dirty="0" smtClean="0">
              <a:latin typeface="Agency FB" panose="020B0503020202020204" pitchFamily="34" charset="0"/>
            </a:rPr>
            <a:t> (Cross-Training)</a:t>
          </a:r>
          <a:endParaRPr lang="en-US" b="1" dirty="0">
            <a:latin typeface="Agency FB" panose="020B0503020202020204" pitchFamily="34" charset="0"/>
          </a:endParaRPr>
        </a:p>
      </dgm:t>
    </dgm:pt>
    <dgm:pt modelId="{7952C8D7-4F6F-46E7-8A16-9F2E817A0256}" type="parTrans" cxnId="{F685CD18-1DE1-4EBD-831D-F46CA69A6358}">
      <dgm:prSet/>
      <dgm:spPr/>
      <dgm:t>
        <a:bodyPr/>
        <a:lstStyle/>
        <a:p>
          <a:endParaRPr lang="en-US"/>
        </a:p>
      </dgm:t>
    </dgm:pt>
    <dgm:pt modelId="{ABD64757-C11E-4BF0-BE52-446DD733661A}" type="sibTrans" cxnId="{F685CD18-1DE1-4EBD-831D-F46CA69A6358}">
      <dgm:prSet/>
      <dgm:spPr/>
      <dgm:t>
        <a:bodyPr/>
        <a:lstStyle/>
        <a:p>
          <a:endParaRPr lang="en-US"/>
        </a:p>
      </dgm:t>
    </dgm:pt>
    <dgm:pt modelId="{9D0FF5DA-7971-42E5-8078-9F1CFEAEB415}" type="pres">
      <dgm:prSet presAssocID="{B843A500-A5DA-42AE-B42A-7B0247CDC013}" presName="linearFlow" presStyleCnt="0">
        <dgm:presLayoutVars>
          <dgm:dir/>
          <dgm:resizeHandles val="exact"/>
        </dgm:presLayoutVars>
      </dgm:prSet>
      <dgm:spPr/>
    </dgm:pt>
    <dgm:pt modelId="{1EB12FED-BAB5-440A-BA01-865E9769E4C9}" type="pres">
      <dgm:prSet presAssocID="{FB6A4998-0DBE-48CB-B76C-5334CECC662B}" presName="composite" presStyleCnt="0"/>
      <dgm:spPr/>
    </dgm:pt>
    <dgm:pt modelId="{B1DC3550-3C38-4BC9-AA92-EB06DC695F53}" type="pres">
      <dgm:prSet presAssocID="{FB6A4998-0DBE-48CB-B76C-5334CECC662B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B8D7FC-359F-4317-9D1B-EAC0AD98DFA8}" type="pres">
      <dgm:prSet presAssocID="{FB6A4998-0DBE-48CB-B76C-5334CECC662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82919-501D-4700-B319-03B3238A6F12}" type="pres">
      <dgm:prSet presAssocID="{B29182B3-7D16-4938-B452-7203827AE076}" presName="spacing" presStyleCnt="0"/>
      <dgm:spPr/>
    </dgm:pt>
    <dgm:pt modelId="{B1A1924D-06A2-4DA5-94BD-C0397BF7032D}" type="pres">
      <dgm:prSet presAssocID="{CCCB8DF9-8054-44CA-A58F-3D9975EA2ACA}" presName="composite" presStyleCnt="0"/>
      <dgm:spPr/>
    </dgm:pt>
    <dgm:pt modelId="{68369617-E87A-4E5C-9FB1-FC49AB1A03D5}" type="pres">
      <dgm:prSet presAssocID="{CCCB8DF9-8054-44CA-A58F-3D9975EA2ACA}" presName="imgShp" presStyleLbl="fgImgPlace1" presStyleIdx="1" presStyleCnt="5" custScaleX="95202" custScaleY="95418"/>
      <dgm:spPr>
        <a:prstGeom prst="flowChartProcess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ACE62B2-916A-465F-98BB-BAB86E8263F3}" type="pres">
      <dgm:prSet presAssocID="{CCCB8DF9-8054-44CA-A58F-3D9975EA2ACA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1B3B6-B263-403E-979A-421DEE9AA297}" type="pres">
      <dgm:prSet presAssocID="{F6089A03-A9F5-4ABD-A4A4-3D8317D9DDDB}" presName="spacing" presStyleCnt="0"/>
      <dgm:spPr/>
    </dgm:pt>
    <dgm:pt modelId="{811034C4-80B2-4F82-ADE0-95106C999D7A}" type="pres">
      <dgm:prSet presAssocID="{E03231B8-342E-464D-9884-6DE3BDA9D837}" presName="composite" presStyleCnt="0"/>
      <dgm:spPr/>
    </dgm:pt>
    <dgm:pt modelId="{BA57FC87-6979-4D4D-97FD-1218852C8821}" type="pres">
      <dgm:prSet presAssocID="{E03231B8-342E-464D-9884-6DE3BDA9D837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766B52-9383-4C0F-9650-100F0C92562A}" type="pres">
      <dgm:prSet presAssocID="{E03231B8-342E-464D-9884-6DE3BDA9D83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B77A9-4012-403B-A6D6-11BC3AFAC816}" type="pres">
      <dgm:prSet presAssocID="{BB0585F1-ABA9-4302-977F-51E4A17AC7B0}" presName="spacing" presStyleCnt="0"/>
      <dgm:spPr/>
    </dgm:pt>
    <dgm:pt modelId="{FDAAC442-4B32-4855-A75B-AA578B39390C}" type="pres">
      <dgm:prSet presAssocID="{8D86368E-AB00-400A-B356-F92A1A931982}" presName="composite" presStyleCnt="0"/>
      <dgm:spPr/>
    </dgm:pt>
    <dgm:pt modelId="{43C025AD-38D9-48AA-8055-FA7ACC2889B0}" type="pres">
      <dgm:prSet presAssocID="{8D86368E-AB00-400A-B356-F92A1A931982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E2F173-84FD-4449-A643-FEF8A8865472}" type="pres">
      <dgm:prSet presAssocID="{8D86368E-AB00-400A-B356-F92A1A931982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1525A-6B95-41FB-AFB3-D676315CD044}" type="pres">
      <dgm:prSet presAssocID="{ABD64757-C11E-4BF0-BE52-446DD733661A}" presName="spacing" presStyleCnt="0"/>
      <dgm:spPr/>
    </dgm:pt>
    <dgm:pt modelId="{7C0A152D-8B9A-46D2-9866-9B73A36C0189}" type="pres">
      <dgm:prSet presAssocID="{D8A56D52-B7CB-46F7-BAE7-BBB0116435BA}" presName="composite" presStyleCnt="0"/>
      <dgm:spPr/>
    </dgm:pt>
    <dgm:pt modelId="{7A02AB6E-A3B6-4B67-9B70-4E980989C3B8}" type="pres">
      <dgm:prSet presAssocID="{D8A56D52-B7CB-46F7-BAE7-BBB0116435BA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3FEF01-4ADC-4688-AA66-07CAD4D44017}" type="pres">
      <dgm:prSet presAssocID="{D8A56D52-B7CB-46F7-BAE7-BBB0116435BA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B2FC8-F821-417A-BF6B-F37F9024FAE5}" type="presOf" srcId="{E03231B8-342E-464D-9884-6DE3BDA9D837}" destId="{0B766B52-9383-4C0F-9650-100F0C92562A}" srcOrd="0" destOrd="0" presId="urn:microsoft.com/office/officeart/2005/8/layout/vList3"/>
    <dgm:cxn modelId="{0C774BFC-ACDB-4D62-8D57-FF12F44692F2}" srcId="{B843A500-A5DA-42AE-B42A-7B0247CDC013}" destId="{FB6A4998-0DBE-48CB-B76C-5334CECC662B}" srcOrd="0" destOrd="0" parTransId="{F362F783-13C6-4A5B-B96A-3AB4AF557DEA}" sibTransId="{B29182B3-7D16-4938-B452-7203827AE076}"/>
    <dgm:cxn modelId="{82E34294-EEA6-43FF-A0A7-83858939A0A3}" srcId="{B843A500-A5DA-42AE-B42A-7B0247CDC013}" destId="{E03231B8-342E-464D-9884-6DE3BDA9D837}" srcOrd="2" destOrd="0" parTransId="{1372DC5C-8D52-4AEC-9EFD-99A597E340FF}" sibTransId="{BB0585F1-ABA9-4302-977F-51E4A17AC7B0}"/>
    <dgm:cxn modelId="{54409CE4-FE7D-4D10-9752-FB9CDEB8388D}" type="presOf" srcId="{8D86368E-AB00-400A-B356-F92A1A931982}" destId="{CEE2F173-84FD-4449-A643-FEF8A8865472}" srcOrd="0" destOrd="0" presId="urn:microsoft.com/office/officeart/2005/8/layout/vList3"/>
    <dgm:cxn modelId="{8696B5D5-EEA2-4100-826F-0E7FD13D3F8D}" type="presOf" srcId="{B843A500-A5DA-42AE-B42A-7B0247CDC013}" destId="{9D0FF5DA-7971-42E5-8078-9F1CFEAEB415}" srcOrd="0" destOrd="0" presId="urn:microsoft.com/office/officeart/2005/8/layout/vList3"/>
    <dgm:cxn modelId="{AFC390F5-BD63-4C3F-8625-B9BB7BAB212F}" type="presOf" srcId="{CCCB8DF9-8054-44CA-A58F-3D9975EA2ACA}" destId="{8ACE62B2-916A-465F-98BB-BAB86E8263F3}" srcOrd="0" destOrd="0" presId="urn:microsoft.com/office/officeart/2005/8/layout/vList3"/>
    <dgm:cxn modelId="{3F902F5C-12D5-4883-A6E8-C5D4F83AAD0D}" type="presOf" srcId="{D8A56D52-B7CB-46F7-BAE7-BBB0116435BA}" destId="{123FEF01-4ADC-4688-AA66-07CAD4D44017}" srcOrd="0" destOrd="0" presId="urn:microsoft.com/office/officeart/2005/8/layout/vList3"/>
    <dgm:cxn modelId="{F685CD18-1DE1-4EBD-831D-F46CA69A6358}" srcId="{B843A500-A5DA-42AE-B42A-7B0247CDC013}" destId="{8D86368E-AB00-400A-B356-F92A1A931982}" srcOrd="3" destOrd="0" parTransId="{7952C8D7-4F6F-46E7-8A16-9F2E817A0256}" sibTransId="{ABD64757-C11E-4BF0-BE52-446DD733661A}"/>
    <dgm:cxn modelId="{201DA397-114A-4EE7-8CBA-03B3B521DEB2}" srcId="{B843A500-A5DA-42AE-B42A-7B0247CDC013}" destId="{CCCB8DF9-8054-44CA-A58F-3D9975EA2ACA}" srcOrd="1" destOrd="0" parTransId="{611C8A74-DC48-4C36-899F-18FDDAB7734C}" sibTransId="{F6089A03-A9F5-4ABD-A4A4-3D8317D9DDDB}"/>
    <dgm:cxn modelId="{D6D8E253-B655-49DF-AD0E-B19AE23C875C}" type="presOf" srcId="{FB6A4998-0DBE-48CB-B76C-5334CECC662B}" destId="{31B8D7FC-359F-4317-9D1B-EAC0AD98DFA8}" srcOrd="0" destOrd="0" presId="urn:microsoft.com/office/officeart/2005/8/layout/vList3"/>
    <dgm:cxn modelId="{009A70F6-09DD-4586-BE0B-ED5D19144A15}" srcId="{B843A500-A5DA-42AE-B42A-7B0247CDC013}" destId="{D8A56D52-B7CB-46F7-BAE7-BBB0116435BA}" srcOrd="4" destOrd="0" parTransId="{24B156A6-E6E0-405E-9D2B-C4605804473A}" sibTransId="{D22F076C-23DC-4BBA-8FE7-F602CE0863D8}"/>
    <dgm:cxn modelId="{C3DDA63B-A5BE-4FD6-BBAA-A55F3891A907}" type="presParOf" srcId="{9D0FF5DA-7971-42E5-8078-9F1CFEAEB415}" destId="{1EB12FED-BAB5-440A-BA01-865E9769E4C9}" srcOrd="0" destOrd="0" presId="urn:microsoft.com/office/officeart/2005/8/layout/vList3"/>
    <dgm:cxn modelId="{D51756C5-BB93-45F2-840F-1DB2A525A074}" type="presParOf" srcId="{1EB12FED-BAB5-440A-BA01-865E9769E4C9}" destId="{B1DC3550-3C38-4BC9-AA92-EB06DC695F53}" srcOrd="0" destOrd="0" presId="urn:microsoft.com/office/officeart/2005/8/layout/vList3"/>
    <dgm:cxn modelId="{2E2CB197-CAFE-4F6D-B2EE-00D482C36DF5}" type="presParOf" srcId="{1EB12FED-BAB5-440A-BA01-865E9769E4C9}" destId="{31B8D7FC-359F-4317-9D1B-EAC0AD98DFA8}" srcOrd="1" destOrd="0" presId="urn:microsoft.com/office/officeart/2005/8/layout/vList3"/>
    <dgm:cxn modelId="{4A0C3BC9-9E3E-48D3-9B80-DD8A5E8EE814}" type="presParOf" srcId="{9D0FF5DA-7971-42E5-8078-9F1CFEAEB415}" destId="{58682919-501D-4700-B319-03B3238A6F12}" srcOrd="1" destOrd="0" presId="urn:microsoft.com/office/officeart/2005/8/layout/vList3"/>
    <dgm:cxn modelId="{00B97D8F-4546-4C5E-B0A5-950FD7903FBE}" type="presParOf" srcId="{9D0FF5DA-7971-42E5-8078-9F1CFEAEB415}" destId="{B1A1924D-06A2-4DA5-94BD-C0397BF7032D}" srcOrd="2" destOrd="0" presId="urn:microsoft.com/office/officeart/2005/8/layout/vList3"/>
    <dgm:cxn modelId="{251BBCE0-2C30-4365-B04A-A97AC2796CAA}" type="presParOf" srcId="{B1A1924D-06A2-4DA5-94BD-C0397BF7032D}" destId="{68369617-E87A-4E5C-9FB1-FC49AB1A03D5}" srcOrd="0" destOrd="0" presId="urn:microsoft.com/office/officeart/2005/8/layout/vList3"/>
    <dgm:cxn modelId="{0E3C5656-DCD8-4254-BE55-FF5B31330C17}" type="presParOf" srcId="{B1A1924D-06A2-4DA5-94BD-C0397BF7032D}" destId="{8ACE62B2-916A-465F-98BB-BAB86E8263F3}" srcOrd="1" destOrd="0" presId="urn:microsoft.com/office/officeart/2005/8/layout/vList3"/>
    <dgm:cxn modelId="{B913026D-F11D-4D4E-A2A4-B06BFBEFF95D}" type="presParOf" srcId="{9D0FF5DA-7971-42E5-8078-9F1CFEAEB415}" destId="{C6F1B3B6-B263-403E-979A-421DEE9AA297}" srcOrd="3" destOrd="0" presId="urn:microsoft.com/office/officeart/2005/8/layout/vList3"/>
    <dgm:cxn modelId="{DFE61C9F-3A43-403E-BA7A-3A778DD4F609}" type="presParOf" srcId="{9D0FF5DA-7971-42E5-8078-9F1CFEAEB415}" destId="{811034C4-80B2-4F82-ADE0-95106C999D7A}" srcOrd="4" destOrd="0" presId="urn:microsoft.com/office/officeart/2005/8/layout/vList3"/>
    <dgm:cxn modelId="{6127293B-8208-4E0F-99F7-14D45CE423C2}" type="presParOf" srcId="{811034C4-80B2-4F82-ADE0-95106C999D7A}" destId="{BA57FC87-6979-4D4D-97FD-1218852C8821}" srcOrd="0" destOrd="0" presId="urn:microsoft.com/office/officeart/2005/8/layout/vList3"/>
    <dgm:cxn modelId="{7201D720-3A5C-47C2-AB4B-C1B19154D094}" type="presParOf" srcId="{811034C4-80B2-4F82-ADE0-95106C999D7A}" destId="{0B766B52-9383-4C0F-9650-100F0C92562A}" srcOrd="1" destOrd="0" presId="urn:microsoft.com/office/officeart/2005/8/layout/vList3"/>
    <dgm:cxn modelId="{92FDCB88-B6B8-4277-BD6F-603B3684D752}" type="presParOf" srcId="{9D0FF5DA-7971-42E5-8078-9F1CFEAEB415}" destId="{109B77A9-4012-403B-A6D6-11BC3AFAC816}" srcOrd="5" destOrd="0" presId="urn:microsoft.com/office/officeart/2005/8/layout/vList3"/>
    <dgm:cxn modelId="{CF257CAE-ACA6-4675-9C27-FDB0E6B623B5}" type="presParOf" srcId="{9D0FF5DA-7971-42E5-8078-9F1CFEAEB415}" destId="{FDAAC442-4B32-4855-A75B-AA578B39390C}" srcOrd="6" destOrd="0" presId="urn:microsoft.com/office/officeart/2005/8/layout/vList3"/>
    <dgm:cxn modelId="{5BAD5DB0-63DB-446A-8A83-ACC5653DB6AB}" type="presParOf" srcId="{FDAAC442-4B32-4855-A75B-AA578B39390C}" destId="{43C025AD-38D9-48AA-8055-FA7ACC2889B0}" srcOrd="0" destOrd="0" presId="urn:microsoft.com/office/officeart/2005/8/layout/vList3"/>
    <dgm:cxn modelId="{F5EEBED0-AEE5-4979-B12C-2470D96A5C42}" type="presParOf" srcId="{FDAAC442-4B32-4855-A75B-AA578B39390C}" destId="{CEE2F173-84FD-4449-A643-FEF8A8865472}" srcOrd="1" destOrd="0" presId="urn:microsoft.com/office/officeart/2005/8/layout/vList3"/>
    <dgm:cxn modelId="{57B3A784-F386-4849-880A-2BCE581D2B69}" type="presParOf" srcId="{9D0FF5DA-7971-42E5-8078-9F1CFEAEB415}" destId="{E701525A-6B95-41FB-AFB3-D676315CD044}" srcOrd="7" destOrd="0" presId="urn:microsoft.com/office/officeart/2005/8/layout/vList3"/>
    <dgm:cxn modelId="{4F5B7F7B-E09F-4C71-AB58-896B31CA6E96}" type="presParOf" srcId="{9D0FF5DA-7971-42E5-8078-9F1CFEAEB415}" destId="{7C0A152D-8B9A-46D2-9866-9B73A36C0189}" srcOrd="8" destOrd="0" presId="urn:microsoft.com/office/officeart/2005/8/layout/vList3"/>
    <dgm:cxn modelId="{B0101D77-6405-43BB-9065-DFFB62865861}" type="presParOf" srcId="{7C0A152D-8B9A-46D2-9866-9B73A36C0189}" destId="{7A02AB6E-A3B6-4B67-9B70-4E980989C3B8}" srcOrd="0" destOrd="0" presId="urn:microsoft.com/office/officeart/2005/8/layout/vList3"/>
    <dgm:cxn modelId="{DD9D324A-8F79-4BAD-94A4-FD9F41F46C97}" type="presParOf" srcId="{7C0A152D-8B9A-46D2-9866-9B73A36C0189}" destId="{123FEF01-4ADC-4688-AA66-07CAD4D4401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039732C-11AC-4F49-B96D-F9710844F7DA}" type="datetime1">
              <a:rPr lang="en-US" smtClean="0"/>
              <a:t>10/8/2019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4F61DFE-7DC9-4A63-8802-0DA286E511CB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3A8F81E-E097-4699-9CE7-97CFE79F776E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1FF4BC3-1A04-4B1C-A23F-BC71A743F068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E9A5C95-C2D3-4379-8E5E-075C280E7F62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43FF8B0-EFB8-4F0E-A42A-0B393BFA9127}" type="datetime1">
              <a:rPr lang="en-US" smtClean="0"/>
              <a:t>10/8/2019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716A8AC-13E6-4A34-BA37-6E17EF89527F}" type="datetime1">
              <a:rPr lang="en-US" smtClean="0"/>
              <a:t>10/8/2019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4C4AA73-624E-4C92-AE92-EA14173391A8}" type="datetime1">
              <a:rPr lang="en-US" smtClean="0"/>
              <a:t>10/8/2019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1C44B9F-9C4D-4EAF-9FCB-73E5D8BAD053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78A5C69-E1B6-4D96-A8C9-EDDB5B2B0E2F}" type="datetime1">
              <a:rPr lang="en-US" smtClean="0"/>
              <a:t>10/8/2019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B453A34-EF59-494A-9330-72770E84F0EC}" type="datetime1">
              <a:rPr lang="en-US" smtClean="0"/>
              <a:t>10/8/2019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80E4B4-011A-4934-8E7B-B72634336EC9}" type="datetime1">
              <a:rPr lang="en-US" smtClean="0"/>
              <a:t>10/8/2019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725" y="3905249"/>
            <a:ext cx="9144000" cy="82240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Mutiarini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Mubyl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M.Psi</a:t>
            </a:r>
            <a:r>
              <a:rPr lang="en-US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Psi.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213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PRINSIP MANAJEMEN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PELAYANAN / JASA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31" y="4289855"/>
            <a:ext cx="2085761" cy="22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5742" y="678420"/>
            <a:ext cx="11100619" cy="5211097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8251" y="1179150"/>
            <a:ext cx="10515600" cy="1124052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2"/>
                </a:solidFill>
                <a:latin typeface="Agency FB" panose="020B0503020202020204" pitchFamily="34" charset="0"/>
              </a:rPr>
              <a:t>69 % of customers said they were on hold for too long when seeking help for a company</a:t>
            </a:r>
            <a:endParaRPr lang="en-US" sz="36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710813" y="2803931"/>
            <a:ext cx="9933038" cy="1124052"/>
          </a:xfrm>
          <a:prstGeom prst="rect">
            <a:avLst/>
          </a:prstGeom>
          <a:ln w="28575" cap="flat" cmpd="sng" algn="ctr"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600" dirty="0" smtClean="0">
                <a:latin typeface="Agency FB" panose="020B0503020202020204" pitchFamily="34" charset="0"/>
              </a:rPr>
              <a:t>Companies that prioritize the customer experience generate 60% higher profits than their competitors.</a:t>
            </a:r>
            <a:endParaRPr lang="en-US" sz="3600" dirty="0">
              <a:latin typeface="Agency FB" panose="020B050302020202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263446" y="4597448"/>
            <a:ext cx="9933038" cy="11240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It is 6 – 7 times more expensive to acquire a new customer than its to keep a current one </a:t>
            </a:r>
            <a:endParaRPr lang="en-US" sz="36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7819" y="6115664"/>
            <a:ext cx="289694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Data : www.desk.com</a:t>
            </a:r>
          </a:p>
        </p:txBody>
      </p:sp>
    </p:spTree>
    <p:extLst>
      <p:ext uri="{BB962C8B-B14F-4D97-AF65-F5344CB8AC3E}">
        <p14:creationId xmlns:p14="http://schemas.microsoft.com/office/powerpoint/2010/main" val="261034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2162" y="629264"/>
            <a:ext cx="10515600" cy="5891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survey </a:t>
            </a:r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penyebab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hilangnya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…….?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2438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Meninggal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Dunia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243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Pindah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243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5%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mencoba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alternatif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lain</a:t>
            </a:r>
          </a:p>
          <a:p>
            <a:pPr marL="914400" indent="-452438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pindah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kompetitor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2438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14 %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indent="-452438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68% </a:t>
            </a:r>
            <a:r>
              <a:rPr lang="en-US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PELAYANAN yang </a:t>
            </a:r>
            <a:r>
              <a:rPr lang="en-US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mengecewakan</a:t>
            </a: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396" y="2792361"/>
            <a:ext cx="10515600" cy="304047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“PELANGGAN ADALAH RAJA”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PELANGGAN TIDAK BERGANTUNG KEPADA KITA, TETAPI KITALAH YANG BERGANTUNG KEPADANYA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PELANGGAN TIDAK PERNAH MENGGANGGU PEKERJAAN KITA, KARENA KITA BEKERJA MEMANG UNTUK MELAYANINYA</a:t>
            </a: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73" y="616639"/>
            <a:ext cx="1737247" cy="19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829615"/>
              </p:ext>
            </p:extLst>
          </p:nvPr>
        </p:nvGraphicFramePr>
        <p:xfrm>
          <a:off x="2222156" y="1325563"/>
          <a:ext cx="8206946" cy="3931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31508"/>
                <a:gridCol w="4275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ditujukan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tubuh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manusia</a:t>
                      </a:r>
                      <a:endParaRPr lang="en-US" b="0" dirty="0" smtClean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Perawatan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kesehatan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Transportasi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penumpang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Salon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kecantikan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Fitness 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Restoran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cafe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Fisioterapi</a:t>
                      </a:r>
                      <a:endParaRPr lang="en-US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pemakaman</a:t>
                      </a:r>
                      <a:endParaRPr lang="en-US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ditujukan</a:t>
                      </a:r>
                      <a:r>
                        <a:rPr lang="en-US" b="0" baseline="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US" b="0" baseline="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barang</a:t>
                      </a:r>
                      <a:r>
                        <a:rPr lang="en-US" b="0" baseline="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b="0" baseline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benda</a:t>
                      </a:r>
                      <a:r>
                        <a:rPr lang="en-US" b="0" baseline="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fisik</a:t>
                      </a:r>
                      <a:r>
                        <a:rPr lang="en-US" b="0" baseline="0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lainnya</a:t>
                      </a:r>
                      <a:endParaRPr lang="en-US" b="0" baseline="0" dirty="0" smtClean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Transportasi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angkutan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barang</a:t>
                      </a:r>
                      <a:endParaRPr lang="en-US" sz="1600" b="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Perbaikan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perawatan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peralatan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industry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Pergudangan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penyimpanan</a:t>
                      </a:r>
                      <a:endParaRPr lang="en-US" sz="1600" b="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Laundry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Distribusi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ritel</a:t>
                      </a:r>
                      <a:endParaRPr lang="en-US" sz="1600" b="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Landscaping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ditujukan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fikiran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manusia</a:t>
                      </a:r>
                      <a:endParaRPr lang="en-US" b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Periklanan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hiburan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 &amp; TV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Konsultasi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Pendidikan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Psikoterapi</a:t>
                      </a:r>
                      <a:endParaRPr lang="en-US" b="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ditujukan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aset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</a:t>
                      </a:r>
                      <a:r>
                        <a:rPr lang="en-US" b="0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berwujud</a:t>
                      </a:r>
                      <a:endParaRPr lang="en-US" b="0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Perbankan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bantuan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hukum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Akuntasi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riset</a:t>
                      </a:r>
                      <a:endParaRPr lang="en-US" sz="160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Asuransi</a:t>
                      </a:r>
                      <a:endParaRPr lang="en-US" sz="160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Pemograman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komputer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8824783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KLASIFIKASI JASA BERDASARKAN PENERIMA JASA &amp; SIFAT TINDAKAN JASA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324392" y="3142442"/>
            <a:ext cx="2547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Sifat</a:t>
            </a:r>
            <a:r>
              <a:rPr lang="en-US" sz="20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Tindakan</a:t>
            </a:r>
            <a:r>
              <a:rPr lang="en-US" sz="20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Jasa</a:t>
            </a:r>
            <a:endParaRPr lang="en-US" sz="2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0244" y="5486338"/>
            <a:ext cx="20136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Penerima</a:t>
            </a:r>
            <a:r>
              <a:rPr lang="en-US" sz="20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Jasa</a:t>
            </a:r>
            <a:endParaRPr lang="en-US" sz="2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2886" y="5255740"/>
            <a:ext cx="11615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0814" y="5255740"/>
            <a:ext cx="13757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Benda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1149181" y="4220399"/>
            <a:ext cx="17299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Intangible actions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145061" y="2156817"/>
            <a:ext cx="17299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Tangible</a:t>
            </a:r>
            <a:r>
              <a:rPr lang="en-US" sz="1400" b="1" dirty="0" smtClean="0">
                <a:solidFill>
                  <a:srgbClr val="FF0000"/>
                </a:solidFill>
              </a:rPr>
              <a:t> actions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8768" y="6017740"/>
            <a:ext cx="39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: Lovelock, Patterson &amp; Walker (2004)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83892"/>
            <a:ext cx="10515600" cy="73050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KARAKTERISTIK JASA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99821134"/>
              </p:ext>
            </p:extLst>
          </p:nvPr>
        </p:nvGraphicFramePr>
        <p:xfrm>
          <a:off x="1150549" y="1318260"/>
          <a:ext cx="7653020" cy="4667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01" y="2210302"/>
            <a:ext cx="2782842" cy="30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025496"/>
          </a:xfrm>
        </p:spPr>
        <p:txBody>
          <a:bodyPr>
            <a:norm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Intangibility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diraba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dicium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dilindungi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paten.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mengkomunikasikan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sukar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 DALAM BISNIS JASA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98" y="4099453"/>
            <a:ext cx="5165549" cy="19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025496"/>
          </a:xfrm>
        </p:spPr>
        <p:txBody>
          <a:bodyPr>
            <a:norm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ntangibility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Menekankan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petunjuk-petunjuk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tampak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tangible cues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interior,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eksterior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SDM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ramah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responsif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murah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senyum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kursi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media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brosur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pamflet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leaflet,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pengumunan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SDM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daripada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sumberdaya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Mendorong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word-of-mouth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pesan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Bila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beritahukan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kami.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bila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beritahukanlah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insentif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menarik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 DALAM BISNIS JASA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67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42085"/>
            <a:ext cx="10515600" cy="5025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Menciptakan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iklan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logo/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perilaku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positif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responsif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peduli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terpercaya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Mengimplementasikan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akuntansi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rangka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penetapan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seakurat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mungkin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purnabeli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post-purchase communication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kepuasan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keluhan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saran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kritik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CONT….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4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025496"/>
          </a:xfrm>
        </p:spPr>
        <p:txBody>
          <a:bodyPr>
            <a:norm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Inserparability</a:t>
            </a:r>
            <a:endParaRPr lang="en-US" sz="2400" b="1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ikut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terlibat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terpusat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sukar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 DALAM BISNIS JASA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30" y="3899428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51467"/>
            <a:ext cx="10810103" cy="5025496"/>
          </a:xfrm>
        </p:spPr>
        <p:txBody>
          <a:bodyPr>
            <a:norm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Inserparability</a:t>
            </a:r>
            <a:endParaRPr lang="en-US" sz="2400" b="1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seleksi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pelatihan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cermat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tehadap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contact personnel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front liners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berhubungan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1963" indent="-461963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 customers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mengkomunikasikan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kewajiban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penyampaian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partisipasi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 DALAM BISNIS JASA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70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950146" cy="4351338"/>
          </a:xfrm>
        </p:spPr>
        <p:txBody>
          <a:bodyPr>
            <a:normAutofit/>
          </a:bodyPr>
          <a:lstStyle/>
          <a:p>
            <a:pPr marL="230188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diartikan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orang lain”</a:t>
            </a:r>
          </a:p>
          <a:p>
            <a:pPr marL="230188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kata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mengacu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istilah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687388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Servis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SERVICE :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Apa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&amp;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Mengapa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?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25" y="3245708"/>
            <a:ext cx="3978876" cy="265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565189"/>
            <a:ext cx="10810103" cy="4611774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multisite locations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berpusat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diakses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murah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didatangi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CONT….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04" y="3542906"/>
            <a:ext cx="5075379" cy="26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100649"/>
            <a:ext cx="6287530" cy="4076314"/>
          </a:xfrm>
        </p:spPr>
        <p:txBody>
          <a:bodyPr>
            <a:norm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sulit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standarisasi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pengendalian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heterogen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 DALAM BISNIS JASA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30" y="1985320"/>
            <a:ext cx="2945155" cy="35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1467"/>
            <a:ext cx="9821562" cy="619668"/>
          </a:xfrm>
        </p:spPr>
        <p:txBody>
          <a:bodyPr>
            <a:normAutofit lnSpcReduction="10000"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 DALAM BISNIS JASA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244" y="1932000"/>
            <a:ext cx="7152502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MSDM,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sasaran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akhirnya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berorientasi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memuaskan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keinginan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Industrialisasi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Upaya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pemanfaatan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(ATM,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vending machine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call center,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pembakuan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franchising)</a:t>
            </a:r>
          </a:p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14" y="1993395"/>
            <a:ext cx="3317789" cy="29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1467"/>
            <a:ext cx="9821562" cy="619668"/>
          </a:xfrm>
        </p:spPr>
        <p:txBody>
          <a:bodyPr>
            <a:normAutofit lnSpcReduction="10000"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 DALAM BISNIS JASA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244" y="1932000"/>
            <a:ext cx="7152502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Customization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disesuaikan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keinginan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individual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Pemantauan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kepuasan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balikan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berharga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94" y="2372375"/>
            <a:ext cx="3269121" cy="28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4805" y="1515762"/>
            <a:ext cx="6905368" cy="4076314"/>
          </a:xfrm>
        </p:spPr>
        <p:txBody>
          <a:bodyPr>
            <a:normAutofit/>
          </a:bodyPr>
          <a:lstStyle/>
          <a:p>
            <a:pPr marL="461963" indent="-461963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Perishability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lama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pemakaian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dijual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 DALAM BISNIS JASA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84" y="17181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1467"/>
            <a:ext cx="9821562" cy="619668"/>
          </a:xfrm>
        </p:spPr>
        <p:txBody>
          <a:bodyPr>
            <a:normAutofit fontScale="92500"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Perishability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 DALAM BISNIS JASA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243" y="1932000"/>
            <a:ext cx="10702479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De-Marketing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Perusahaan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permintaan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puncak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differential pricing.</a:t>
            </a:r>
          </a:p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Perusahaan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berusaha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menyelaraskan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fluktuasi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permintaan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berfokus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upaya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upaya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permintaan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permintaan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situasi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pemesanan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reservasi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penundaan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penyampaian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52" y="3946277"/>
            <a:ext cx="3269121" cy="21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51467"/>
            <a:ext cx="9821562" cy="619668"/>
          </a:xfrm>
        </p:spPr>
        <p:txBody>
          <a:bodyPr>
            <a:normAutofit fontScale="92500"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Perishability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PERMASALAHAN DALAM BISNIS JASA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243" y="1932000"/>
            <a:ext cx="10702479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Antrian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menunggu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giliran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dilayani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Perusahaan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berusaha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menunggu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nyaman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produktif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tunggu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nyaman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tv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komplementer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Perusahaan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komplementer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bank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fasilitas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ATM &amp; mobile banking,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universitas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KRS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lewat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online.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61" y="5026653"/>
            <a:ext cx="3913239" cy="16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8860"/>
            <a:ext cx="10515600" cy="81174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 MENGELOLA PENAWARAN JASA / LAYANAN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67420599"/>
              </p:ext>
            </p:extLst>
          </p:nvPr>
        </p:nvGraphicFramePr>
        <p:xfrm>
          <a:off x="-254003" y="959154"/>
          <a:ext cx="1225005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538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14215"/>
            <a:ext cx="10950146" cy="4308255"/>
          </a:xfrm>
        </p:spPr>
        <p:txBody>
          <a:bodyPr>
            <a:normAutofit/>
          </a:bodyPr>
          <a:lstStyle/>
          <a:p>
            <a:pPr marL="687388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213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umumnya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mencerminkan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berwujud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intangible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sektor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spesifik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telekomunikasi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asuransi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reksreasi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SERVICE :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Apa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&amp;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Mengapa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?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13996"/>
            <a:ext cx="10950146" cy="4308255"/>
          </a:xfrm>
        </p:spPr>
        <p:txBody>
          <a:bodyPr>
            <a:normAutofit/>
          </a:bodyPr>
          <a:lstStyle/>
          <a:p>
            <a:pPr marL="687388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213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Istilah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menyiratkan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segala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sesuatu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lain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 Salah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service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7388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Servis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213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Istilah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servis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mengacu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konteks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reparasi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servis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motor,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  <a:p>
            <a:pPr marL="684213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855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14215"/>
            <a:ext cx="10950146" cy="4308255"/>
          </a:xfrm>
        </p:spPr>
        <p:txBody>
          <a:bodyPr>
            <a:normAutofit/>
          </a:bodyPr>
          <a:lstStyle/>
          <a:p>
            <a:pPr marL="687388" indent="-457200">
              <a:lnSpc>
                <a:spcPct val="150000"/>
              </a:lnSpc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Pertumbuhan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sektor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bermunculan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inovatif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625475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cuci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helm,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polisi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cepek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angkutan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pindah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konsultasi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skripsi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titip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hewan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piaraan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pengurusan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SIM, STNK, Passport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MENINGKATNYA PERAN SERVICE 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3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14215"/>
            <a:ext cx="10950146" cy="4308255"/>
          </a:xfrm>
        </p:spPr>
        <p:txBody>
          <a:bodyPr>
            <a:normAutofit/>
          </a:bodyPr>
          <a:lstStyle/>
          <a:p>
            <a:pPr marL="687388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bertumbuh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pesat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diferensiator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keunggulan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bersaing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4213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restoran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minuman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tarik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pengunjungnya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live music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free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interior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bernuansa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etnik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sejenisnya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MENINGKATNYA PERAN SERVICE 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57" y="4443280"/>
            <a:ext cx="4054048" cy="270269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3487" y="553822"/>
            <a:ext cx="10950146" cy="4308255"/>
          </a:xfrm>
        </p:spPr>
        <p:txBody>
          <a:bodyPr>
            <a:normAutofit/>
          </a:bodyPr>
          <a:lstStyle/>
          <a:p>
            <a:pPr marL="687388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Disadari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dasarnya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hakikatnya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business is a service business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4213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didalam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dikenal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istilah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internal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departemen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berperan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penyedia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penerima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departemen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84213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bergantung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kerjasama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internal.</a:t>
            </a:r>
          </a:p>
        </p:txBody>
      </p:sp>
    </p:spTree>
    <p:extLst>
      <p:ext uri="{BB962C8B-B14F-4D97-AF65-F5344CB8AC3E}">
        <p14:creationId xmlns:p14="http://schemas.microsoft.com/office/powerpoint/2010/main" val="6940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0460" y="1357176"/>
            <a:ext cx="4170066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Mengapa</a:t>
            </a:r>
            <a:r>
              <a:rPr lang="en-US" sz="4400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Layanan</a:t>
            </a:r>
            <a:r>
              <a:rPr lang="en-US" sz="4400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Pelanggan</a:t>
            </a:r>
            <a:r>
              <a:rPr lang="en-US" sz="4400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Penting</a:t>
            </a:r>
            <a:r>
              <a:rPr lang="en-US" sz="4400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Bagi</a:t>
            </a:r>
            <a:r>
              <a:rPr lang="en-US" sz="4400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Bisnis</a:t>
            </a:r>
            <a:r>
              <a:rPr lang="en-US" sz="4400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Anda</a:t>
            </a:r>
            <a:r>
              <a:rPr lang="en-US" sz="4400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5" y="194032"/>
            <a:ext cx="8485546" cy="63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26" y="3768409"/>
            <a:ext cx="3893574" cy="308959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216" y="1160206"/>
            <a:ext cx="11324300" cy="5016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Pasien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mengeluhkan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administrasi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RS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lamban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Terlalu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menunggu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sajikan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kembalian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digantikan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permen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lambat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tagihan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melonjak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ramah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>
                <a:solidFill>
                  <a:schemeClr val="accent2"/>
                </a:solidFill>
              </a:rPr>
              <a:t>Contoh</a:t>
            </a:r>
            <a:r>
              <a:rPr lang="en-US" sz="3600" b="1" dirty="0" smtClean="0">
                <a:solidFill>
                  <a:schemeClr val="accent2"/>
                </a:solidFill>
              </a:rPr>
              <a:t> </a:t>
            </a:r>
            <a:r>
              <a:rPr lang="en-US" sz="3600" b="1" dirty="0" err="1" smtClean="0">
                <a:solidFill>
                  <a:schemeClr val="accent2"/>
                </a:solidFill>
              </a:rPr>
              <a:t>Keluhan</a:t>
            </a:r>
            <a:r>
              <a:rPr lang="en-US" sz="3600" b="1" dirty="0" smtClean="0">
                <a:solidFill>
                  <a:schemeClr val="accent2"/>
                </a:solidFill>
              </a:rPr>
              <a:t> </a:t>
            </a:r>
            <a:r>
              <a:rPr lang="en-US" sz="3600" b="1" dirty="0" err="1" smtClean="0">
                <a:solidFill>
                  <a:schemeClr val="accent2"/>
                </a:solidFill>
              </a:rPr>
              <a:t>Terhadap</a:t>
            </a:r>
            <a:r>
              <a:rPr lang="en-US" sz="3600" b="1" dirty="0" smtClean="0">
                <a:solidFill>
                  <a:schemeClr val="accent2"/>
                </a:solidFill>
              </a:rPr>
              <a:t> </a:t>
            </a:r>
            <a:r>
              <a:rPr lang="en-US" sz="3600" b="1" dirty="0" err="1" smtClean="0">
                <a:solidFill>
                  <a:schemeClr val="accent2"/>
                </a:solidFill>
              </a:rPr>
              <a:t>Pelayanan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1274</Words>
  <Application>Microsoft Office PowerPoint</Application>
  <PresentationFormat>Widescreen</PresentationFormat>
  <Paragraphs>174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Agency FB</vt:lpstr>
      <vt:lpstr>Arial</vt:lpstr>
      <vt:lpstr>Berlin Sans FB Demi</vt:lpstr>
      <vt:lpstr>Bookman Old Style</vt:lpstr>
      <vt:lpstr>Century Gothic</vt:lpstr>
      <vt:lpstr>Times New Roman</vt:lpstr>
      <vt:lpstr>Wingdings</vt:lpstr>
      <vt:lpstr>Presentation level design</vt:lpstr>
      <vt:lpstr>PRINSIP MANAJEMEN PELAYANAN / JASA</vt:lpstr>
      <vt:lpstr>SERVICE : Apa &amp; Mengapa ?</vt:lpstr>
      <vt:lpstr>SERVICE : Apa &amp; Mengapa ?</vt:lpstr>
      <vt:lpstr>PowerPoint Presentation</vt:lpstr>
      <vt:lpstr>MENINGKATNYA PERAN SERVICE </vt:lpstr>
      <vt:lpstr>MENINGKATNYA PERAN SERVICE </vt:lpstr>
      <vt:lpstr>PowerPoint Presentation</vt:lpstr>
      <vt:lpstr>PowerPoint Presentation</vt:lpstr>
      <vt:lpstr>Contoh Keluhan Terhadap Pelayanan</vt:lpstr>
      <vt:lpstr>PowerPoint Presentation</vt:lpstr>
      <vt:lpstr>PowerPoint Presentation</vt:lpstr>
      <vt:lpstr>PowerPoint Presentation</vt:lpstr>
      <vt:lpstr>KLASIFIKASI JASA BERDASARKAN PENERIMA JASA &amp; SIFAT TINDAKAN JASA</vt:lpstr>
      <vt:lpstr>KARAKTERISTIK JASA</vt:lpstr>
      <vt:lpstr>PERMASALAHAN DALAM BISNIS JASA</vt:lpstr>
      <vt:lpstr>PERMASALAHAN DALAM BISNIS JASA</vt:lpstr>
      <vt:lpstr>CONT….</vt:lpstr>
      <vt:lpstr>PERMASALAHAN DALAM BISNIS JASA</vt:lpstr>
      <vt:lpstr>PERMASALAHAN DALAM BISNIS JASA</vt:lpstr>
      <vt:lpstr>CONT….</vt:lpstr>
      <vt:lpstr>PERMASALAHAN DALAM BISNIS JASA</vt:lpstr>
      <vt:lpstr>PERMASALAHAN DALAM BISNIS JASA</vt:lpstr>
      <vt:lpstr>PERMASALAHAN DALAM BISNIS JASA</vt:lpstr>
      <vt:lpstr>PERMASALAHAN DALAM BISNIS JASA</vt:lpstr>
      <vt:lpstr>PERMASALAHAN DALAM BISNIS JASA</vt:lpstr>
      <vt:lpstr>PERMASALAHAN DALAM BISNIS JASA</vt:lpstr>
      <vt:lpstr>STRATEGI MENGELOLA PENAWARAN JASA / LAYANAN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2014-10-13T14:04:03Z</dcterms:created>
  <dcterms:modified xsi:type="dcterms:W3CDTF">2019-10-08T23:24:38Z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