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77" r:id="rId4"/>
    <p:sldId id="278" r:id="rId5"/>
    <p:sldId id="257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68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4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6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8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1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66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3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4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9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5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ED129F1-113B-442F-B842-3D908C8A6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A78C716-59D0-4914-A1B0-179929E2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Rencana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semester </a:t>
            </a:r>
            <a:br>
              <a:rPr lang="en-US" dirty="0" smtClean="0"/>
            </a:br>
            <a:r>
              <a:rPr lang="en-US" dirty="0" smtClean="0"/>
              <a:t>(RPS)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endParaRPr lang="en-US" dirty="0" smtClean="0"/>
          </a:p>
          <a:p>
            <a:r>
              <a:rPr lang="en-US" dirty="0" smtClean="0"/>
              <a:t>Nobel Indonesia Makassar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6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MATERI PERKULIAHAN</a:t>
            </a:r>
            <a:br>
              <a:rPr lang="en-US" b="1" dirty="0" smtClean="0"/>
            </a:br>
            <a:r>
              <a:rPr lang="en-US" b="1" dirty="0" smtClean="0"/>
              <a:t>PANCASILA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6.PANCASILA SEBAGAI DASAR NILAI PENGEMBANGAN ILMU</a:t>
            </a:r>
          </a:p>
          <a:p>
            <a:pPr marL="0" indent="0">
              <a:buNone/>
            </a:pPr>
            <a:r>
              <a:rPr lang="en-US" dirty="0" err="1" smtClean="0"/>
              <a:t>a.Nilai</a:t>
            </a:r>
            <a:r>
              <a:rPr lang="en-US" dirty="0" smtClean="0"/>
              <a:t> </a:t>
            </a:r>
            <a:r>
              <a:rPr lang="en-US" dirty="0" err="1" smtClean="0"/>
              <a:t>ketuhanan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pengembanagan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b.Nilai</a:t>
            </a:r>
            <a:r>
              <a:rPr lang="en-US" dirty="0" smtClean="0"/>
              <a:t> </a:t>
            </a:r>
            <a:r>
              <a:rPr lang="en-US" dirty="0" err="1" smtClean="0"/>
              <a:t>Kemanusian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c.Nilai</a:t>
            </a:r>
            <a:r>
              <a:rPr lang="en-US" dirty="0" smtClean="0"/>
              <a:t> </a:t>
            </a:r>
            <a:r>
              <a:rPr lang="en-US" dirty="0" err="1" smtClean="0"/>
              <a:t>Persatuan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MATERI PERKULIAHAN</a:t>
            </a:r>
            <a:br>
              <a:rPr lang="en-US" b="1" dirty="0" smtClean="0"/>
            </a:br>
            <a:r>
              <a:rPr lang="en-US" b="1" dirty="0" smtClean="0"/>
              <a:t>PANCASILA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6.PANCASILA SEBAGAI DASAR NILAI PENGEMBANGAN ILMU</a:t>
            </a:r>
          </a:p>
          <a:p>
            <a:pPr marL="0" indent="0">
              <a:buNone/>
            </a:pPr>
            <a:r>
              <a:rPr lang="en-US" dirty="0" smtClean="0"/>
              <a:t>c.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Persatuan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d.Nilai</a:t>
            </a:r>
            <a:r>
              <a:rPr lang="en-US" dirty="0" smtClean="0"/>
              <a:t> </a:t>
            </a:r>
            <a:r>
              <a:rPr lang="en-US" dirty="0" err="1" smtClean="0"/>
              <a:t>kerakyatan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467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MATERI PERKULIAHAN</a:t>
            </a:r>
            <a:br>
              <a:rPr lang="en-US" b="1" dirty="0" smtClean="0"/>
            </a:br>
            <a:r>
              <a:rPr lang="en-US" b="1" dirty="0" smtClean="0"/>
              <a:t>PANCASILA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7.PANCASILA SEBAGAI DASAR NILAI PENGEMBANGAN ILMU</a:t>
            </a:r>
          </a:p>
          <a:p>
            <a:pPr marL="0" indent="0">
              <a:buNone/>
            </a:pPr>
            <a:r>
              <a:rPr lang="en-US" dirty="0" smtClean="0"/>
              <a:t>c.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Persatuan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d.Nilai</a:t>
            </a:r>
            <a:r>
              <a:rPr lang="en-US" dirty="0" smtClean="0"/>
              <a:t> </a:t>
            </a:r>
            <a:r>
              <a:rPr lang="en-US" dirty="0" err="1" smtClean="0"/>
              <a:t>kerakyatan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e.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keadilan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906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MATERI PERKULIAHAN</a:t>
            </a:r>
            <a:br>
              <a:rPr lang="en-US" b="1" dirty="0" smtClean="0"/>
            </a:br>
            <a:r>
              <a:rPr lang="en-US" b="1" dirty="0" smtClean="0"/>
              <a:t>PANCASILA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6000" dirty="0" smtClean="0"/>
              <a:t>8. </a:t>
            </a:r>
            <a:r>
              <a:rPr lang="en-US" sz="6000" dirty="0" err="1" smtClean="0"/>
              <a:t>Ujian</a:t>
            </a:r>
            <a:r>
              <a:rPr lang="en-US" sz="6000" dirty="0" smtClean="0"/>
              <a:t> Tengah Semester</a:t>
            </a:r>
          </a:p>
          <a:p>
            <a:pPr marL="0" indent="0" algn="ctr">
              <a:buNone/>
            </a:pPr>
            <a:r>
              <a:rPr lang="en-US" sz="6000" dirty="0" smtClean="0"/>
              <a:t>(UTS)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27415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Materi</a:t>
            </a:r>
            <a:r>
              <a:rPr lang="en-US" b="1" dirty="0" smtClean="0"/>
              <a:t> </a:t>
            </a:r>
            <a:r>
              <a:rPr lang="en-US" b="1" dirty="0" err="1" smtClean="0"/>
              <a:t>Perkuliahan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9.Identitas </a:t>
            </a:r>
            <a:r>
              <a:rPr lang="en-US" dirty="0" err="1" smtClean="0"/>
              <a:t>Nasional</a:t>
            </a: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kelahiran</a:t>
            </a:r>
            <a:r>
              <a:rPr lang="en-US" dirty="0" smtClean="0"/>
              <a:t> </a:t>
            </a:r>
            <a:r>
              <a:rPr lang="en-US" dirty="0" err="1" smtClean="0"/>
              <a:t>Faham</a:t>
            </a:r>
            <a:r>
              <a:rPr lang="en-US" dirty="0" smtClean="0"/>
              <a:t> </a:t>
            </a:r>
            <a:r>
              <a:rPr lang="en-US" dirty="0" err="1" smtClean="0"/>
              <a:t>Nasionalisme</a:t>
            </a:r>
            <a:r>
              <a:rPr lang="en-US" dirty="0" smtClean="0"/>
              <a:t> Indonesia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9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Materi</a:t>
            </a:r>
            <a:r>
              <a:rPr lang="en-US" b="1" dirty="0" smtClean="0"/>
              <a:t> </a:t>
            </a:r>
            <a:r>
              <a:rPr lang="en-US" b="1" dirty="0" err="1" smtClean="0"/>
              <a:t>Perkuliahan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10.Negara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Konstitusi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a.Pengtingnya</a:t>
            </a:r>
            <a:r>
              <a:rPr lang="en-US" dirty="0" smtClean="0"/>
              <a:t> </a:t>
            </a:r>
            <a:r>
              <a:rPr lang="en-US" dirty="0" err="1" smtClean="0"/>
              <a:t>Konstitusi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Negara</a:t>
            </a:r>
          </a:p>
          <a:p>
            <a:pPr marL="0" indent="0">
              <a:buNone/>
            </a:pPr>
            <a:r>
              <a:rPr lang="en-US" dirty="0" err="1" smtClean="0"/>
              <a:t>b.UUD</a:t>
            </a:r>
            <a:r>
              <a:rPr lang="en-US" dirty="0" smtClean="0"/>
              <a:t> 1945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Konstitusi</a:t>
            </a:r>
            <a:r>
              <a:rPr lang="en-US" dirty="0" smtClean="0"/>
              <a:t> Indonesia</a:t>
            </a:r>
          </a:p>
          <a:p>
            <a:pPr marL="0" indent="0">
              <a:buNone/>
            </a:pPr>
            <a:r>
              <a:rPr lang="en-US" dirty="0" err="1" smtClean="0"/>
              <a:t>c.Perilaku</a:t>
            </a:r>
            <a:r>
              <a:rPr lang="en-US" dirty="0" smtClean="0"/>
              <a:t> </a:t>
            </a:r>
            <a:r>
              <a:rPr lang="en-US" dirty="0" err="1" smtClean="0"/>
              <a:t>Konstitusional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0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Materi</a:t>
            </a:r>
            <a:r>
              <a:rPr lang="en-US" b="1" dirty="0" smtClean="0"/>
              <a:t> </a:t>
            </a:r>
            <a:r>
              <a:rPr lang="en-US" b="1" dirty="0" err="1" smtClean="0"/>
              <a:t>Perkuliahan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11.Hubungan Negara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Negara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Negara</a:t>
            </a:r>
          </a:p>
          <a:p>
            <a:pPr marL="514350" indent="-514350">
              <a:buAutoNum type="alphaLcPeriod"/>
            </a:pP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kewajiban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Negara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1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Materi</a:t>
            </a:r>
            <a:r>
              <a:rPr lang="en-US" b="1" dirty="0" smtClean="0"/>
              <a:t> </a:t>
            </a:r>
            <a:r>
              <a:rPr lang="en-US" b="1" dirty="0" err="1" smtClean="0"/>
              <a:t>Perkuliahan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12. </a:t>
            </a:r>
            <a:r>
              <a:rPr lang="en-US" dirty="0" err="1" smtClean="0"/>
              <a:t>Demokrasi</a:t>
            </a:r>
            <a:r>
              <a:rPr lang="en-US" dirty="0" smtClean="0"/>
              <a:t> Indonesia</a:t>
            </a:r>
          </a:p>
          <a:p>
            <a:pPr marL="0" indent="0">
              <a:buNone/>
            </a:pPr>
            <a:r>
              <a:rPr lang="en-US" dirty="0" err="1" smtClean="0"/>
              <a:t>a.Makna</a:t>
            </a:r>
            <a:r>
              <a:rPr lang="en-US" dirty="0" smtClean="0"/>
              <a:t> </a:t>
            </a:r>
            <a:r>
              <a:rPr lang="en-US" dirty="0" err="1" smtClean="0"/>
              <a:t>Demokrasi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prinsipnya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b.Demokrasi</a:t>
            </a:r>
            <a:r>
              <a:rPr lang="en-US" dirty="0" smtClean="0"/>
              <a:t> Indonesia (</a:t>
            </a:r>
            <a:r>
              <a:rPr lang="en-US" dirty="0" err="1" smtClean="0"/>
              <a:t>Demokrasi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c.Pelaksanaan</a:t>
            </a:r>
            <a:r>
              <a:rPr lang="en-US" dirty="0" smtClean="0"/>
              <a:t> </a:t>
            </a:r>
            <a:r>
              <a:rPr lang="en-US" dirty="0" err="1" smtClean="0"/>
              <a:t>demokrasi</a:t>
            </a:r>
            <a:r>
              <a:rPr lang="en-US" dirty="0" smtClean="0"/>
              <a:t> di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2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Materi</a:t>
            </a:r>
            <a:r>
              <a:rPr lang="en-US" b="1" dirty="0" smtClean="0"/>
              <a:t> </a:t>
            </a:r>
            <a:r>
              <a:rPr lang="en-US" b="1" dirty="0" err="1" smtClean="0"/>
              <a:t>Perkuliahan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13.Negara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HAM</a:t>
            </a:r>
          </a:p>
          <a:p>
            <a:pPr marL="0" indent="0">
              <a:buNone/>
            </a:pPr>
            <a:r>
              <a:rPr lang="en-US" dirty="0" err="1" smtClean="0"/>
              <a:t>a.Makna</a:t>
            </a:r>
            <a:r>
              <a:rPr lang="en-US" dirty="0" smtClean="0"/>
              <a:t> Indonesia </a:t>
            </a:r>
            <a:r>
              <a:rPr lang="en-US" dirty="0" err="1" smtClean="0"/>
              <a:t>sebagai</a:t>
            </a:r>
            <a:r>
              <a:rPr lang="en-US" dirty="0" smtClean="0"/>
              <a:t> Negara hokum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Prinsip-prinsipnya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b.Hubunhan</a:t>
            </a:r>
            <a:r>
              <a:rPr lang="en-US" dirty="0" smtClean="0"/>
              <a:t> Negara hokum </a:t>
            </a:r>
            <a:r>
              <a:rPr lang="en-US" dirty="0" err="1" smtClean="0"/>
              <a:t>dengan</a:t>
            </a:r>
            <a:r>
              <a:rPr lang="en-US" dirty="0" smtClean="0"/>
              <a:t> HAM</a:t>
            </a:r>
          </a:p>
          <a:p>
            <a:pPr marL="0" indent="0">
              <a:buNone/>
            </a:pPr>
            <a:r>
              <a:rPr lang="en-US" dirty="0" err="1" smtClean="0"/>
              <a:t>c.Penegakan</a:t>
            </a:r>
            <a:r>
              <a:rPr lang="en-US" dirty="0" smtClean="0"/>
              <a:t> HAM di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09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Materi</a:t>
            </a:r>
            <a:r>
              <a:rPr lang="en-US" b="1" dirty="0" smtClean="0"/>
              <a:t> </a:t>
            </a:r>
            <a:r>
              <a:rPr lang="en-US" b="1" dirty="0" err="1" smtClean="0"/>
              <a:t>Perkuliahan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14.GEOPOLITIK WAWASAN NUSANTARA</a:t>
            </a:r>
          </a:p>
          <a:p>
            <a:pPr marL="0" indent="0">
              <a:buNone/>
            </a:pPr>
            <a:r>
              <a:rPr lang="en-US" dirty="0" err="1" smtClean="0"/>
              <a:t>a.Wilayah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b.Wawasan</a:t>
            </a:r>
            <a:r>
              <a:rPr lang="en-US" dirty="0" smtClean="0"/>
              <a:t> Nusantara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geopolitik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Indonesia</a:t>
            </a:r>
          </a:p>
          <a:p>
            <a:pPr marL="0" indent="0">
              <a:buNone/>
            </a:pPr>
            <a:r>
              <a:rPr lang="en-US" dirty="0" err="1" smtClean="0"/>
              <a:t>c.Implementasi</a:t>
            </a:r>
            <a:r>
              <a:rPr lang="en-US" dirty="0" smtClean="0"/>
              <a:t> </a:t>
            </a:r>
            <a:r>
              <a:rPr lang="en-US" dirty="0" err="1" smtClean="0"/>
              <a:t>Wawasan</a:t>
            </a:r>
            <a:r>
              <a:rPr lang="en-US" dirty="0" smtClean="0"/>
              <a:t>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0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PENDIDIKAN PANCASILA DAN 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400" b="1" dirty="0" smtClean="0"/>
              <a:t>DOSEN. DR.H.MUH.SAID MM</a:t>
            </a:r>
          </a:p>
          <a:p>
            <a:pPr marL="0" indent="0">
              <a:buNone/>
            </a:pPr>
            <a:r>
              <a:rPr lang="en-US" b="1" dirty="0" smtClean="0"/>
              <a:t>PENDIDIKAN FORMAL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S1.UNIVERSITAS HASANUDDIN MAKASSAR</a:t>
            </a:r>
          </a:p>
          <a:p>
            <a:pPr marL="0" indent="0">
              <a:buNone/>
            </a:pPr>
            <a:r>
              <a:rPr lang="en-US" b="1" dirty="0" smtClean="0"/>
              <a:t>S2. UNIVERSITAS TRISAKTI JAKARTA</a:t>
            </a:r>
          </a:p>
          <a:p>
            <a:pPr marL="0" indent="0">
              <a:buNone/>
            </a:pPr>
            <a:r>
              <a:rPr lang="en-US" b="1" dirty="0" smtClean="0"/>
              <a:t>S3.UNIVERSITAS NEGRI MAKASSAR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215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Materi</a:t>
            </a:r>
            <a:r>
              <a:rPr lang="en-US" b="1" dirty="0" smtClean="0"/>
              <a:t> </a:t>
            </a:r>
            <a:r>
              <a:rPr lang="en-US" b="1" dirty="0" err="1" smtClean="0"/>
              <a:t>Perkuliahan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15. KETAHANAN NASIONAL DAN INTEGRASI NASIONAL</a:t>
            </a:r>
          </a:p>
          <a:p>
            <a:pPr marL="0" indent="0">
              <a:buNone/>
            </a:pPr>
            <a:r>
              <a:rPr lang="en-US" dirty="0" err="1" smtClean="0"/>
              <a:t>A.Unsur-unsur</a:t>
            </a:r>
            <a:r>
              <a:rPr lang="en-US" dirty="0" smtClean="0"/>
              <a:t> </a:t>
            </a:r>
            <a:r>
              <a:rPr lang="en-US" dirty="0" err="1" smtClean="0"/>
              <a:t>ketahan</a:t>
            </a:r>
            <a:r>
              <a:rPr lang="en-US" dirty="0" smtClean="0"/>
              <a:t> </a:t>
            </a:r>
            <a:r>
              <a:rPr lang="en-US" dirty="0" err="1" smtClean="0"/>
              <a:t>nasional</a:t>
            </a:r>
            <a:r>
              <a:rPr lang="en-US" dirty="0" smtClean="0"/>
              <a:t> Indonesia</a:t>
            </a:r>
          </a:p>
          <a:p>
            <a:pPr marL="0" indent="0">
              <a:buNone/>
            </a:pPr>
            <a:r>
              <a:rPr lang="en-US" dirty="0" err="1" smtClean="0"/>
              <a:t>b.Pendekatan</a:t>
            </a:r>
            <a:r>
              <a:rPr lang="en-US" dirty="0" smtClean="0"/>
              <a:t> </a:t>
            </a:r>
            <a:r>
              <a:rPr lang="en-US" dirty="0" err="1" smtClean="0"/>
              <a:t>Astragraha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pemecatan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c.Potensi</a:t>
            </a:r>
            <a:r>
              <a:rPr lang="en-US" dirty="0" smtClean="0"/>
              <a:t> </a:t>
            </a:r>
            <a:r>
              <a:rPr lang="en-US" dirty="0" err="1" smtClean="0"/>
              <a:t>ancaman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ketahanan</a:t>
            </a:r>
            <a:r>
              <a:rPr lang="en-US" dirty="0" smtClean="0"/>
              <a:t> </a:t>
            </a:r>
            <a:r>
              <a:rPr lang="en-US" dirty="0" err="1" smtClean="0"/>
              <a:t>bangsa</a:t>
            </a:r>
            <a:r>
              <a:rPr lang="en-US" dirty="0" smtClean="0"/>
              <a:t> era global</a:t>
            </a:r>
          </a:p>
          <a:p>
            <a:pPr marL="0" indent="0">
              <a:buNone/>
            </a:pPr>
            <a:r>
              <a:rPr lang="en-US" dirty="0" err="1" smtClean="0"/>
              <a:t>d.Integrasi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.Strategi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f.Integrasi</a:t>
            </a:r>
            <a:r>
              <a:rPr lang="en-US" dirty="0" smtClean="0"/>
              <a:t> di Indonesia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761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Materi</a:t>
            </a:r>
            <a:r>
              <a:rPr lang="en-US" b="1" dirty="0" smtClean="0"/>
              <a:t> </a:t>
            </a:r>
            <a:r>
              <a:rPr lang="en-US" b="1" dirty="0" err="1" smtClean="0"/>
              <a:t>Perkuliahan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err="1" smtClean="0"/>
              <a:t>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/>
              <a:t>16 FINAL TEST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23943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7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1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PENDIDIKAN PANCASILA DAN 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DOSEN. DR.H.MUH.SAID MM</a:t>
            </a:r>
          </a:p>
          <a:p>
            <a:pPr marL="0" indent="0">
              <a:buNone/>
            </a:pPr>
            <a:r>
              <a:rPr lang="en-US" b="1" dirty="0" smtClean="0"/>
              <a:t>PENDIDIKAN NON FORMAL</a:t>
            </a:r>
          </a:p>
          <a:p>
            <a:pPr marL="0" indent="0">
              <a:buNone/>
            </a:pPr>
            <a:r>
              <a:rPr lang="en-US" b="1" dirty="0" smtClean="0"/>
              <a:t>1,Pendidikan </a:t>
            </a:r>
            <a:r>
              <a:rPr lang="en-US" b="1" dirty="0" err="1" smtClean="0"/>
              <a:t>Dasar</a:t>
            </a:r>
            <a:r>
              <a:rPr lang="en-US" b="1" dirty="0" smtClean="0"/>
              <a:t> </a:t>
            </a:r>
            <a:r>
              <a:rPr lang="en-US" b="1" dirty="0" err="1" smtClean="0"/>
              <a:t>Militer</a:t>
            </a:r>
            <a:r>
              <a:rPr lang="en-US" b="1" dirty="0" smtClean="0"/>
              <a:t> di RINDAM VII </a:t>
            </a:r>
            <a:r>
              <a:rPr lang="en-US" b="1" dirty="0" err="1" smtClean="0"/>
              <a:t>Pakkato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2.Pendidikan Search and Rescue (SAR) </a:t>
            </a:r>
            <a:r>
              <a:rPr lang="en-US" b="1" dirty="0" err="1" smtClean="0"/>
              <a:t>Nasional</a:t>
            </a:r>
            <a:r>
              <a:rPr lang="en-US" b="1" dirty="0" smtClean="0"/>
              <a:t> Yogyakarta</a:t>
            </a:r>
          </a:p>
          <a:p>
            <a:pPr marL="0" indent="0">
              <a:buNone/>
            </a:pPr>
            <a:r>
              <a:rPr lang="en-US" b="1" dirty="0" smtClean="0"/>
              <a:t>3.Pendidikan Search and Rescue (SAR) </a:t>
            </a:r>
            <a:r>
              <a:rPr lang="en-US" b="1" dirty="0" err="1" smtClean="0"/>
              <a:t>Laut</a:t>
            </a:r>
            <a:r>
              <a:rPr lang="en-US" b="1" dirty="0" smtClean="0"/>
              <a:t> di </a:t>
            </a:r>
            <a:r>
              <a:rPr lang="en-US" b="1" dirty="0" err="1" smtClean="0"/>
              <a:t>Lantamal</a:t>
            </a:r>
            <a:r>
              <a:rPr lang="en-US" b="1" dirty="0" smtClean="0"/>
              <a:t> Makassar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834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PENDIDIKAN PANCASILA DAN KEWARGANEGARAAN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DOSEN. DR.H.MUH.SAID MM</a:t>
            </a:r>
          </a:p>
          <a:p>
            <a:pPr marL="0" indent="0">
              <a:buNone/>
            </a:pPr>
            <a:r>
              <a:rPr lang="en-US" b="1" dirty="0" smtClean="0"/>
              <a:t>PENGALAMAN ORGANISASI</a:t>
            </a:r>
          </a:p>
          <a:p>
            <a:pPr marL="0" indent="0">
              <a:buNone/>
            </a:pPr>
            <a:r>
              <a:rPr lang="en-US" b="1" dirty="0" smtClean="0"/>
              <a:t>1.KOMANDAN RESIMEN MAHASISWA WOLTER MONGISIDI</a:t>
            </a:r>
          </a:p>
          <a:p>
            <a:pPr marL="0" indent="0">
              <a:buNone/>
            </a:pPr>
            <a:r>
              <a:rPr lang="en-US" b="1" dirty="0" smtClean="0"/>
              <a:t>2.KETUA PERBAKIN DHARMASIDA PROPENSI SUL-SEL</a:t>
            </a:r>
          </a:p>
          <a:p>
            <a:pPr marL="0" indent="0">
              <a:buNone/>
            </a:pPr>
            <a:r>
              <a:rPr lang="en-US" b="1" dirty="0" smtClean="0"/>
              <a:t>3.KETUA MENYELAM SCUBA WIDYA CASTERENA PRPPENSI SULSEL</a:t>
            </a:r>
          </a:p>
          <a:p>
            <a:pPr marL="0" indent="0">
              <a:buNone/>
            </a:pPr>
            <a:r>
              <a:rPr lang="en-US" b="1" dirty="0" smtClean="0"/>
              <a:t>4.KETUA SAR MENWA SULAWESI SELATAN</a:t>
            </a:r>
          </a:p>
        </p:txBody>
      </p:sp>
    </p:spTree>
    <p:extLst>
      <p:ext uri="{BB962C8B-B14F-4D97-AF65-F5344CB8AC3E}">
        <p14:creationId xmlns:p14="http://schemas.microsoft.com/office/powerpoint/2010/main" val="375707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MATERI PERKULIAHAN</a:t>
            </a:r>
            <a:br>
              <a:rPr lang="en-US" b="1" dirty="0" smtClean="0"/>
            </a:br>
            <a:r>
              <a:rPr lang="en-US" b="1" dirty="0" smtClean="0"/>
              <a:t>PANCASILA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1.PANCASILA DALAM KAJIAN SEJARAH</a:t>
            </a:r>
          </a:p>
          <a:p>
            <a:r>
              <a:rPr lang="en-US" dirty="0" smtClean="0"/>
              <a:t>Era </a:t>
            </a:r>
            <a:r>
              <a:rPr lang="en-US" dirty="0" err="1" smtClean="0"/>
              <a:t>PraKemerdekaan</a:t>
            </a:r>
            <a:endParaRPr lang="en-US" dirty="0" smtClean="0"/>
          </a:p>
          <a:p>
            <a:r>
              <a:rPr lang="en-US" dirty="0" smtClean="0"/>
              <a:t>Era </a:t>
            </a:r>
            <a:r>
              <a:rPr lang="en-US" dirty="0" err="1" smtClean="0"/>
              <a:t>Kemerdekaan</a:t>
            </a:r>
            <a:endParaRPr lang="en-US" dirty="0" smtClean="0"/>
          </a:p>
          <a:p>
            <a:r>
              <a:rPr lang="en-US" dirty="0" smtClean="0"/>
              <a:t>Era </a:t>
            </a:r>
            <a:r>
              <a:rPr lang="en-US" dirty="0" err="1" smtClean="0"/>
              <a:t>Orde</a:t>
            </a:r>
            <a:r>
              <a:rPr lang="en-US" dirty="0" smtClean="0"/>
              <a:t> Lama</a:t>
            </a:r>
          </a:p>
          <a:p>
            <a:r>
              <a:rPr lang="en-US" dirty="0" smtClean="0"/>
              <a:t>Era </a:t>
            </a:r>
            <a:r>
              <a:rPr lang="en-US" dirty="0" err="1" smtClean="0"/>
              <a:t>Orde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 smtClean="0"/>
          </a:p>
          <a:p>
            <a:r>
              <a:rPr lang="en-US" dirty="0" smtClean="0"/>
              <a:t>Era </a:t>
            </a:r>
            <a:r>
              <a:rPr lang="en-US" dirty="0" err="1" smtClean="0"/>
              <a:t>Reformasi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8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MATERI PERKULIAHAN</a:t>
            </a:r>
            <a:br>
              <a:rPr lang="en-US" b="1" dirty="0" smtClean="0"/>
            </a:br>
            <a:r>
              <a:rPr lang="en-US" b="1" dirty="0" smtClean="0"/>
              <a:t>PANCASILA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2.PANCASILA SEBAGAI DASAR NEGARA</a:t>
            </a:r>
          </a:p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pembukaan</a:t>
            </a:r>
            <a:r>
              <a:rPr lang="en-US" dirty="0" smtClean="0"/>
              <a:t> UUD RI </a:t>
            </a:r>
            <a:r>
              <a:rPr lang="en-US" dirty="0" err="1" smtClean="0"/>
              <a:t>tahun</a:t>
            </a:r>
            <a:r>
              <a:rPr lang="en-US" dirty="0" smtClean="0"/>
              <a:t> 1945</a:t>
            </a:r>
          </a:p>
          <a:p>
            <a:r>
              <a:rPr lang="en-US" dirty="0" err="1" smtClean="0"/>
              <a:t>Penjabaran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Batang</a:t>
            </a:r>
            <a:r>
              <a:rPr lang="en-US" dirty="0" smtClean="0"/>
              <a:t> </a:t>
            </a:r>
            <a:r>
              <a:rPr lang="en-US" dirty="0" err="1" smtClean="0"/>
              <a:t>Tubuh</a:t>
            </a:r>
            <a:r>
              <a:rPr lang="en-US" dirty="0" smtClean="0"/>
              <a:t> UUD RI </a:t>
            </a:r>
            <a:r>
              <a:rPr lang="en-US" dirty="0" err="1" smtClean="0"/>
              <a:t>tahun</a:t>
            </a:r>
            <a:r>
              <a:rPr lang="en-US" dirty="0" smtClean="0"/>
              <a:t> 1945</a:t>
            </a:r>
          </a:p>
          <a:p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Negara </a:t>
            </a:r>
            <a:r>
              <a:rPr lang="en-US" dirty="0" err="1" smtClean="0"/>
              <a:t>dalam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Politik,Ekonomi,Sosial,Budaya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Hankam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6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MATERI PERKULIAHAN</a:t>
            </a:r>
            <a:br>
              <a:rPr lang="en-US" b="1" dirty="0" smtClean="0"/>
            </a:br>
            <a:r>
              <a:rPr lang="en-US" b="1" dirty="0" smtClean="0"/>
              <a:t>PANCASILA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3.PANCASILA SEBAGAI IDEOLOGI NEGARA</a:t>
            </a:r>
          </a:p>
          <a:p>
            <a:pPr marL="0" indent="0">
              <a:buNone/>
            </a:pPr>
            <a:r>
              <a:rPr lang="en-US" dirty="0" err="1" smtClean="0"/>
              <a:t>a.Pengertian</a:t>
            </a:r>
            <a:r>
              <a:rPr lang="en-US" dirty="0" smtClean="0"/>
              <a:t> </a:t>
            </a:r>
            <a:r>
              <a:rPr lang="en-US" dirty="0" err="1" smtClean="0"/>
              <a:t>Ideologi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b.Pancasila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ideology </a:t>
            </a:r>
            <a:r>
              <a:rPr lang="en-US" dirty="0" err="1" smtClean="0"/>
              <a:t>Dunia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c.Pancasila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Agama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9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MATERI PERKULIAHAN</a:t>
            </a:r>
            <a:br>
              <a:rPr lang="en-US" b="1" dirty="0" smtClean="0"/>
            </a:br>
            <a:r>
              <a:rPr lang="en-US" b="1" dirty="0" smtClean="0"/>
              <a:t>PANCASILA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4.PANCASILA SEBAGAI SISITIM FILSAFAT</a:t>
            </a:r>
          </a:p>
          <a:p>
            <a:pPr marL="0" indent="0">
              <a:buNone/>
            </a:pPr>
            <a:r>
              <a:rPr lang="en-US" dirty="0" err="1" smtClean="0"/>
              <a:t>a.Pengertian</a:t>
            </a:r>
            <a:r>
              <a:rPr lang="en-US" dirty="0" smtClean="0"/>
              <a:t> </a:t>
            </a:r>
            <a:r>
              <a:rPr lang="en-US" dirty="0" err="1" smtClean="0"/>
              <a:t>Filsafat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b.Filsafat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c.Pancasila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problem </a:t>
            </a:r>
            <a:r>
              <a:rPr lang="en-US" dirty="0" err="1" smtClean="0"/>
              <a:t>bangsa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31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MATERI PERKULIAHAN</a:t>
            </a:r>
            <a:br>
              <a:rPr lang="en-US" b="1" dirty="0" smtClean="0"/>
            </a:br>
            <a:r>
              <a:rPr lang="en-US" b="1" dirty="0" smtClean="0"/>
              <a:t>PANCASILA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5.PANCASILA SEBAGAI SISTIM ETIKA</a:t>
            </a:r>
          </a:p>
          <a:p>
            <a:pPr marL="0" indent="0">
              <a:buNone/>
            </a:pPr>
            <a:r>
              <a:rPr lang="en-US" dirty="0" err="1" smtClean="0"/>
              <a:t>a.Pengertian</a:t>
            </a:r>
            <a:r>
              <a:rPr lang="en-US" dirty="0" smtClean="0"/>
              <a:t> </a:t>
            </a:r>
            <a:r>
              <a:rPr lang="en-US" dirty="0" err="1" smtClean="0"/>
              <a:t>Etika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b.Etika</a:t>
            </a:r>
            <a:r>
              <a:rPr lang="en-US" dirty="0" smtClean="0"/>
              <a:t> </a:t>
            </a:r>
            <a:r>
              <a:rPr lang="en-US" dirty="0" err="1" smtClean="0"/>
              <a:t>Pancasila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b.Pancasila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solusi</a:t>
            </a:r>
            <a:r>
              <a:rPr lang="en-US" dirty="0" smtClean="0"/>
              <a:t> program </a:t>
            </a:r>
            <a:r>
              <a:rPr lang="en-US" dirty="0" err="1" smtClean="0"/>
              <a:t>bangsa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64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448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 Boardroom</vt:lpstr>
      <vt:lpstr>Rencana pembelajaran semester  (RPS)</vt:lpstr>
      <vt:lpstr>PENDIDIKAN PANCASILA DAN KEWARGANEGARAAN</vt:lpstr>
      <vt:lpstr>PENDIDIKAN PANCASILA DAN KEWARGANEGARAAN</vt:lpstr>
      <vt:lpstr>PENDIDIKAN PANCASILA DAN KEWARGANEGARAAN</vt:lpstr>
      <vt:lpstr>MATERI PERKULIAHAN PANCASILA</vt:lpstr>
      <vt:lpstr>MATERI PERKULIAHAN PANCASILA</vt:lpstr>
      <vt:lpstr>MATERI PERKULIAHAN PANCASILA</vt:lpstr>
      <vt:lpstr>MATERI PERKULIAHAN PANCASILA</vt:lpstr>
      <vt:lpstr>MATERI PERKULIAHAN PANCASILA</vt:lpstr>
      <vt:lpstr>MATERI PERKULIAHAN PANCASILA</vt:lpstr>
      <vt:lpstr>MATERI PERKULIAHAN PANCASILA</vt:lpstr>
      <vt:lpstr>MATERI PERKULIAHAN PANCASILA</vt:lpstr>
      <vt:lpstr>MATERI PERKULIAHAN PANCASILA</vt:lpstr>
      <vt:lpstr>Materi Perkuliahan Kewarganegaraan</vt:lpstr>
      <vt:lpstr>Materi Perkuliahan Kewarganegaraan</vt:lpstr>
      <vt:lpstr>Materi Perkuliahan Kewarganegaraan</vt:lpstr>
      <vt:lpstr>Materi Perkuliahan Kewarganegaraan</vt:lpstr>
      <vt:lpstr>Materi Perkuliahan Kewarganegaraan</vt:lpstr>
      <vt:lpstr>Materi Perkuliahan Kewarganegaraan</vt:lpstr>
      <vt:lpstr>Materi Perkuliahan Kewarganegaraan</vt:lpstr>
      <vt:lpstr>Materi Perkuliahan Kewarganegaraan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Rencana pembelajaran semester  (RPS)</dc:title>
  <dc:creator>FAJAR COMP</dc:creator>
  <cp:lastModifiedBy>FAJAR COMP</cp:lastModifiedBy>
  <cp:revision>11</cp:revision>
  <dcterms:created xsi:type="dcterms:W3CDTF">2019-10-27T00:20:02Z</dcterms:created>
  <dcterms:modified xsi:type="dcterms:W3CDTF">2019-10-27T01:37:36Z</dcterms:modified>
</cp:coreProperties>
</file>