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2" autoAdjust="0"/>
    <p:restoredTop sz="94660"/>
  </p:normalViewPr>
  <p:slideViewPr>
    <p:cSldViewPr>
      <p:cViewPr varScale="1">
        <p:scale>
          <a:sx n="67" d="100"/>
          <a:sy n="67" d="100"/>
        </p:scale>
        <p:origin x="-96" y="-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55B98-14B1-4274-AE4F-A839D3D81D2C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C982-5DDC-425B-821E-0751E911FD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55B98-14B1-4274-AE4F-A839D3D81D2C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C982-5DDC-425B-821E-0751E911FD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55B98-14B1-4274-AE4F-A839D3D81D2C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C982-5DDC-425B-821E-0751E911FD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55B98-14B1-4274-AE4F-A839D3D81D2C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C982-5DDC-425B-821E-0751E911FD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55B98-14B1-4274-AE4F-A839D3D81D2C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C982-5DDC-425B-821E-0751E911FD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55B98-14B1-4274-AE4F-A839D3D81D2C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C982-5DDC-425B-821E-0751E911FD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55B98-14B1-4274-AE4F-A839D3D81D2C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C982-5DDC-425B-821E-0751E911FD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55B98-14B1-4274-AE4F-A839D3D81D2C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C982-5DDC-425B-821E-0751E911FD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55B98-14B1-4274-AE4F-A839D3D81D2C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C982-5DDC-425B-821E-0751E911FD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55B98-14B1-4274-AE4F-A839D3D81D2C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C982-5DDC-425B-821E-0751E911FD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55B98-14B1-4274-AE4F-A839D3D81D2C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C982-5DDC-425B-821E-0751E911FD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55B98-14B1-4274-AE4F-A839D3D81D2C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9C982-5DDC-425B-821E-0751E911FD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BUSINESS ENGLISH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Expressing routines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expression is phrase, daily activities are the habitual action, general truth, and</a:t>
            </a:r>
            <a:br>
              <a:rPr lang="en-US" dirty="0"/>
            </a:br>
            <a:r>
              <a:rPr lang="en-US" dirty="0"/>
              <a:t>the activities carried out continuously.</a:t>
            </a:r>
            <a:br>
              <a:rPr lang="en-US" dirty="0"/>
            </a:br>
            <a:r>
              <a:rPr lang="en-US" dirty="0"/>
              <a:t>A subject can be changed as pronoun. The pronouns as the subjects are I, You, We, They, She, He, and 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Daily Activities at Home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40000" lnSpcReduction="20000"/>
          </a:bodyPr>
          <a:lstStyle/>
          <a:p>
            <a:endParaRPr lang="en-US" dirty="0"/>
          </a:p>
          <a:p>
            <a:r>
              <a:rPr lang="en-US" sz="5000" dirty="0"/>
              <a:t>I </a:t>
            </a:r>
            <a:r>
              <a:rPr lang="en-US" sz="5000" b="1" dirty="0"/>
              <a:t>wake up</a:t>
            </a:r>
            <a:r>
              <a:rPr lang="en-US" sz="5000" dirty="0"/>
              <a:t> at 7am every morning.</a:t>
            </a:r>
            <a:br>
              <a:rPr lang="en-US" sz="5000" dirty="0"/>
            </a:br>
            <a:r>
              <a:rPr lang="en-US" sz="5000" dirty="0"/>
              <a:t>I </a:t>
            </a:r>
            <a:r>
              <a:rPr lang="en-US" sz="5000" b="1" dirty="0"/>
              <a:t>press the snooze button </a:t>
            </a:r>
            <a:r>
              <a:rPr lang="en-US" sz="5000" dirty="0"/>
              <a:t>five times every morning before I </a:t>
            </a:r>
            <a:r>
              <a:rPr lang="en-US" sz="5000" b="1" dirty="0"/>
              <a:t>turn off the alarm </a:t>
            </a:r>
            <a:r>
              <a:rPr lang="en-US" sz="5000" dirty="0"/>
              <a:t>and </a:t>
            </a:r>
            <a:r>
              <a:rPr lang="en-US" sz="5000" b="1" dirty="0"/>
              <a:t>get up</a:t>
            </a:r>
            <a:r>
              <a:rPr lang="en-US" sz="5000" dirty="0"/>
              <a:t>.</a:t>
            </a:r>
            <a:br>
              <a:rPr lang="en-US" sz="5000" dirty="0"/>
            </a:br>
            <a:r>
              <a:rPr lang="en-US" sz="5000" dirty="0"/>
              <a:t>I </a:t>
            </a:r>
            <a:r>
              <a:rPr lang="en-US" sz="5000" b="1" dirty="0"/>
              <a:t>have a cup of coffee </a:t>
            </a:r>
            <a:r>
              <a:rPr lang="en-US" sz="5000" dirty="0"/>
              <a:t>and </a:t>
            </a:r>
            <a:r>
              <a:rPr lang="en-US" sz="5000" b="1" dirty="0"/>
              <a:t>make breakfast.</a:t>
            </a:r>
            <a:r>
              <a:rPr lang="en-US" sz="5000" dirty="0"/>
              <a:t> I usually </a:t>
            </a:r>
            <a:r>
              <a:rPr lang="en-US" sz="5000" b="1" dirty="0"/>
              <a:t>read the newspaper</a:t>
            </a:r>
            <a:r>
              <a:rPr lang="en-US" sz="5000" dirty="0"/>
              <a:t> while I </a:t>
            </a:r>
            <a:r>
              <a:rPr lang="en-US" sz="5000" b="1" dirty="0"/>
              <a:t>have breakfast</a:t>
            </a:r>
            <a:r>
              <a:rPr lang="en-US" sz="5000" dirty="0"/>
              <a:t>. My children like to </a:t>
            </a:r>
            <a:r>
              <a:rPr lang="en-US" sz="5000" b="1" dirty="0"/>
              <a:t>have a shower</a:t>
            </a:r>
            <a:r>
              <a:rPr lang="en-US" sz="5000" dirty="0"/>
              <a:t> after they have breakfast but I like to have a shower before I </a:t>
            </a:r>
            <a:r>
              <a:rPr lang="en-US" sz="5000" b="1" dirty="0"/>
              <a:t>get dressed.</a:t>
            </a:r>
            <a:r>
              <a:rPr lang="en-US" sz="5000" dirty="0"/>
              <a:t/>
            </a:r>
            <a:br>
              <a:rPr lang="en-US" sz="5000" dirty="0"/>
            </a:br>
            <a:r>
              <a:rPr lang="en-US" sz="5000" dirty="0"/>
              <a:t>My wife </a:t>
            </a:r>
            <a:r>
              <a:rPr lang="en-US" sz="5000" b="1" dirty="0"/>
              <a:t>brushes her long hair</a:t>
            </a:r>
            <a:r>
              <a:rPr lang="en-US" sz="5000" dirty="0"/>
              <a:t>, and I have short hair so I</a:t>
            </a:r>
            <a:r>
              <a:rPr lang="en-US" sz="5000" b="1" dirty="0"/>
              <a:t> comb my hair</a:t>
            </a:r>
            <a:r>
              <a:rPr lang="en-US" sz="5000" dirty="0"/>
              <a:t>. How do you </a:t>
            </a:r>
            <a:r>
              <a:rPr lang="en-US" sz="5000" b="1" dirty="0"/>
              <a:t>do your hair</a:t>
            </a:r>
            <a:r>
              <a:rPr lang="en-US" sz="5000" dirty="0"/>
              <a:t> in the morning?</a:t>
            </a:r>
            <a:br>
              <a:rPr lang="en-US" sz="5000" dirty="0"/>
            </a:br>
            <a:r>
              <a:rPr lang="en-US" sz="5000" dirty="0"/>
              <a:t>It is important to </a:t>
            </a:r>
            <a:r>
              <a:rPr lang="en-US" sz="5000" b="1" dirty="0"/>
              <a:t>brush your teeth</a:t>
            </a:r>
            <a:r>
              <a:rPr lang="en-US" sz="5000" dirty="0"/>
              <a:t>, and some women like to </a:t>
            </a:r>
            <a:r>
              <a:rPr lang="en-US" sz="5000" b="1" dirty="0"/>
              <a:t>put make-up on</a:t>
            </a:r>
            <a:r>
              <a:rPr lang="en-US" sz="5000" dirty="0"/>
              <a:t>. </a:t>
            </a:r>
            <a:br>
              <a:rPr lang="en-US" sz="5000" dirty="0"/>
            </a:br>
            <a:r>
              <a:rPr lang="en-US" sz="5000" dirty="0"/>
              <a:t>After I have finished work, I </a:t>
            </a:r>
            <a:r>
              <a:rPr lang="en-US" sz="5000" b="1" dirty="0"/>
              <a:t>go home </a:t>
            </a:r>
            <a:r>
              <a:rPr lang="en-US" sz="5000" dirty="0"/>
              <a:t>to </a:t>
            </a:r>
            <a:r>
              <a:rPr lang="en-US" sz="5000" b="1" dirty="0"/>
              <a:t>cook dinner. </a:t>
            </a:r>
            <a:r>
              <a:rPr lang="en-US" sz="5000" dirty="0"/>
              <a:t>In my house I usually </a:t>
            </a:r>
            <a:r>
              <a:rPr lang="en-US" sz="5000" b="1" dirty="0"/>
              <a:t>make dinner. </a:t>
            </a:r>
            <a:r>
              <a:rPr lang="en-US" sz="5000" dirty="0"/>
              <a:t>The family eat dinner together at 7:30pm.</a:t>
            </a:r>
            <a:br>
              <a:rPr lang="en-US" sz="5000" dirty="0"/>
            </a:br>
            <a:r>
              <a:rPr lang="en-US" sz="5000" dirty="0"/>
              <a:t>After dinner I make sure that my children </a:t>
            </a:r>
            <a:r>
              <a:rPr lang="en-US" sz="5000" b="1" dirty="0"/>
              <a:t>do their homework</a:t>
            </a:r>
            <a:r>
              <a:rPr lang="en-US" sz="5000" dirty="0"/>
              <a:t>, and then I </a:t>
            </a:r>
            <a:r>
              <a:rPr lang="en-US" sz="5000" b="1" dirty="0"/>
              <a:t>chill out on the sofa</a:t>
            </a:r>
            <a:r>
              <a:rPr lang="en-US" sz="5000" dirty="0"/>
              <a:t> and </a:t>
            </a:r>
            <a:r>
              <a:rPr lang="en-US" sz="5000" b="1" dirty="0"/>
              <a:t>watch television. </a:t>
            </a:r>
            <a:r>
              <a:rPr lang="en-US" sz="5000" dirty="0"/>
              <a:t/>
            </a:r>
            <a:br>
              <a:rPr lang="en-US" sz="5000" dirty="0"/>
            </a:br>
            <a:r>
              <a:rPr lang="en-US" sz="5000" dirty="0"/>
              <a:t>On television I usually </a:t>
            </a:r>
            <a:r>
              <a:rPr lang="en-US" sz="5000" b="1" dirty="0"/>
              <a:t>watch the News. </a:t>
            </a:r>
            <a:r>
              <a:rPr lang="en-US" sz="5000" dirty="0"/>
              <a:t>My wife usually comes to tell me to </a:t>
            </a:r>
            <a:r>
              <a:rPr lang="en-US" sz="5000" b="1" dirty="0"/>
              <a:t>take the rubbish out, </a:t>
            </a:r>
            <a:r>
              <a:rPr lang="en-US" sz="5000" dirty="0"/>
              <a:t>or </a:t>
            </a:r>
            <a:r>
              <a:rPr lang="en-US" sz="5000" b="1" dirty="0"/>
              <a:t>wash the dishes. </a:t>
            </a:r>
            <a:r>
              <a:rPr lang="en-US" sz="5000" dirty="0"/>
              <a:t/>
            </a:r>
            <a:br>
              <a:rPr lang="en-US" sz="5000" dirty="0"/>
            </a:br>
            <a:r>
              <a:rPr lang="en-US" sz="5000" dirty="0"/>
              <a:t>Our children </a:t>
            </a:r>
            <a:r>
              <a:rPr lang="en-US" sz="5000" b="1" dirty="0"/>
              <a:t>feed the dog and the cat</a:t>
            </a:r>
            <a:r>
              <a:rPr lang="en-US" sz="5000" dirty="0"/>
              <a:t> before they </a:t>
            </a:r>
            <a:r>
              <a:rPr lang="en-US" sz="5000" b="1" dirty="0"/>
              <a:t>go to bed</a:t>
            </a:r>
            <a:r>
              <a:rPr lang="en-US" sz="5000" dirty="0"/>
              <a:t> and I tell them to </a:t>
            </a:r>
            <a:r>
              <a:rPr lang="en-US" sz="5000" b="1" dirty="0"/>
              <a:t>go to the bathroom</a:t>
            </a:r>
            <a:r>
              <a:rPr lang="en-US" sz="5000" dirty="0"/>
              <a:t> too. </a:t>
            </a:r>
            <a:br>
              <a:rPr lang="en-US" sz="5000" dirty="0"/>
            </a:br>
            <a:r>
              <a:rPr lang="en-US" sz="5000" dirty="0"/>
              <a:t>If I am sick I have to </a:t>
            </a:r>
            <a:r>
              <a:rPr lang="en-US" sz="5000" b="1" dirty="0"/>
              <a:t>take my medication, </a:t>
            </a:r>
            <a:r>
              <a:rPr lang="en-US" sz="5000" dirty="0"/>
              <a:t>but then I </a:t>
            </a:r>
            <a:r>
              <a:rPr lang="en-US" sz="5000" b="1" dirty="0"/>
              <a:t>get into my pajamas</a:t>
            </a:r>
            <a:r>
              <a:rPr lang="en-US" sz="5000" dirty="0"/>
              <a:t> and </a:t>
            </a:r>
            <a:r>
              <a:rPr lang="en-US" sz="5000" b="1" dirty="0"/>
              <a:t>set the alarm</a:t>
            </a:r>
            <a:r>
              <a:rPr lang="en-US" sz="5000" dirty="0"/>
              <a:t> so I wake up in the morning. </a:t>
            </a:r>
            <a:br>
              <a:rPr lang="en-US" sz="5000" dirty="0"/>
            </a:br>
            <a:r>
              <a:rPr lang="en-US" sz="5000" dirty="0"/>
              <a:t>The last things I do is </a:t>
            </a:r>
            <a:r>
              <a:rPr lang="en-US" sz="5000" b="1" dirty="0"/>
              <a:t>lock the door</a:t>
            </a:r>
            <a:r>
              <a:rPr lang="en-US" sz="5000" dirty="0"/>
              <a:t>, </a:t>
            </a:r>
            <a:r>
              <a:rPr lang="en-US" sz="5000" b="1" dirty="0"/>
              <a:t>turn off the lights</a:t>
            </a:r>
            <a:r>
              <a:rPr lang="en-US" sz="5000" dirty="0"/>
              <a:t>, and </a:t>
            </a:r>
            <a:r>
              <a:rPr lang="en-US" sz="5000" b="1" dirty="0"/>
              <a:t>go to bed</a:t>
            </a:r>
            <a:r>
              <a:rPr lang="en-US" sz="5000" dirty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Daily Activities at Work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Autofit/>
          </a:bodyPr>
          <a:lstStyle/>
          <a:p>
            <a:r>
              <a:rPr lang="en-US" sz="2300" dirty="0"/>
              <a:t>I </a:t>
            </a:r>
            <a:r>
              <a:rPr lang="en-US" sz="2300" b="1" dirty="0"/>
              <a:t>go to work </a:t>
            </a:r>
            <a:r>
              <a:rPr lang="en-US" sz="2300" dirty="0"/>
              <a:t>at 8.45am every morning.</a:t>
            </a:r>
            <a:br>
              <a:rPr lang="en-US" sz="2300" dirty="0"/>
            </a:br>
            <a:r>
              <a:rPr lang="en-US" sz="2300" dirty="0"/>
              <a:t>I usually </a:t>
            </a:r>
            <a:r>
              <a:rPr lang="en-US" sz="2300" b="1" dirty="0"/>
              <a:t>drive to work</a:t>
            </a:r>
            <a:r>
              <a:rPr lang="en-US" sz="2300" dirty="0"/>
              <a:t>.</a:t>
            </a:r>
            <a:br>
              <a:rPr lang="en-US" sz="2300" dirty="0"/>
            </a:br>
            <a:r>
              <a:rPr lang="en-US" sz="2300" dirty="0"/>
              <a:t>I always </a:t>
            </a:r>
            <a:r>
              <a:rPr lang="en-US" sz="2300" b="1" dirty="0"/>
              <a:t>check my emails</a:t>
            </a:r>
            <a:r>
              <a:rPr lang="en-US" sz="2300" dirty="0"/>
              <a:t> when I get to work, but I don't always </a:t>
            </a:r>
            <a:r>
              <a:rPr lang="en-US" sz="2300" b="1" dirty="0"/>
              <a:t>reply</a:t>
            </a:r>
            <a:r>
              <a:rPr lang="en-US" sz="2300" dirty="0"/>
              <a:t> to them immediately.</a:t>
            </a:r>
            <a:br>
              <a:rPr lang="en-US" sz="2300" dirty="0"/>
            </a:br>
            <a:r>
              <a:rPr lang="en-US" sz="2300" dirty="0"/>
              <a:t>I </a:t>
            </a:r>
            <a:r>
              <a:rPr lang="en-US" sz="2300" b="1" dirty="0"/>
              <a:t>take a taxi</a:t>
            </a:r>
            <a:r>
              <a:rPr lang="en-US" sz="2300" dirty="0"/>
              <a:t> or </a:t>
            </a:r>
            <a:r>
              <a:rPr lang="en-US" sz="2300" b="1" dirty="0"/>
              <a:t>a train</a:t>
            </a:r>
            <a:r>
              <a:rPr lang="en-US" sz="2300" dirty="0"/>
              <a:t> if I have a </a:t>
            </a:r>
            <a:r>
              <a:rPr lang="en-US" sz="2300" b="1" dirty="0"/>
              <a:t>lunch meeting</a:t>
            </a:r>
            <a:r>
              <a:rPr lang="en-US" sz="2300" dirty="0"/>
              <a:t>. I never </a:t>
            </a:r>
            <a:r>
              <a:rPr lang="en-US" sz="2300" b="1" dirty="0"/>
              <a:t>take the bus</a:t>
            </a:r>
            <a:r>
              <a:rPr lang="en-US" sz="2300" dirty="0"/>
              <a:t> because it is too slow. </a:t>
            </a:r>
            <a:br>
              <a:rPr lang="en-US" sz="2300" dirty="0"/>
            </a:br>
            <a:r>
              <a:rPr lang="en-US" sz="2300" dirty="0"/>
              <a:t>When I am at my desk I usually </a:t>
            </a:r>
            <a:r>
              <a:rPr lang="en-US" sz="2300" b="1" dirty="0"/>
              <a:t>work on the computer</a:t>
            </a:r>
            <a:r>
              <a:rPr lang="en-US" sz="2300" dirty="0"/>
              <a:t>, even during </a:t>
            </a:r>
            <a:r>
              <a:rPr lang="en-US" sz="2300" b="1" dirty="0"/>
              <a:t>morning tea</a:t>
            </a:r>
            <a:r>
              <a:rPr lang="en-US" sz="2300" dirty="0"/>
              <a:t>.</a:t>
            </a:r>
            <a:br>
              <a:rPr lang="en-US" sz="2300" dirty="0"/>
            </a:br>
            <a:r>
              <a:rPr lang="en-US" sz="2300" dirty="0"/>
              <a:t>At 1pm most days I </a:t>
            </a:r>
            <a:r>
              <a:rPr lang="en-US" sz="2300" b="1" dirty="0"/>
              <a:t>have lunch</a:t>
            </a:r>
            <a:r>
              <a:rPr lang="en-US" sz="2300" dirty="0"/>
              <a:t>.</a:t>
            </a:r>
            <a:br>
              <a:rPr lang="en-US" sz="2300" dirty="0"/>
            </a:br>
            <a:r>
              <a:rPr lang="en-US" sz="2300" dirty="0"/>
              <a:t>At 3pm we have </a:t>
            </a:r>
            <a:r>
              <a:rPr lang="en-US" sz="2300" b="1" dirty="0"/>
              <a:t>afternoon tea</a:t>
            </a:r>
            <a:r>
              <a:rPr lang="en-US" sz="2300" dirty="0"/>
              <a:t>,</a:t>
            </a:r>
            <a:r>
              <a:rPr lang="en-US" sz="2300" b="1" dirty="0"/>
              <a:t> </a:t>
            </a:r>
            <a:r>
              <a:rPr lang="en-US" sz="2300" dirty="0"/>
              <a:t>and that is when we usually talk and eat cake. </a:t>
            </a:r>
            <a:br>
              <a:rPr lang="en-US" sz="2300" dirty="0"/>
            </a:br>
            <a:r>
              <a:rPr lang="en-US" sz="2300" dirty="0"/>
              <a:t>When I work I have to </a:t>
            </a:r>
            <a:r>
              <a:rPr lang="en-US" sz="2300" b="1" dirty="0"/>
              <a:t>make telephone calls</a:t>
            </a:r>
            <a:r>
              <a:rPr lang="en-US" sz="2300" dirty="0"/>
              <a:t>. If an important issue happens, I ask my secretary to </a:t>
            </a:r>
            <a:r>
              <a:rPr lang="en-US" sz="2300" b="1" dirty="0" err="1"/>
              <a:t>organise</a:t>
            </a:r>
            <a:r>
              <a:rPr lang="en-US" sz="2300" b="1" dirty="0"/>
              <a:t> a meeting</a:t>
            </a:r>
            <a:r>
              <a:rPr lang="en-US" sz="2300" dirty="0"/>
              <a:t>.</a:t>
            </a:r>
            <a:r>
              <a:rPr lang="en-US" sz="2300" b="1" dirty="0"/>
              <a:t> </a:t>
            </a:r>
            <a:r>
              <a:rPr lang="en-US" sz="2300" dirty="0"/>
              <a:t/>
            </a:r>
            <a:br>
              <a:rPr lang="en-US" sz="2300" dirty="0"/>
            </a:br>
            <a:r>
              <a:rPr lang="en-US" sz="2300" dirty="0"/>
              <a:t>Once a month I </a:t>
            </a:r>
            <a:r>
              <a:rPr lang="en-US" sz="2300" b="1" dirty="0"/>
              <a:t>report to my boss</a:t>
            </a:r>
            <a:r>
              <a:rPr lang="en-US" sz="2300" dirty="0"/>
              <a:t>, but maybe you have to report to your boss more often. I usually </a:t>
            </a:r>
            <a:r>
              <a:rPr lang="en-US" sz="2300" b="1" dirty="0"/>
              <a:t>write a document</a:t>
            </a:r>
            <a:r>
              <a:rPr lang="en-US" sz="2300" dirty="0"/>
              <a:t> that my boss can read.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Get dressed</a:t>
            </a:r>
          </a:p>
          <a:p>
            <a:r>
              <a:rPr lang="en-US" dirty="0"/>
              <a:t>Comb my hair</a:t>
            </a:r>
          </a:p>
          <a:p>
            <a:r>
              <a:rPr lang="en-US" dirty="0"/>
              <a:t>Get up</a:t>
            </a:r>
          </a:p>
          <a:p>
            <a:r>
              <a:rPr lang="en-US" dirty="0"/>
              <a:t>Have a shower</a:t>
            </a:r>
          </a:p>
          <a:p>
            <a:r>
              <a:rPr lang="en-US" dirty="0"/>
              <a:t>To leave</a:t>
            </a:r>
          </a:p>
          <a:p>
            <a:r>
              <a:rPr lang="en-US" dirty="0"/>
              <a:t>Wake up</a:t>
            </a:r>
          </a:p>
          <a:p>
            <a:r>
              <a:rPr lang="en-US" dirty="0"/>
              <a:t>Brush my teeth</a:t>
            </a:r>
          </a:p>
          <a:p>
            <a:r>
              <a:rPr lang="en-US" dirty="0"/>
              <a:t>Have breakfast</a:t>
            </a:r>
          </a:p>
          <a:p>
            <a:r>
              <a:rPr lang="en-US" dirty="0"/>
              <a:t>Put on</a:t>
            </a:r>
          </a:p>
          <a:p>
            <a:r>
              <a:rPr lang="en-US" dirty="0"/>
              <a:t>Schoolbag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304800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Practice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1. Every day, I ………. when my alarm clock rings. </a:t>
            </a:r>
            <a:br>
              <a:rPr lang="en-US" b="1" dirty="0"/>
            </a:br>
            <a:r>
              <a:rPr lang="en-US" b="1" dirty="0"/>
              <a:t>2. I immediately ……… because I'm usually hungry! </a:t>
            </a:r>
            <a:br>
              <a:rPr lang="en-US" b="1" dirty="0"/>
            </a:br>
            <a:r>
              <a:rPr lang="en-US" b="1" dirty="0"/>
              <a:t>3. So, I go to the kitchen and I ………. </a:t>
            </a:r>
            <a:br>
              <a:rPr lang="en-US" b="1" dirty="0"/>
            </a:br>
            <a:r>
              <a:rPr lang="en-US" b="1" dirty="0"/>
              <a:t>4. As the clock strikes seven, I go to the bathroom to …………... </a:t>
            </a:r>
            <a:br>
              <a:rPr lang="en-US" b="1" dirty="0"/>
            </a:br>
            <a:r>
              <a:rPr lang="en-US" b="1" dirty="0"/>
              <a:t>5. Then, I ………. in my bedroom. </a:t>
            </a:r>
            <a:br>
              <a:rPr lang="en-US" b="1" dirty="0"/>
            </a:br>
            <a:r>
              <a:rPr lang="en-US" b="1" dirty="0"/>
              <a:t>6. I go back to the bathroom and I ……. some make up. </a:t>
            </a:r>
            <a:br>
              <a:rPr lang="en-US" b="1" dirty="0"/>
            </a:br>
            <a:r>
              <a:rPr lang="en-US" b="1" dirty="0"/>
              <a:t>7. Before putting on some lipstick, I always ……….. </a:t>
            </a:r>
            <a:br>
              <a:rPr lang="en-US" b="1" dirty="0"/>
            </a:br>
            <a:r>
              <a:rPr lang="en-US" b="1" dirty="0"/>
              <a:t>8. I'm almost ready now, but I ………. before I go out of the bathroom. </a:t>
            </a:r>
            <a:br>
              <a:rPr lang="en-US" b="1" dirty="0"/>
            </a:br>
            <a:r>
              <a:rPr lang="en-US" b="1" dirty="0"/>
              <a:t>9. Then, I go to my study, and I take my ………… and my laptop. </a:t>
            </a:r>
            <a:br>
              <a:rPr lang="en-US" b="1" dirty="0"/>
            </a:br>
            <a:r>
              <a:rPr lang="en-US" b="1" dirty="0"/>
              <a:t>10. It's seven thirty: I'm ready ……………home.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your own weekly activities. Your work should be done in one paragraph that consists no less than 200 words. Homework is to be submitted via e-learning website, and it’s due on October </a:t>
            </a:r>
            <a:r>
              <a:rPr lang="en-US" dirty="0" smtClean="0"/>
              <a:t>24th  </a:t>
            </a:r>
            <a:r>
              <a:rPr lang="en-US" dirty="0"/>
              <a:t>2019 @ 12am. Please avoid late submissions!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113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BUSINESS ENGLISH </vt:lpstr>
      <vt:lpstr>Slide 2</vt:lpstr>
      <vt:lpstr>Daily Activities at Home </vt:lpstr>
      <vt:lpstr>Daily Activities at Work </vt:lpstr>
      <vt:lpstr>Slide 5</vt:lpstr>
      <vt:lpstr>Slide 6</vt:lpstr>
      <vt:lpstr>homework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ENGLISH</dc:title>
  <dc:creator>PC-4</dc:creator>
  <cp:lastModifiedBy>USER</cp:lastModifiedBy>
  <cp:revision>27</cp:revision>
  <dcterms:created xsi:type="dcterms:W3CDTF">2013-03-27T07:05:55Z</dcterms:created>
  <dcterms:modified xsi:type="dcterms:W3CDTF">2019-10-17T01:45:56Z</dcterms:modified>
</cp:coreProperties>
</file>