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96" y="-6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A9ABF-8737-4459-8833-7C93CA8C480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A9ABF-8737-4459-8833-7C93CA8C480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A9ABF-8737-4459-8833-7C93CA8C480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A9ABF-8737-4459-8833-7C93CA8C480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A9ABF-8737-4459-8833-7C93CA8C4802}"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A9ABF-8737-4459-8833-7C93CA8C480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A9ABF-8737-4459-8833-7C93CA8C4802}"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A9ABF-8737-4459-8833-7C93CA8C4802}"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A9ABF-8737-4459-8833-7C93CA8C4802}"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A9ABF-8737-4459-8833-7C93CA8C480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A9ABF-8737-4459-8833-7C93CA8C4802}"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A519F-428F-4C57-A788-B60F904360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A9ABF-8737-4459-8833-7C93CA8C4802}" type="datetimeFigureOut">
              <a:rPr lang="en-US" smtClean="0"/>
              <a:t>10/28/2019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A519F-428F-4C57-A788-B60F904360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utor2u.net/blog/index.php/business-studies/comments/tesco-in-korea-a-classic-case-study-in-international-expans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4</a:t>
            </a:r>
            <a:endParaRPr lang="en-US" dirty="0"/>
          </a:p>
        </p:txBody>
      </p:sp>
      <p:sp>
        <p:nvSpPr>
          <p:cNvPr id="3" name="Subtitle 2"/>
          <p:cNvSpPr>
            <a:spLocks noGrp="1"/>
          </p:cNvSpPr>
          <p:nvPr>
            <p:ph type="subTitle" idx="1"/>
          </p:nvPr>
        </p:nvSpPr>
        <p:spPr/>
        <p:txBody>
          <a:bodyPr/>
          <a:lstStyle/>
          <a:p>
            <a:pPr lvl="0"/>
            <a:r>
              <a:rPr lang="id-ID" b="1" cap="all" dirty="0">
                <a:hlinkClick r:id="rId2"/>
              </a:rPr>
              <a:t>TESCO'S INTERNATIONAL EXPANSION</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0"/>
            <a:ext cx="8229600" cy="5668963"/>
          </a:xfrm>
        </p:spPr>
        <p:txBody>
          <a:bodyPr>
            <a:normAutofit fontScale="85000" lnSpcReduction="10000"/>
          </a:bodyPr>
          <a:lstStyle/>
          <a:p>
            <a:r>
              <a:rPr lang="id-ID" dirty="0"/>
              <a:t>Tesco's move into Korea offers a classic case study of building market share internationally. The company made some smart moves in their Korean expansion, most notably partnering with Samsung, the leading Korean conglomerate, and embracing the Korean way of life by operating stores as local businesses and community centers. Tesco also made a smart move by employing nearly 100% Koreans on staff, with only 4 British employees out of 23,000. Reports indicate that Tesco's intelligent strategy has won over shoppers in Seoul, with 25% of Koreans signed up for loyalty cards and sales in the billions, finding success in "</a:t>
            </a:r>
            <a:r>
              <a:rPr lang="id-ID" dirty="0" smtClean="0"/>
              <a:t>crack</a:t>
            </a:r>
            <a:r>
              <a:rPr lang="en-US" dirty="0" err="1" smtClean="0"/>
              <a:t>ing</a:t>
            </a:r>
            <a:r>
              <a:rPr lang="id-ID" dirty="0" smtClean="0"/>
              <a:t> </a:t>
            </a:r>
            <a:r>
              <a:rPr lang="id-ID" dirty="0"/>
              <a:t>the Asian tiger," where competitors such as Carrefour and Wal-Mart have failed.</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1.  What do you learn from the case ? (one comment from your group) (35 words minimum required) !</a:t>
            </a:r>
          </a:p>
          <a:p>
            <a:r>
              <a:rPr lang="en-US" dirty="0"/>
              <a:t> 2.  Find 10 New Vocabularies from the case and match with similar words then  translate into </a:t>
            </a:r>
            <a:r>
              <a:rPr lang="en-US" dirty="0" err="1"/>
              <a:t>Bahasa</a:t>
            </a:r>
            <a:r>
              <a:rPr lang="en-US" dirty="0"/>
              <a:t> Indonesia ! here are two examples :</a:t>
            </a:r>
          </a:p>
          <a:p>
            <a:r>
              <a:rPr lang="en-US" dirty="0"/>
              <a:t> </a:t>
            </a:r>
          </a:p>
          <a:p>
            <a:r>
              <a:rPr lang="en-US" dirty="0"/>
              <a:t> </a:t>
            </a:r>
          </a:p>
          <a:p>
            <a:r>
              <a:rPr lang="en-US" dirty="0"/>
              <a:t> </a:t>
            </a:r>
          </a:p>
          <a:p>
            <a:endParaRPr lang="en-US" dirty="0"/>
          </a:p>
        </p:txBody>
      </p:sp>
      <p:graphicFrame>
        <p:nvGraphicFramePr>
          <p:cNvPr id="2050" name="Object 2"/>
          <p:cNvGraphicFramePr>
            <a:graphicFrameLocks noChangeAspect="1"/>
          </p:cNvGraphicFramePr>
          <p:nvPr/>
        </p:nvGraphicFramePr>
        <p:xfrm>
          <a:off x="1431925" y="4572000"/>
          <a:ext cx="6280150" cy="1214437"/>
        </p:xfrm>
        <a:graphic>
          <a:graphicData uri="http://schemas.openxmlformats.org/presentationml/2006/ole">
            <p:oleObj spid="_x0000_s2050" name="Document" r:id="rId3" imgW="6279403" imgH="1214222" progId="Word.Document.12">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182</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Document</vt:lpstr>
      <vt:lpstr>Week 4</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USER</dc:creator>
  <cp:lastModifiedBy>USER</cp:lastModifiedBy>
  <cp:revision>3</cp:revision>
  <dcterms:created xsi:type="dcterms:W3CDTF">2019-10-28T14:21:31Z</dcterms:created>
  <dcterms:modified xsi:type="dcterms:W3CDTF">2019-10-28T22:04:25Z</dcterms:modified>
</cp:coreProperties>
</file>