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256" r:id="rId2"/>
    <p:sldId id="268" r:id="rId3"/>
    <p:sldId id="267" r:id="rId4"/>
    <p:sldId id="266" r:id="rId5"/>
    <p:sldId id="258" r:id="rId6"/>
    <p:sldId id="259" r:id="rId7"/>
    <p:sldId id="260" r:id="rId8"/>
    <p:sldId id="261"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0F26C2-87F2-4B70-B3B1-9495825D9EA1}" type="datetimeFigureOut">
              <a:rPr lang="en-US" smtClean="0"/>
              <a:pPr/>
              <a:t>10/29/2019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078369-9EE7-44F4-8FF3-F16EEB1E09DD}" type="slidenum">
              <a:rPr lang="en-US" smtClean="0"/>
              <a:pPr/>
              <a:t>‹#›</a:t>
            </a:fld>
            <a:endParaRPr lang="en-US"/>
          </a:p>
        </p:txBody>
      </p:sp>
    </p:spTree>
    <p:extLst>
      <p:ext uri="{BB962C8B-B14F-4D97-AF65-F5344CB8AC3E}">
        <p14:creationId xmlns:p14="http://schemas.microsoft.com/office/powerpoint/2010/main" xmlns="" val="1824286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C0829C-9C67-47EA-A892-4FE781E578F5}" type="datetime1">
              <a:rPr lang="en-US" smtClean="0"/>
              <a:pPr/>
              <a:t>10/29/2019</a:t>
            </a:fld>
            <a:endParaRPr lang="en-US"/>
          </a:p>
        </p:txBody>
      </p:sp>
      <p:sp>
        <p:nvSpPr>
          <p:cNvPr id="5" name="Footer Placeholder 4"/>
          <p:cNvSpPr>
            <a:spLocks noGrp="1"/>
          </p:cNvSpPr>
          <p:nvPr>
            <p:ph type="ftr" sz="quarter" idx="11"/>
          </p:nvPr>
        </p:nvSpPr>
        <p:spPr/>
        <p:txBody>
          <a:bodyPr/>
          <a:lstStyle/>
          <a:p>
            <a:r>
              <a:rPr lang="en-US" smtClean="0"/>
              <a:t>akhsan/230412</a:t>
            </a:r>
            <a:endParaRPr lang="en-US"/>
          </a:p>
        </p:txBody>
      </p:sp>
      <p:sp>
        <p:nvSpPr>
          <p:cNvPr id="6" name="Slide Number Placeholder 5"/>
          <p:cNvSpPr>
            <a:spLocks noGrp="1"/>
          </p:cNvSpPr>
          <p:nvPr>
            <p:ph type="sldNum" sz="quarter" idx="12"/>
          </p:nvPr>
        </p:nvSpPr>
        <p:spPr/>
        <p:txBody>
          <a:bodyPr/>
          <a:lstStyle/>
          <a:p>
            <a:fld id="{AEA21F2A-C269-4E09-BEE8-A19A273A0353}" type="slidenum">
              <a:rPr lang="en-US" smtClean="0"/>
              <a:pPr/>
              <a:t>‹#›</a:t>
            </a:fld>
            <a:endParaRPr lang="en-US"/>
          </a:p>
        </p:txBody>
      </p:sp>
    </p:spTree>
    <p:extLst>
      <p:ext uri="{BB962C8B-B14F-4D97-AF65-F5344CB8AC3E}">
        <p14:creationId xmlns:p14="http://schemas.microsoft.com/office/powerpoint/2010/main" xmlns="" val="3790129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8C0440-873B-4D58-867B-498D513A36B4}" type="datetime1">
              <a:rPr lang="en-US" smtClean="0"/>
              <a:pPr/>
              <a:t>10/29/2019</a:t>
            </a:fld>
            <a:endParaRPr lang="en-US"/>
          </a:p>
        </p:txBody>
      </p:sp>
      <p:sp>
        <p:nvSpPr>
          <p:cNvPr id="5" name="Footer Placeholder 4"/>
          <p:cNvSpPr>
            <a:spLocks noGrp="1"/>
          </p:cNvSpPr>
          <p:nvPr>
            <p:ph type="ftr" sz="quarter" idx="11"/>
          </p:nvPr>
        </p:nvSpPr>
        <p:spPr/>
        <p:txBody>
          <a:bodyPr/>
          <a:lstStyle/>
          <a:p>
            <a:r>
              <a:rPr lang="en-US" smtClean="0"/>
              <a:t>akhsan/230412</a:t>
            </a:r>
            <a:endParaRPr lang="en-US"/>
          </a:p>
        </p:txBody>
      </p:sp>
      <p:sp>
        <p:nvSpPr>
          <p:cNvPr id="6" name="Slide Number Placeholder 5"/>
          <p:cNvSpPr>
            <a:spLocks noGrp="1"/>
          </p:cNvSpPr>
          <p:nvPr>
            <p:ph type="sldNum" sz="quarter" idx="12"/>
          </p:nvPr>
        </p:nvSpPr>
        <p:spPr/>
        <p:txBody>
          <a:bodyPr/>
          <a:lstStyle/>
          <a:p>
            <a:fld id="{AEA21F2A-C269-4E09-BEE8-A19A273A0353}" type="slidenum">
              <a:rPr lang="en-US" smtClean="0"/>
              <a:pPr/>
              <a:t>‹#›</a:t>
            </a:fld>
            <a:endParaRPr lang="en-US"/>
          </a:p>
        </p:txBody>
      </p:sp>
    </p:spTree>
    <p:extLst>
      <p:ext uri="{BB962C8B-B14F-4D97-AF65-F5344CB8AC3E}">
        <p14:creationId xmlns:p14="http://schemas.microsoft.com/office/powerpoint/2010/main" xmlns="" val="2739647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C53A70-E4D8-43C5-9DC8-BDFCB0A92D0D}" type="datetime1">
              <a:rPr lang="en-US" smtClean="0"/>
              <a:pPr/>
              <a:t>10/29/2019</a:t>
            </a:fld>
            <a:endParaRPr lang="en-US"/>
          </a:p>
        </p:txBody>
      </p:sp>
      <p:sp>
        <p:nvSpPr>
          <p:cNvPr id="5" name="Footer Placeholder 4"/>
          <p:cNvSpPr>
            <a:spLocks noGrp="1"/>
          </p:cNvSpPr>
          <p:nvPr>
            <p:ph type="ftr" sz="quarter" idx="11"/>
          </p:nvPr>
        </p:nvSpPr>
        <p:spPr/>
        <p:txBody>
          <a:bodyPr/>
          <a:lstStyle/>
          <a:p>
            <a:r>
              <a:rPr lang="en-US" smtClean="0"/>
              <a:t>akhsan/230412</a:t>
            </a:r>
            <a:endParaRPr lang="en-US"/>
          </a:p>
        </p:txBody>
      </p:sp>
      <p:sp>
        <p:nvSpPr>
          <p:cNvPr id="6" name="Slide Number Placeholder 5"/>
          <p:cNvSpPr>
            <a:spLocks noGrp="1"/>
          </p:cNvSpPr>
          <p:nvPr>
            <p:ph type="sldNum" sz="quarter" idx="12"/>
          </p:nvPr>
        </p:nvSpPr>
        <p:spPr/>
        <p:txBody>
          <a:bodyPr/>
          <a:lstStyle/>
          <a:p>
            <a:fld id="{AEA21F2A-C269-4E09-BEE8-A19A273A0353}" type="slidenum">
              <a:rPr lang="en-US" smtClean="0"/>
              <a:pPr/>
              <a:t>‹#›</a:t>
            </a:fld>
            <a:endParaRPr lang="en-US"/>
          </a:p>
        </p:txBody>
      </p:sp>
    </p:spTree>
    <p:extLst>
      <p:ext uri="{BB962C8B-B14F-4D97-AF65-F5344CB8AC3E}">
        <p14:creationId xmlns:p14="http://schemas.microsoft.com/office/powerpoint/2010/main" xmlns="" val="2064955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4A8E26-74F9-4207-BE7B-B06B7FC35123}" type="datetime1">
              <a:rPr lang="en-US" smtClean="0"/>
              <a:pPr/>
              <a:t>10/29/2019</a:t>
            </a:fld>
            <a:endParaRPr lang="en-US"/>
          </a:p>
        </p:txBody>
      </p:sp>
      <p:sp>
        <p:nvSpPr>
          <p:cNvPr id="5" name="Footer Placeholder 4"/>
          <p:cNvSpPr>
            <a:spLocks noGrp="1"/>
          </p:cNvSpPr>
          <p:nvPr>
            <p:ph type="ftr" sz="quarter" idx="11"/>
          </p:nvPr>
        </p:nvSpPr>
        <p:spPr/>
        <p:txBody>
          <a:bodyPr/>
          <a:lstStyle/>
          <a:p>
            <a:r>
              <a:rPr lang="en-US" smtClean="0"/>
              <a:t>akhsan/230412</a:t>
            </a:r>
            <a:endParaRPr lang="en-US"/>
          </a:p>
        </p:txBody>
      </p:sp>
      <p:sp>
        <p:nvSpPr>
          <p:cNvPr id="6" name="Slide Number Placeholder 5"/>
          <p:cNvSpPr>
            <a:spLocks noGrp="1"/>
          </p:cNvSpPr>
          <p:nvPr>
            <p:ph type="sldNum" sz="quarter" idx="12"/>
          </p:nvPr>
        </p:nvSpPr>
        <p:spPr/>
        <p:txBody>
          <a:bodyPr/>
          <a:lstStyle/>
          <a:p>
            <a:fld id="{AEA21F2A-C269-4E09-BEE8-A19A273A0353}" type="slidenum">
              <a:rPr lang="en-US" smtClean="0"/>
              <a:pPr/>
              <a:t>‹#›</a:t>
            </a:fld>
            <a:endParaRPr lang="en-US"/>
          </a:p>
        </p:txBody>
      </p:sp>
    </p:spTree>
    <p:extLst>
      <p:ext uri="{BB962C8B-B14F-4D97-AF65-F5344CB8AC3E}">
        <p14:creationId xmlns:p14="http://schemas.microsoft.com/office/powerpoint/2010/main" xmlns="" val="3570510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A65F62-1C74-4C2C-849F-FF1632CE9547}" type="datetime1">
              <a:rPr lang="en-US" smtClean="0"/>
              <a:pPr/>
              <a:t>10/29/2019</a:t>
            </a:fld>
            <a:endParaRPr lang="en-US"/>
          </a:p>
        </p:txBody>
      </p:sp>
      <p:sp>
        <p:nvSpPr>
          <p:cNvPr id="5" name="Footer Placeholder 4"/>
          <p:cNvSpPr>
            <a:spLocks noGrp="1"/>
          </p:cNvSpPr>
          <p:nvPr>
            <p:ph type="ftr" sz="quarter" idx="11"/>
          </p:nvPr>
        </p:nvSpPr>
        <p:spPr/>
        <p:txBody>
          <a:bodyPr/>
          <a:lstStyle/>
          <a:p>
            <a:r>
              <a:rPr lang="en-US" smtClean="0"/>
              <a:t>akhsan/230412</a:t>
            </a:r>
            <a:endParaRPr lang="en-US"/>
          </a:p>
        </p:txBody>
      </p:sp>
      <p:sp>
        <p:nvSpPr>
          <p:cNvPr id="6" name="Slide Number Placeholder 5"/>
          <p:cNvSpPr>
            <a:spLocks noGrp="1"/>
          </p:cNvSpPr>
          <p:nvPr>
            <p:ph type="sldNum" sz="quarter" idx="12"/>
          </p:nvPr>
        </p:nvSpPr>
        <p:spPr/>
        <p:txBody>
          <a:bodyPr/>
          <a:lstStyle/>
          <a:p>
            <a:fld id="{AEA21F2A-C269-4E09-BEE8-A19A273A0353}" type="slidenum">
              <a:rPr lang="en-US" smtClean="0"/>
              <a:pPr/>
              <a:t>‹#›</a:t>
            </a:fld>
            <a:endParaRPr lang="en-US"/>
          </a:p>
        </p:txBody>
      </p:sp>
    </p:spTree>
    <p:extLst>
      <p:ext uri="{BB962C8B-B14F-4D97-AF65-F5344CB8AC3E}">
        <p14:creationId xmlns:p14="http://schemas.microsoft.com/office/powerpoint/2010/main" xmlns="" val="620715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18C0FA-584C-4200-85ED-E9B1A77BA8B9}" type="datetime1">
              <a:rPr lang="en-US" smtClean="0"/>
              <a:pPr/>
              <a:t>10/29/2019</a:t>
            </a:fld>
            <a:endParaRPr lang="en-US"/>
          </a:p>
        </p:txBody>
      </p:sp>
      <p:sp>
        <p:nvSpPr>
          <p:cNvPr id="6" name="Footer Placeholder 5"/>
          <p:cNvSpPr>
            <a:spLocks noGrp="1"/>
          </p:cNvSpPr>
          <p:nvPr>
            <p:ph type="ftr" sz="quarter" idx="11"/>
          </p:nvPr>
        </p:nvSpPr>
        <p:spPr/>
        <p:txBody>
          <a:bodyPr/>
          <a:lstStyle/>
          <a:p>
            <a:r>
              <a:rPr lang="en-US" smtClean="0"/>
              <a:t>akhsan/230412</a:t>
            </a:r>
            <a:endParaRPr lang="en-US"/>
          </a:p>
        </p:txBody>
      </p:sp>
      <p:sp>
        <p:nvSpPr>
          <p:cNvPr id="7" name="Slide Number Placeholder 6"/>
          <p:cNvSpPr>
            <a:spLocks noGrp="1"/>
          </p:cNvSpPr>
          <p:nvPr>
            <p:ph type="sldNum" sz="quarter" idx="12"/>
          </p:nvPr>
        </p:nvSpPr>
        <p:spPr/>
        <p:txBody>
          <a:bodyPr/>
          <a:lstStyle/>
          <a:p>
            <a:fld id="{AEA21F2A-C269-4E09-BEE8-A19A273A0353}" type="slidenum">
              <a:rPr lang="en-US" smtClean="0"/>
              <a:pPr/>
              <a:t>‹#›</a:t>
            </a:fld>
            <a:endParaRPr lang="en-US"/>
          </a:p>
        </p:txBody>
      </p:sp>
    </p:spTree>
    <p:extLst>
      <p:ext uri="{BB962C8B-B14F-4D97-AF65-F5344CB8AC3E}">
        <p14:creationId xmlns:p14="http://schemas.microsoft.com/office/powerpoint/2010/main" xmlns="" val="2617294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C013A0-1DEC-42A1-95E0-8CB5B08907A7}" type="datetime1">
              <a:rPr lang="en-US" smtClean="0"/>
              <a:pPr/>
              <a:t>10/29/2019</a:t>
            </a:fld>
            <a:endParaRPr lang="en-US"/>
          </a:p>
        </p:txBody>
      </p:sp>
      <p:sp>
        <p:nvSpPr>
          <p:cNvPr id="8" name="Footer Placeholder 7"/>
          <p:cNvSpPr>
            <a:spLocks noGrp="1"/>
          </p:cNvSpPr>
          <p:nvPr>
            <p:ph type="ftr" sz="quarter" idx="11"/>
          </p:nvPr>
        </p:nvSpPr>
        <p:spPr/>
        <p:txBody>
          <a:bodyPr/>
          <a:lstStyle/>
          <a:p>
            <a:r>
              <a:rPr lang="en-US" smtClean="0"/>
              <a:t>akhsan/230412</a:t>
            </a:r>
            <a:endParaRPr lang="en-US"/>
          </a:p>
        </p:txBody>
      </p:sp>
      <p:sp>
        <p:nvSpPr>
          <p:cNvPr id="9" name="Slide Number Placeholder 8"/>
          <p:cNvSpPr>
            <a:spLocks noGrp="1"/>
          </p:cNvSpPr>
          <p:nvPr>
            <p:ph type="sldNum" sz="quarter" idx="12"/>
          </p:nvPr>
        </p:nvSpPr>
        <p:spPr/>
        <p:txBody>
          <a:bodyPr/>
          <a:lstStyle/>
          <a:p>
            <a:fld id="{AEA21F2A-C269-4E09-BEE8-A19A273A0353}" type="slidenum">
              <a:rPr lang="en-US" smtClean="0"/>
              <a:pPr/>
              <a:t>‹#›</a:t>
            </a:fld>
            <a:endParaRPr lang="en-US"/>
          </a:p>
        </p:txBody>
      </p:sp>
    </p:spTree>
    <p:extLst>
      <p:ext uri="{BB962C8B-B14F-4D97-AF65-F5344CB8AC3E}">
        <p14:creationId xmlns:p14="http://schemas.microsoft.com/office/powerpoint/2010/main" xmlns="" val="287139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B26A56-8C27-413F-9888-2612A2AC638C}" type="datetime1">
              <a:rPr lang="en-US" smtClean="0"/>
              <a:pPr/>
              <a:t>10/29/2019</a:t>
            </a:fld>
            <a:endParaRPr lang="en-US"/>
          </a:p>
        </p:txBody>
      </p:sp>
      <p:sp>
        <p:nvSpPr>
          <p:cNvPr id="4" name="Footer Placeholder 3"/>
          <p:cNvSpPr>
            <a:spLocks noGrp="1"/>
          </p:cNvSpPr>
          <p:nvPr>
            <p:ph type="ftr" sz="quarter" idx="11"/>
          </p:nvPr>
        </p:nvSpPr>
        <p:spPr/>
        <p:txBody>
          <a:bodyPr/>
          <a:lstStyle/>
          <a:p>
            <a:r>
              <a:rPr lang="en-US" smtClean="0"/>
              <a:t>akhsan/230412</a:t>
            </a:r>
            <a:endParaRPr lang="en-US"/>
          </a:p>
        </p:txBody>
      </p:sp>
      <p:sp>
        <p:nvSpPr>
          <p:cNvPr id="5" name="Slide Number Placeholder 4"/>
          <p:cNvSpPr>
            <a:spLocks noGrp="1"/>
          </p:cNvSpPr>
          <p:nvPr>
            <p:ph type="sldNum" sz="quarter" idx="12"/>
          </p:nvPr>
        </p:nvSpPr>
        <p:spPr/>
        <p:txBody>
          <a:bodyPr/>
          <a:lstStyle/>
          <a:p>
            <a:fld id="{AEA21F2A-C269-4E09-BEE8-A19A273A0353}" type="slidenum">
              <a:rPr lang="en-US" smtClean="0"/>
              <a:pPr/>
              <a:t>‹#›</a:t>
            </a:fld>
            <a:endParaRPr lang="en-US"/>
          </a:p>
        </p:txBody>
      </p:sp>
    </p:spTree>
    <p:extLst>
      <p:ext uri="{BB962C8B-B14F-4D97-AF65-F5344CB8AC3E}">
        <p14:creationId xmlns:p14="http://schemas.microsoft.com/office/powerpoint/2010/main" xmlns="" val="4124319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A5EEF3-377D-4480-94DA-CC4F4BA5C88C}" type="datetime1">
              <a:rPr lang="en-US" smtClean="0"/>
              <a:pPr/>
              <a:t>10/29/2019</a:t>
            </a:fld>
            <a:endParaRPr lang="en-US"/>
          </a:p>
        </p:txBody>
      </p:sp>
      <p:sp>
        <p:nvSpPr>
          <p:cNvPr id="3" name="Footer Placeholder 2"/>
          <p:cNvSpPr>
            <a:spLocks noGrp="1"/>
          </p:cNvSpPr>
          <p:nvPr>
            <p:ph type="ftr" sz="quarter" idx="11"/>
          </p:nvPr>
        </p:nvSpPr>
        <p:spPr/>
        <p:txBody>
          <a:bodyPr/>
          <a:lstStyle/>
          <a:p>
            <a:r>
              <a:rPr lang="en-US" smtClean="0"/>
              <a:t>akhsan/230412</a:t>
            </a:r>
            <a:endParaRPr lang="en-US"/>
          </a:p>
        </p:txBody>
      </p:sp>
      <p:sp>
        <p:nvSpPr>
          <p:cNvPr id="4" name="Slide Number Placeholder 3"/>
          <p:cNvSpPr>
            <a:spLocks noGrp="1"/>
          </p:cNvSpPr>
          <p:nvPr>
            <p:ph type="sldNum" sz="quarter" idx="12"/>
          </p:nvPr>
        </p:nvSpPr>
        <p:spPr/>
        <p:txBody>
          <a:bodyPr/>
          <a:lstStyle/>
          <a:p>
            <a:fld id="{AEA21F2A-C269-4E09-BEE8-A19A273A0353}" type="slidenum">
              <a:rPr lang="en-US" smtClean="0"/>
              <a:pPr/>
              <a:t>‹#›</a:t>
            </a:fld>
            <a:endParaRPr lang="en-US"/>
          </a:p>
        </p:txBody>
      </p:sp>
    </p:spTree>
    <p:extLst>
      <p:ext uri="{BB962C8B-B14F-4D97-AF65-F5344CB8AC3E}">
        <p14:creationId xmlns:p14="http://schemas.microsoft.com/office/powerpoint/2010/main" xmlns="" val="2299870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CC0479-DA1F-4E5E-AA79-4E7A94A5E5D5}" type="datetime1">
              <a:rPr lang="en-US" smtClean="0"/>
              <a:pPr/>
              <a:t>10/29/2019</a:t>
            </a:fld>
            <a:endParaRPr lang="en-US"/>
          </a:p>
        </p:txBody>
      </p:sp>
      <p:sp>
        <p:nvSpPr>
          <p:cNvPr id="6" name="Footer Placeholder 5"/>
          <p:cNvSpPr>
            <a:spLocks noGrp="1"/>
          </p:cNvSpPr>
          <p:nvPr>
            <p:ph type="ftr" sz="quarter" idx="11"/>
          </p:nvPr>
        </p:nvSpPr>
        <p:spPr/>
        <p:txBody>
          <a:bodyPr/>
          <a:lstStyle/>
          <a:p>
            <a:r>
              <a:rPr lang="en-US" smtClean="0"/>
              <a:t>akhsan/230412</a:t>
            </a:r>
            <a:endParaRPr lang="en-US"/>
          </a:p>
        </p:txBody>
      </p:sp>
      <p:sp>
        <p:nvSpPr>
          <p:cNvPr id="7" name="Slide Number Placeholder 6"/>
          <p:cNvSpPr>
            <a:spLocks noGrp="1"/>
          </p:cNvSpPr>
          <p:nvPr>
            <p:ph type="sldNum" sz="quarter" idx="12"/>
          </p:nvPr>
        </p:nvSpPr>
        <p:spPr/>
        <p:txBody>
          <a:bodyPr/>
          <a:lstStyle/>
          <a:p>
            <a:fld id="{AEA21F2A-C269-4E09-BEE8-A19A273A0353}" type="slidenum">
              <a:rPr lang="en-US" smtClean="0"/>
              <a:pPr/>
              <a:t>‹#›</a:t>
            </a:fld>
            <a:endParaRPr lang="en-US"/>
          </a:p>
        </p:txBody>
      </p:sp>
    </p:spTree>
    <p:extLst>
      <p:ext uri="{BB962C8B-B14F-4D97-AF65-F5344CB8AC3E}">
        <p14:creationId xmlns:p14="http://schemas.microsoft.com/office/powerpoint/2010/main" xmlns="" val="619229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9845E7-92A1-4C67-ACE0-4AAD8D1DC093}" type="datetime1">
              <a:rPr lang="en-US" smtClean="0"/>
              <a:pPr/>
              <a:t>10/29/2019</a:t>
            </a:fld>
            <a:endParaRPr lang="en-US"/>
          </a:p>
        </p:txBody>
      </p:sp>
      <p:sp>
        <p:nvSpPr>
          <p:cNvPr id="6" name="Footer Placeholder 5"/>
          <p:cNvSpPr>
            <a:spLocks noGrp="1"/>
          </p:cNvSpPr>
          <p:nvPr>
            <p:ph type="ftr" sz="quarter" idx="11"/>
          </p:nvPr>
        </p:nvSpPr>
        <p:spPr/>
        <p:txBody>
          <a:bodyPr/>
          <a:lstStyle/>
          <a:p>
            <a:r>
              <a:rPr lang="en-US" smtClean="0"/>
              <a:t>akhsan/230412</a:t>
            </a:r>
            <a:endParaRPr lang="en-US"/>
          </a:p>
        </p:txBody>
      </p:sp>
      <p:sp>
        <p:nvSpPr>
          <p:cNvPr id="7" name="Slide Number Placeholder 6"/>
          <p:cNvSpPr>
            <a:spLocks noGrp="1"/>
          </p:cNvSpPr>
          <p:nvPr>
            <p:ph type="sldNum" sz="quarter" idx="12"/>
          </p:nvPr>
        </p:nvSpPr>
        <p:spPr/>
        <p:txBody>
          <a:bodyPr/>
          <a:lstStyle/>
          <a:p>
            <a:fld id="{AEA21F2A-C269-4E09-BEE8-A19A273A0353}" type="slidenum">
              <a:rPr lang="en-US" smtClean="0"/>
              <a:pPr/>
              <a:t>‹#›</a:t>
            </a:fld>
            <a:endParaRPr lang="en-US"/>
          </a:p>
        </p:txBody>
      </p:sp>
    </p:spTree>
    <p:extLst>
      <p:ext uri="{BB962C8B-B14F-4D97-AF65-F5344CB8AC3E}">
        <p14:creationId xmlns:p14="http://schemas.microsoft.com/office/powerpoint/2010/main" xmlns="" val="1470368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92DA17-D882-42A7-80D8-B664FEB6DFD9}" type="datetime1">
              <a:rPr lang="en-US" smtClean="0"/>
              <a:pPr/>
              <a:t>10/29/2019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akhsan/230412</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A21F2A-C269-4E09-BEE8-A19A273A0353}" type="slidenum">
              <a:rPr lang="en-US" smtClean="0"/>
              <a:pPr/>
              <a:t>‹#›</a:t>
            </a:fld>
            <a:endParaRPr lang="en-US"/>
          </a:p>
        </p:txBody>
      </p:sp>
    </p:spTree>
    <p:extLst>
      <p:ext uri="{BB962C8B-B14F-4D97-AF65-F5344CB8AC3E}">
        <p14:creationId xmlns:p14="http://schemas.microsoft.com/office/powerpoint/2010/main" xmlns="" val="1702851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English Business </a:t>
            </a:r>
            <a:r>
              <a:rPr lang="en-US" dirty="0" smtClean="0"/>
              <a:t>2</a:t>
            </a:r>
            <a:r>
              <a:rPr lang="en-US" dirty="0" smtClean="0"/>
              <a:t/>
            </a:r>
            <a:br>
              <a:rPr lang="en-US" dirty="0" smtClean="0"/>
            </a:br>
            <a:r>
              <a:rPr lang="en-US" dirty="0" smtClean="0"/>
              <a:t>STIE NOBEL </a:t>
            </a:r>
            <a:endParaRPr lang="en-US" dirty="0"/>
          </a:p>
        </p:txBody>
      </p:sp>
      <p:sp>
        <p:nvSpPr>
          <p:cNvPr id="3" name="Subtitle 2"/>
          <p:cNvSpPr>
            <a:spLocks noGrp="1"/>
          </p:cNvSpPr>
          <p:nvPr>
            <p:ph type="subTitle" idx="1"/>
          </p:nvPr>
        </p:nvSpPr>
        <p:spPr/>
        <p:txBody>
          <a:bodyPr/>
          <a:lstStyle/>
          <a:p>
            <a:r>
              <a:rPr lang="en-US" dirty="0" smtClean="0"/>
              <a:t>WEEK </a:t>
            </a:r>
            <a:r>
              <a:rPr lang="en-US" dirty="0" smtClean="0"/>
              <a:t>4</a:t>
            </a:r>
            <a:endParaRPr lang="en-US" dirty="0" smtClean="0"/>
          </a:p>
          <a:p>
            <a:r>
              <a:rPr lang="en-US" dirty="0" smtClean="0"/>
              <a:t>Answering the phone</a:t>
            </a:r>
          </a:p>
          <a:p>
            <a:endParaRPr lang="en-US" dirty="0"/>
          </a:p>
        </p:txBody>
      </p:sp>
    </p:spTree>
    <p:extLst>
      <p:ext uri="{BB962C8B-B14F-4D97-AF65-F5344CB8AC3E}">
        <p14:creationId xmlns:p14="http://schemas.microsoft.com/office/powerpoint/2010/main" xmlns="" val="2854398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
            </a:r>
            <a:br>
              <a:rPr lang="en-US" sz="3600" b="1" dirty="0" smtClean="0"/>
            </a:br>
            <a:r>
              <a:rPr lang="en-US" sz="3600" b="1" dirty="0"/>
              <a:t/>
            </a:r>
            <a:br>
              <a:rPr lang="en-US" sz="3600" b="1" dirty="0"/>
            </a:br>
            <a:r>
              <a:rPr lang="en-US" sz="3600" b="1" dirty="0" smtClean="0"/>
              <a:t>Answer the phone the way you would like to be answered</a:t>
            </a:r>
            <a:r>
              <a:rPr lang="en-US" sz="5400" b="1" dirty="0" smtClean="0"/>
              <a:t/>
            </a:r>
            <a:br>
              <a:rPr lang="en-US" sz="5400" b="1" dirty="0" smtClean="0"/>
            </a:br>
            <a:endParaRPr lang="en-US" sz="5400" dirty="0"/>
          </a:p>
        </p:txBody>
      </p:sp>
      <p:sp>
        <p:nvSpPr>
          <p:cNvPr id="3" name="Content Placeholder 2"/>
          <p:cNvSpPr>
            <a:spLocks noGrp="1"/>
          </p:cNvSpPr>
          <p:nvPr>
            <p:ph idx="1"/>
          </p:nvPr>
        </p:nvSpPr>
        <p:spPr/>
        <p:txBody>
          <a:bodyPr>
            <a:normAutofit fontScale="92500"/>
          </a:bodyPr>
          <a:lstStyle/>
          <a:p>
            <a:r>
              <a:rPr lang="en-US" dirty="0" smtClean="0"/>
              <a:t>The phone rings, let it ring twice to give a few seconds to get ready to answer, in case you were busy with something and then pick up the phone;</a:t>
            </a:r>
          </a:p>
          <a:p>
            <a:r>
              <a:rPr lang="en-US" dirty="0" smtClean="0"/>
              <a:t>You announce the place where you work, say your name and ask in how you can be useful to them. The "welcoming sentence" should be something like this "Good morning, this is Company X office, it's Joan speaking, how may I help you?", just for an example;</a:t>
            </a:r>
            <a:endParaRPr lang="en-US" dirty="0"/>
          </a:p>
        </p:txBody>
      </p:sp>
      <p:sp>
        <p:nvSpPr>
          <p:cNvPr id="4" name="Footer Placeholder 3"/>
          <p:cNvSpPr>
            <a:spLocks noGrp="1"/>
          </p:cNvSpPr>
          <p:nvPr>
            <p:ph type="ftr" sz="quarter" idx="11"/>
          </p:nvPr>
        </p:nvSpPr>
        <p:spPr/>
        <p:txBody>
          <a:bodyPr/>
          <a:lstStyle/>
          <a:p>
            <a:r>
              <a:rPr lang="en-US" smtClean="0"/>
              <a:t>akhsan/230412</a:t>
            </a:r>
            <a:endParaRPr lang="en-US"/>
          </a:p>
        </p:txBody>
      </p:sp>
    </p:spTree>
    <p:extLst>
      <p:ext uri="{BB962C8B-B14F-4D97-AF65-F5344CB8AC3E}">
        <p14:creationId xmlns:p14="http://schemas.microsoft.com/office/powerpoint/2010/main" xmlns="" val="40549666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36637"/>
            <a:ext cx="8229600" cy="5592763"/>
          </a:xfrm>
        </p:spPr>
        <p:txBody>
          <a:bodyPr/>
          <a:lstStyle/>
          <a:p>
            <a:r>
              <a:rPr lang="en-US" dirty="0" smtClean="0"/>
              <a:t>Then you listen to the callers need and if you can help him/her, do so directly in a preferably short, clear and simple way;</a:t>
            </a:r>
          </a:p>
          <a:p>
            <a:pPr marL="0" indent="0">
              <a:buNone/>
            </a:pPr>
            <a:endParaRPr lang="en-US" dirty="0" smtClean="0"/>
          </a:p>
          <a:p>
            <a:r>
              <a:rPr lang="en-US" dirty="0" smtClean="0"/>
              <a:t>If you can't help that person directly and you need to transfer the call to someone else, say to the caller that he/she needs to speak with another section, office, etc., and that you are going to transfer the call right away;</a:t>
            </a:r>
            <a:endParaRPr lang="en-US" dirty="0"/>
          </a:p>
        </p:txBody>
      </p:sp>
      <p:sp>
        <p:nvSpPr>
          <p:cNvPr id="4" name="Footer Placeholder 3"/>
          <p:cNvSpPr>
            <a:spLocks noGrp="1"/>
          </p:cNvSpPr>
          <p:nvPr>
            <p:ph type="ftr" sz="quarter" idx="11"/>
          </p:nvPr>
        </p:nvSpPr>
        <p:spPr/>
        <p:txBody>
          <a:bodyPr/>
          <a:lstStyle/>
          <a:p>
            <a:r>
              <a:rPr lang="en-US" smtClean="0"/>
              <a:t>akhsan/230412</a:t>
            </a:r>
            <a:endParaRPr lang="en-US"/>
          </a:p>
        </p:txBody>
      </p:sp>
    </p:spTree>
    <p:extLst>
      <p:ext uri="{BB962C8B-B14F-4D97-AF65-F5344CB8AC3E}">
        <p14:creationId xmlns:p14="http://schemas.microsoft.com/office/powerpoint/2010/main" xmlns="" val="3884932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lstStyle/>
          <a:p>
            <a:r>
              <a:rPr lang="en-US" dirty="0" smtClean="0"/>
              <a:t>When you're going to transfer the call to another person, warn first who the caller is and the purpose of the call, and if accepted, transfer the call; </a:t>
            </a:r>
          </a:p>
          <a:p>
            <a:pPr marL="0" indent="0">
              <a:buNone/>
            </a:pPr>
            <a:endParaRPr lang="en-US" dirty="0" smtClean="0"/>
          </a:p>
          <a:p>
            <a:r>
              <a:rPr lang="en-US" dirty="0" smtClean="0"/>
              <a:t>When the purpose of the caller has been achieved, thank him for using your company, office, etc., services, if that's the case, and then say good bye.</a:t>
            </a:r>
            <a:endParaRPr lang="en-US" dirty="0"/>
          </a:p>
        </p:txBody>
      </p:sp>
      <p:sp>
        <p:nvSpPr>
          <p:cNvPr id="4" name="Footer Placeholder 3"/>
          <p:cNvSpPr>
            <a:spLocks noGrp="1"/>
          </p:cNvSpPr>
          <p:nvPr>
            <p:ph type="ftr" sz="quarter" idx="11"/>
          </p:nvPr>
        </p:nvSpPr>
        <p:spPr/>
        <p:txBody>
          <a:bodyPr/>
          <a:lstStyle/>
          <a:p>
            <a:r>
              <a:rPr lang="en-US" smtClean="0"/>
              <a:t>akhsan/230412</a:t>
            </a:r>
            <a:endParaRPr lang="en-US"/>
          </a:p>
        </p:txBody>
      </p:sp>
    </p:spTree>
    <p:extLst>
      <p:ext uri="{BB962C8B-B14F-4D97-AF65-F5344CB8AC3E}">
        <p14:creationId xmlns:p14="http://schemas.microsoft.com/office/powerpoint/2010/main" xmlns="" val="25808630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2238"/>
            <a:ext cx="7162800" cy="715962"/>
          </a:xfrm>
        </p:spPr>
        <p:txBody>
          <a:bodyPr>
            <a:normAutofit fontScale="90000"/>
          </a:bodyPr>
          <a:lstStyle/>
          <a:p>
            <a:r>
              <a:rPr lang="en-US" dirty="0" smtClean="0"/>
              <a:t>Read the article…</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0" y="914400"/>
            <a:ext cx="9144000" cy="5562600"/>
          </a:xfrm>
        </p:spPr>
      </p:pic>
      <p:sp>
        <p:nvSpPr>
          <p:cNvPr id="6" name="Footer Placeholder 5"/>
          <p:cNvSpPr>
            <a:spLocks noGrp="1"/>
          </p:cNvSpPr>
          <p:nvPr>
            <p:ph type="ftr" sz="quarter" idx="11"/>
          </p:nvPr>
        </p:nvSpPr>
        <p:spPr/>
        <p:txBody>
          <a:bodyPr/>
          <a:lstStyle/>
          <a:p>
            <a:r>
              <a:rPr lang="en-US" smtClean="0"/>
              <a:t>akhsan/230412</a:t>
            </a:r>
            <a:endParaRPr lang="en-US"/>
          </a:p>
        </p:txBody>
      </p:sp>
    </p:spTree>
    <p:extLst>
      <p:ext uri="{BB962C8B-B14F-4D97-AF65-F5344CB8AC3E}">
        <p14:creationId xmlns:p14="http://schemas.microsoft.com/office/powerpoint/2010/main" xmlns="" val="14923026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indent="0">
              <a:buNone/>
            </a:pPr>
            <a:r>
              <a:rPr lang="en-US" b="1" dirty="0"/>
              <a:t>Are these statements true (</a:t>
            </a:r>
            <a:r>
              <a:rPr lang="en-US" b="1" i="1" dirty="0"/>
              <a:t>T</a:t>
            </a:r>
            <a:r>
              <a:rPr lang="en-US" b="1" dirty="0"/>
              <a:t>) or false (</a:t>
            </a:r>
            <a:r>
              <a:rPr lang="en-US" b="1" i="1" dirty="0"/>
              <a:t>F</a:t>
            </a:r>
            <a:r>
              <a:rPr lang="en-US" b="1" dirty="0" smtClean="0"/>
              <a:t>)?</a:t>
            </a:r>
          </a:p>
          <a:p>
            <a:pPr marL="0" indent="0">
              <a:buNone/>
            </a:pPr>
            <a:endParaRPr lang="en-US" b="1" dirty="0"/>
          </a:p>
          <a:p>
            <a:pPr marL="514350" indent="-514350">
              <a:buFont typeface="+mj-lt"/>
              <a:buAutoNum type="arabicPeriod"/>
            </a:pPr>
            <a:r>
              <a:rPr lang="en-US" dirty="0" smtClean="0"/>
              <a:t>Many </a:t>
            </a:r>
            <a:r>
              <a:rPr lang="en-US" dirty="0"/>
              <a:t>nationalities greet people differently on the phone than they do face-to-face. </a:t>
            </a:r>
            <a:r>
              <a:rPr lang="en-US" i="1" dirty="0"/>
              <a:t>T / F</a:t>
            </a:r>
          </a:p>
          <a:p>
            <a:pPr marL="514350" indent="-514350">
              <a:buFont typeface="+mj-lt"/>
              <a:buAutoNum type="arabicPeriod"/>
            </a:pPr>
            <a:r>
              <a:rPr lang="en-US" dirty="0" smtClean="0"/>
              <a:t>The </a:t>
            </a:r>
            <a:r>
              <a:rPr lang="en-US" dirty="0"/>
              <a:t>Spanish are impolite. </a:t>
            </a:r>
            <a:r>
              <a:rPr lang="en-US" i="1" dirty="0"/>
              <a:t>T / F</a:t>
            </a:r>
          </a:p>
          <a:p>
            <a:pPr marL="514350" indent="-514350">
              <a:buFont typeface="+mj-lt"/>
              <a:buAutoNum type="arabicPeriod"/>
            </a:pPr>
            <a:r>
              <a:rPr lang="en-US" dirty="0" smtClean="0"/>
              <a:t>When </a:t>
            </a:r>
            <a:r>
              <a:rPr lang="en-US" dirty="0"/>
              <a:t>an Italian meets you in the street he greets you with the words ‘I’m ready’. </a:t>
            </a:r>
            <a:r>
              <a:rPr lang="en-US" i="1" dirty="0"/>
              <a:t>T / F</a:t>
            </a:r>
          </a:p>
          <a:p>
            <a:pPr marL="514350" indent="-514350">
              <a:buFont typeface="+mj-lt"/>
              <a:buAutoNum type="arabicPeriod"/>
            </a:pPr>
            <a:r>
              <a:rPr lang="en-US" dirty="0" smtClean="0"/>
              <a:t>At </a:t>
            </a:r>
            <a:r>
              <a:rPr lang="en-US" dirty="0"/>
              <a:t>work, different nationalities use a similar approach to answering the phone. </a:t>
            </a:r>
            <a:r>
              <a:rPr lang="en-US" i="1" dirty="0"/>
              <a:t>T / F</a:t>
            </a:r>
            <a:endParaRPr lang="en-US" dirty="0"/>
          </a:p>
        </p:txBody>
      </p:sp>
      <p:sp>
        <p:nvSpPr>
          <p:cNvPr id="4" name="Footer Placeholder 3"/>
          <p:cNvSpPr>
            <a:spLocks noGrp="1"/>
          </p:cNvSpPr>
          <p:nvPr>
            <p:ph type="ftr" sz="quarter" idx="11"/>
          </p:nvPr>
        </p:nvSpPr>
        <p:spPr/>
        <p:txBody>
          <a:bodyPr/>
          <a:lstStyle/>
          <a:p>
            <a:r>
              <a:rPr lang="en-US" smtClean="0"/>
              <a:t>akhsan/230412</a:t>
            </a:r>
            <a:endParaRPr lang="en-US"/>
          </a:p>
        </p:txBody>
      </p:sp>
    </p:spTree>
    <p:extLst>
      <p:ext uri="{BB962C8B-B14F-4D97-AF65-F5344CB8AC3E}">
        <p14:creationId xmlns:p14="http://schemas.microsoft.com/office/powerpoint/2010/main" xmlns="" val="31770836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r>
              <a:rPr lang="en-US" dirty="0" smtClean="0"/>
              <a:t>Note: </a:t>
            </a:r>
            <a:r>
              <a:rPr lang="en-US" dirty="0"/>
              <a:t>we say telephone numbers in groups of two or groups of three. For </a:t>
            </a:r>
            <a:r>
              <a:rPr lang="en-US" i="1" dirty="0"/>
              <a:t>0 </a:t>
            </a:r>
            <a:r>
              <a:rPr lang="en-US" dirty="0"/>
              <a:t>say </a:t>
            </a:r>
            <a:r>
              <a:rPr lang="en-US" i="1" dirty="0"/>
              <a:t>zero </a:t>
            </a:r>
            <a:r>
              <a:rPr lang="en-US" dirty="0"/>
              <a:t>or </a:t>
            </a:r>
            <a:r>
              <a:rPr lang="en-US" i="1" dirty="0"/>
              <a:t>oh</a:t>
            </a:r>
            <a:r>
              <a:rPr lang="en-US" dirty="0"/>
              <a:t>. For </a:t>
            </a:r>
            <a:r>
              <a:rPr lang="en-US" i="1" dirty="0"/>
              <a:t>22 </a:t>
            </a:r>
            <a:r>
              <a:rPr lang="en-US" dirty="0"/>
              <a:t>we </a:t>
            </a:r>
            <a:r>
              <a:rPr lang="en-US" dirty="0" smtClean="0"/>
              <a:t>can also </a:t>
            </a:r>
            <a:r>
              <a:rPr lang="en-US" dirty="0"/>
              <a:t>say </a:t>
            </a:r>
            <a:r>
              <a:rPr lang="en-US" i="1" dirty="0"/>
              <a:t>double two</a:t>
            </a:r>
            <a:r>
              <a:rPr lang="en-US" dirty="0"/>
              <a:t>.</a:t>
            </a:r>
          </a:p>
          <a:p>
            <a:pPr marL="514350" indent="-514350">
              <a:buFont typeface="+mj-lt"/>
              <a:buAutoNum type="arabicPeriod"/>
            </a:pPr>
            <a:r>
              <a:rPr lang="en-US" dirty="0" smtClean="0"/>
              <a:t>0708 </a:t>
            </a:r>
            <a:r>
              <a:rPr lang="en-US" dirty="0"/>
              <a:t>567 8493 </a:t>
            </a:r>
            <a:endParaRPr lang="en-US" dirty="0" smtClean="0"/>
          </a:p>
          <a:p>
            <a:pPr marL="514350" indent="-514350">
              <a:buFont typeface="+mj-lt"/>
              <a:buAutoNum type="arabicPeriod"/>
            </a:pPr>
            <a:r>
              <a:rPr lang="en-US" dirty="0" smtClean="0"/>
              <a:t>0770 </a:t>
            </a:r>
            <a:r>
              <a:rPr lang="en-US" dirty="0"/>
              <a:t>336 3309 </a:t>
            </a:r>
            <a:endParaRPr lang="en-US" dirty="0" smtClean="0"/>
          </a:p>
          <a:p>
            <a:pPr marL="514350" indent="-514350">
              <a:buFont typeface="+mj-lt"/>
              <a:buAutoNum type="arabicPeriod"/>
            </a:pPr>
            <a:r>
              <a:rPr lang="en-US" dirty="0" smtClean="0"/>
              <a:t>00 </a:t>
            </a:r>
            <a:r>
              <a:rPr lang="en-US" dirty="0"/>
              <a:t>44 207 657 </a:t>
            </a:r>
            <a:r>
              <a:rPr lang="en-US" dirty="0" smtClean="0"/>
              <a:t>7467</a:t>
            </a:r>
          </a:p>
          <a:p>
            <a:pPr marL="514350" indent="-514350">
              <a:buFont typeface="+mj-lt"/>
              <a:buAutoNum type="arabicPeriod"/>
            </a:pPr>
            <a:r>
              <a:rPr lang="en-US" dirty="0" smtClean="0"/>
              <a:t>00 39 050 364 478</a:t>
            </a:r>
          </a:p>
          <a:p>
            <a:pPr marL="514350" indent="-514350">
              <a:buFont typeface="+mj-lt"/>
              <a:buAutoNum type="arabicPeriod"/>
            </a:pPr>
            <a:r>
              <a:rPr lang="en-US" dirty="0" smtClean="0"/>
              <a:t>010 350 114 5794</a:t>
            </a:r>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akhsan/230412</a:t>
            </a:r>
            <a:endParaRPr lang="en-US"/>
          </a:p>
        </p:txBody>
      </p:sp>
    </p:spTree>
    <p:extLst>
      <p:ext uri="{BB962C8B-B14F-4D97-AF65-F5344CB8AC3E}">
        <p14:creationId xmlns:p14="http://schemas.microsoft.com/office/powerpoint/2010/main" xmlns="" val="9292957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b="1" dirty="0"/>
              <a:t>Write these phone numbers in the table and say them in English</a:t>
            </a:r>
            <a:r>
              <a:rPr lang="en-US" b="1" dirty="0" smtClean="0"/>
              <a:t>.</a:t>
            </a:r>
            <a:endParaRPr lang="en-US" b="1" dirty="0"/>
          </a:p>
        </p:txBody>
      </p:sp>
      <p:sp>
        <p:nvSpPr>
          <p:cNvPr id="4" name="Footer Placeholder 3"/>
          <p:cNvSpPr>
            <a:spLocks noGrp="1"/>
          </p:cNvSpPr>
          <p:nvPr>
            <p:ph type="ftr" sz="quarter" idx="11"/>
          </p:nvPr>
        </p:nvSpPr>
        <p:spPr/>
        <p:txBody>
          <a:bodyPr/>
          <a:lstStyle/>
          <a:p>
            <a:r>
              <a:rPr lang="en-US" smtClean="0"/>
              <a:t>akhsan/230412</a:t>
            </a:r>
            <a:endParaRPr lang="en-US"/>
          </a:p>
        </p:txBody>
      </p:sp>
      <p:graphicFrame>
        <p:nvGraphicFramePr>
          <p:cNvPr id="6" name="Table 5"/>
          <p:cNvGraphicFramePr>
            <a:graphicFrameLocks noGrp="1"/>
          </p:cNvGraphicFramePr>
          <p:nvPr>
            <p:extLst>
              <p:ext uri="{D42A27DB-BD31-4B8C-83A1-F6EECF244321}">
                <p14:modId xmlns:p14="http://schemas.microsoft.com/office/powerpoint/2010/main" xmlns="" val="4121683393"/>
              </p:ext>
            </p:extLst>
          </p:nvPr>
        </p:nvGraphicFramePr>
        <p:xfrm>
          <a:off x="914400" y="1981200"/>
          <a:ext cx="7391400" cy="3810000"/>
        </p:xfrm>
        <a:graphic>
          <a:graphicData uri="http://schemas.openxmlformats.org/drawingml/2006/table">
            <a:tbl>
              <a:tblPr firstRow="1" bandRow="1">
                <a:tableStyleId>{5C22544A-7EE6-4342-B048-85BDC9FD1C3A}</a:tableStyleId>
              </a:tblPr>
              <a:tblGrid>
                <a:gridCol w="3695700"/>
                <a:gridCol w="3695700"/>
              </a:tblGrid>
              <a:tr h="9525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your home number</a:t>
                      </a:r>
                    </a:p>
                    <a:p>
                      <a:pPr algn="ctr"/>
                      <a:endParaRPr lang="en-US" dirty="0"/>
                    </a:p>
                  </a:txBody>
                  <a:tcPr/>
                </a:tc>
                <a:tc>
                  <a:txBody>
                    <a:bodyPr/>
                    <a:lstStyle/>
                    <a:p>
                      <a:endParaRPr lang="en-US"/>
                    </a:p>
                  </a:txBody>
                  <a:tcPr/>
                </a:tc>
              </a:tr>
              <a:tr h="9525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your work/campus number</a:t>
                      </a:r>
                    </a:p>
                    <a:p>
                      <a:endParaRPr lang="en-US" dirty="0"/>
                    </a:p>
                  </a:txBody>
                  <a:tcPr/>
                </a:tc>
                <a:tc>
                  <a:txBody>
                    <a:bodyPr/>
                    <a:lstStyle/>
                    <a:p>
                      <a:endParaRPr lang="en-US"/>
                    </a:p>
                  </a:txBody>
                  <a:tcPr/>
                </a:tc>
              </a:tr>
              <a:tr h="9525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your mobile</a:t>
                      </a:r>
                    </a:p>
                    <a:p>
                      <a:endParaRPr lang="en-US" dirty="0"/>
                    </a:p>
                  </a:txBody>
                  <a:tcPr/>
                </a:tc>
                <a:tc>
                  <a:txBody>
                    <a:bodyPr/>
                    <a:lstStyle/>
                    <a:p>
                      <a:endParaRPr lang="en-US"/>
                    </a:p>
                  </a:txBody>
                  <a:tcPr/>
                </a:tc>
              </a:tr>
              <a:tr h="9525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 colleague’s/friend’s number</a:t>
                      </a:r>
                    </a:p>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xmlns="" val="35281516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marL="0" indent="0">
              <a:buNone/>
            </a:pPr>
            <a:r>
              <a:rPr lang="en-US" b="1" dirty="0"/>
              <a:t>Read 1–3. What do you say</a:t>
            </a:r>
            <a:r>
              <a:rPr lang="en-US" b="1" dirty="0" smtClean="0"/>
              <a:t>?</a:t>
            </a:r>
          </a:p>
          <a:p>
            <a:pPr marL="0" indent="0">
              <a:buNone/>
            </a:pPr>
            <a:endParaRPr lang="en-US" b="1" dirty="0"/>
          </a:p>
          <a:p>
            <a:pPr marL="514350" indent="-514350">
              <a:buFont typeface="+mj-lt"/>
              <a:buAutoNum type="arabicPeriod"/>
            </a:pPr>
            <a:r>
              <a:rPr lang="en-US" dirty="0" smtClean="0"/>
              <a:t>Ask </a:t>
            </a:r>
            <a:r>
              <a:rPr lang="en-US" dirty="0"/>
              <a:t>to speak to </a:t>
            </a:r>
            <a:r>
              <a:rPr lang="en-US" dirty="0" smtClean="0"/>
              <a:t>Ambo </a:t>
            </a:r>
            <a:r>
              <a:rPr lang="en-US" dirty="0" err="1" smtClean="0"/>
              <a:t>Tuo</a:t>
            </a:r>
            <a:r>
              <a:rPr lang="en-US" dirty="0" smtClean="0"/>
              <a:t>.</a:t>
            </a:r>
            <a:endParaRPr lang="en-US" dirty="0"/>
          </a:p>
          <a:p>
            <a:pPr marL="514350" indent="-514350">
              <a:buFont typeface="+mj-lt"/>
              <a:buAutoNum type="arabicPeriod"/>
            </a:pPr>
            <a:r>
              <a:rPr lang="en-US" dirty="0" smtClean="0"/>
              <a:t>Greet Ambo and </a:t>
            </a:r>
            <a:r>
              <a:rPr lang="en-US" dirty="0"/>
              <a:t>say your name.</a:t>
            </a:r>
          </a:p>
          <a:p>
            <a:pPr marL="514350" indent="-514350">
              <a:buFont typeface="+mj-lt"/>
              <a:buAutoNum type="arabicPeriod"/>
            </a:pPr>
            <a:r>
              <a:rPr lang="en-US" dirty="0" smtClean="0"/>
              <a:t>Say </a:t>
            </a:r>
            <a:r>
              <a:rPr lang="en-US" dirty="0"/>
              <a:t>how you are.</a:t>
            </a:r>
          </a:p>
        </p:txBody>
      </p:sp>
      <p:sp>
        <p:nvSpPr>
          <p:cNvPr id="4" name="Footer Placeholder 3"/>
          <p:cNvSpPr>
            <a:spLocks noGrp="1"/>
          </p:cNvSpPr>
          <p:nvPr>
            <p:ph type="ftr" sz="quarter" idx="11"/>
          </p:nvPr>
        </p:nvSpPr>
        <p:spPr/>
        <p:txBody>
          <a:bodyPr/>
          <a:lstStyle/>
          <a:p>
            <a:r>
              <a:rPr lang="en-US" smtClean="0"/>
              <a:t>akhsan/230412</a:t>
            </a:r>
            <a:endParaRPr lang="en-US"/>
          </a:p>
        </p:txBody>
      </p:sp>
    </p:spTree>
    <p:extLst>
      <p:ext uri="{BB962C8B-B14F-4D97-AF65-F5344CB8AC3E}">
        <p14:creationId xmlns:p14="http://schemas.microsoft.com/office/powerpoint/2010/main" xmlns="" val="14518254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426</Words>
  <Application>Microsoft Office PowerPoint</Application>
  <PresentationFormat>On-screen Show (4:3)</PresentationFormat>
  <Paragraphs>47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English Business 2 STIE NOBEL </vt:lpstr>
      <vt:lpstr>  Answer the phone the way you would like to be answered </vt:lpstr>
      <vt:lpstr>Slide 3</vt:lpstr>
      <vt:lpstr>Slide 4</vt:lpstr>
      <vt:lpstr>Read the article…</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English STIE NOBEL</dc:title>
  <dc:creator>AAN</dc:creator>
  <cp:lastModifiedBy>USER</cp:lastModifiedBy>
  <cp:revision>8</cp:revision>
  <dcterms:created xsi:type="dcterms:W3CDTF">2012-04-23T11:36:43Z</dcterms:created>
  <dcterms:modified xsi:type="dcterms:W3CDTF">2019-10-28T22:14:10Z</dcterms:modified>
</cp:coreProperties>
</file>