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253B-BF68-4946-B1E8-7059D537AAA5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9E51-37B6-4B39-A42D-784A3020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FP-Growth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64" y="1929605"/>
            <a:ext cx="5010150" cy="414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14" y="1969200"/>
            <a:ext cx="5343186" cy="4064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77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657"/>
            <a:ext cx="11097729" cy="2787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96" y="3267635"/>
            <a:ext cx="7169886" cy="2673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90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FP-Growth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</dc:creator>
  <cp:lastModifiedBy>GM</cp:lastModifiedBy>
  <cp:revision>3</cp:revision>
  <dcterms:created xsi:type="dcterms:W3CDTF">2017-03-11T05:39:09Z</dcterms:created>
  <dcterms:modified xsi:type="dcterms:W3CDTF">2017-03-11T05:42:12Z</dcterms:modified>
</cp:coreProperties>
</file>