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AIa89MmMOcnlN5HEfJAZVCUl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97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3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8640" y="2583000"/>
            <a:ext cx="659412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-84136" y="6019920"/>
            <a:ext cx="3478689" cy="68544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3718" y="6100920"/>
            <a:ext cx="3919559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 smtClean="0">
                <a:solidFill>
                  <a:srgbClr val="FFFFFF"/>
                </a:solidFill>
              </a:rPr>
              <a:t>Latihan</a:t>
            </a:r>
            <a:r>
              <a:rPr lang="en-US" sz="2800" b="1" dirty="0" smtClean="0">
                <a:solidFill>
                  <a:srgbClr val="FFFFFF"/>
                </a:solidFill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</a:rPr>
              <a:t>Github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xmlns="" id="{5CF074AA-FB88-4493-A503-21FEB3E7C4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141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0" y="6133320"/>
            <a:ext cx="2819880" cy="72396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EB95098-1B0D-4087-B2E7-2FFDF1378593}"/>
              </a:ext>
            </a:extLst>
          </p:cNvPr>
          <p:cNvGrpSpPr/>
          <p:nvPr/>
        </p:nvGrpSpPr>
        <p:grpSpPr>
          <a:xfrm>
            <a:off x="-1" y="335520"/>
            <a:ext cx="3369502" cy="685080"/>
            <a:chOff x="0" y="335520"/>
            <a:chExt cx="4361400" cy="685080"/>
          </a:xfrm>
        </p:grpSpPr>
        <p:sp>
          <p:nvSpPr>
            <p:cNvPr id="1048593" name="CustomShape 1"/>
            <p:cNvSpPr/>
            <p:nvPr/>
          </p:nvSpPr>
          <p:spPr>
            <a:xfrm>
              <a:off x="0" y="335520"/>
              <a:ext cx="4007768" cy="68508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</p:sp>
        <p:sp>
          <p:nvSpPr>
            <p:cNvPr id="1048594" name="CustomShape 2"/>
            <p:cNvSpPr/>
            <p:nvPr/>
          </p:nvSpPr>
          <p:spPr>
            <a:xfrm>
              <a:off x="60480" y="411840"/>
              <a:ext cx="43009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lIns="90000" tIns="45000" rIns="90000" bIns="45000"/>
            <a:lstStyle/>
            <a:p>
              <a:pPr lvl="0">
                <a:buSzPts val="2800"/>
              </a:pPr>
              <a:r>
                <a:rPr lang="en-US" sz="2800" b="1" dirty="0" err="1" smtClean="0">
                  <a:solidFill>
                    <a:srgbClr val="FFFFFF"/>
                  </a:solidFill>
                  <a:ea typeface="Arial"/>
                  <a:cs typeface="Arial"/>
                </a:rPr>
                <a:t>Latihan</a:t>
              </a:r>
              <a:r>
                <a:rPr lang="en-US" sz="2800" b="1" dirty="0" smtClean="0">
                  <a:solidFill>
                    <a:srgbClr val="FFFFFF"/>
                  </a:solidFill>
                  <a:ea typeface="Arial"/>
                  <a:cs typeface="Arial"/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  <a:ea typeface="Arial"/>
                  <a:cs typeface="Arial"/>
                </a:rPr>
                <a:t>Github</a:t>
              </a:r>
              <a:endParaRPr lang="en-US" sz="1800" dirty="0">
                <a:ea typeface="Arial"/>
                <a:cs typeface="Arial"/>
              </a:endParaRPr>
            </a:p>
          </p:txBody>
        </p:sp>
      </p:grpSp>
      <p:sp>
        <p:nvSpPr>
          <p:cNvPr id="1048595" name="TextBox 1048594"/>
          <p:cNvSpPr txBox="1"/>
          <p:nvPr/>
        </p:nvSpPr>
        <p:spPr>
          <a:xfrm>
            <a:off x="60479" y="1461083"/>
            <a:ext cx="1158590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D05861-A2F2-4883-8AD9-39C398CE8171}"/>
              </a:ext>
            </a:extLst>
          </p:cNvPr>
          <p:cNvSpPr txBox="1"/>
          <p:nvPr/>
        </p:nvSpPr>
        <p:spPr>
          <a:xfrm>
            <a:off x="348226" y="1553243"/>
            <a:ext cx="10674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akun</a:t>
            </a:r>
            <a:r>
              <a:rPr lang="en-US" sz="4000" dirty="0" smtClean="0"/>
              <a:t> </a:t>
            </a:r>
            <a:r>
              <a:rPr lang="en-US" sz="4000" dirty="0" err="1" smtClean="0"/>
              <a:t>Github</a:t>
            </a:r>
            <a:r>
              <a:rPr lang="en-US" sz="4000" dirty="0" smtClean="0"/>
              <a:t>.</a:t>
            </a:r>
          </a:p>
          <a:p>
            <a:pPr marL="742950" indent="-742950" algn="just">
              <a:buAutoNum type="arabicPeriod"/>
            </a:pPr>
            <a:r>
              <a:rPr lang="en-US" sz="4000" dirty="0" smtClean="0"/>
              <a:t>Install </a:t>
            </a:r>
            <a:r>
              <a:rPr lang="en-US" sz="4000" dirty="0" err="1" smtClean="0"/>
              <a:t>Git</a:t>
            </a:r>
            <a:r>
              <a:rPr lang="en-US" sz="4000" dirty="0" smtClean="0"/>
              <a:t> Bash</a:t>
            </a:r>
          </a:p>
          <a:p>
            <a:pPr marL="742950" indent="-742950" algn="just">
              <a:buAutoNum type="arabicPeriod"/>
            </a:pPr>
            <a:r>
              <a:rPr lang="en-US" sz="4000" dirty="0" err="1" smtClean="0"/>
              <a:t>Buat</a:t>
            </a:r>
            <a:r>
              <a:rPr lang="en-US" sz="4000" dirty="0" smtClean="0"/>
              <a:t> Repository </a:t>
            </a:r>
            <a:r>
              <a:rPr lang="en-US" sz="4000" dirty="0" err="1" smtClean="0"/>
              <a:t>lalu</a:t>
            </a:r>
            <a:r>
              <a:rPr lang="en-US" sz="4000" dirty="0" smtClean="0"/>
              <a:t> upload </a:t>
            </a:r>
            <a:r>
              <a:rPr lang="en-US" sz="4000" dirty="0" err="1" smtClean="0"/>
              <a:t>projek</a:t>
            </a:r>
            <a:r>
              <a:rPr lang="en-US" sz="4000" dirty="0" smtClean="0"/>
              <a:t> </a:t>
            </a:r>
            <a:r>
              <a:rPr lang="en-US" sz="4000" smtClean="0"/>
              <a:t>apapun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320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17</Words>
  <Application>Microsoft Office PowerPoint</Application>
  <PresentationFormat>Custom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NUZAVA</dc:creator>
  <cp:lastModifiedBy>User</cp:lastModifiedBy>
  <cp:revision>50</cp:revision>
  <dcterms:modified xsi:type="dcterms:W3CDTF">2021-06-17T12:40:02Z</dcterms:modified>
</cp:coreProperties>
</file>