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42A7-CF3F-4A6D-B88D-B7EEFD871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72703-960A-43D1-B727-FB959A2DA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B7D46-185B-443D-83B2-5C96F55B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395F-E34D-4E81-9903-B109B0D449E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24CD-EB5D-4D30-817C-B427C30E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89E66-5B53-4C8F-82DB-6B714760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88F0-10C9-40A4-BD9F-93C10C4C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68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54E0-04FE-4A4F-864F-5A8A0256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1872F-33B5-4D51-B4F9-89F41C9E6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D2969-DDA4-4381-AF89-61EDE99DF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395F-E34D-4E81-9903-B109B0D449E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5A2DA-D378-4E6C-BC54-A77981C9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15710-AD17-422D-985B-395CFEAE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88F0-10C9-40A4-BD9F-93C10C4C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0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3F818-5DDA-441E-A8AF-53E65BE1C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7E91E-EDF1-4608-91F1-561F38CEC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1802A-5B50-4EA6-946C-C8956079D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395F-E34D-4E81-9903-B109B0D449E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4D20-62B9-4C21-AC03-51C1F0B0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CBCDE-1AA9-47FD-AA06-97842B80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88F0-10C9-40A4-BD9F-93C10C4C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94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78FA-12BE-4E42-9DAD-2F25CA29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AEC8-6874-4824-AC70-D4369C6D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770A9-5D7E-4B2A-9893-A971FBB4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395F-E34D-4E81-9903-B109B0D449E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BD480-194D-4333-AF24-1FC74985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BA72-B27C-4DE8-ADDA-30685DEF6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88F0-10C9-40A4-BD9F-93C10C4C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5FAF-404F-4C15-A927-653C522D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213F6-6E89-418D-AC7D-E0A7C08B3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335C-92B8-426F-9D50-67D804D0D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395F-E34D-4E81-9903-B109B0D449E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6608E-8303-4FE0-8A0C-0E51754B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338BF-ED42-4BB9-B0A6-FEE401CC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88F0-10C9-40A4-BD9F-93C10C4C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8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8F96-DE37-455E-9501-A50F8010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264AC-1930-4E25-84B6-EB05157B6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4BBF3-51BD-4FF9-9CED-1554F1938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FB852-CBFF-47FE-B2FD-2DEFCC128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395F-E34D-4E81-9903-B109B0D449E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D3F4E-C056-4382-89B2-52FA1546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DCA8E-8C7D-407F-B15B-7E24B85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88F0-10C9-40A4-BD9F-93C10C4C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5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F8CFA-B25A-4B44-B79E-3D959F16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D475B-58CA-4800-B9AB-E13B020C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71D26-1014-46D1-8EBB-9259EFB2C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E6501-B5D1-4BDE-BB01-C3F617B2B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E7C02-30EE-4299-9697-EB184EA9D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F6F9B-6265-4BAA-B002-5F0AFC68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395F-E34D-4E81-9903-B109B0D449E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EDAC2-205F-41D8-8BCC-671BD36F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7C0F93-E584-421A-8327-6A6574BB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88F0-10C9-40A4-BD9F-93C10C4C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90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D5F8-6016-40F4-B31D-C182223C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D404F-EC65-4A1B-8BD5-74129539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395F-E34D-4E81-9903-B109B0D449E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E37A3-A88B-4CD6-8B5E-865E077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D38E3-0099-4CE0-90BE-954D0E6F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88F0-10C9-40A4-BD9F-93C10C4C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E421C-7E3D-475C-9BBA-880DAE12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395F-E34D-4E81-9903-B109B0D449E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321265-4AEE-4BF6-B3ED-280E0EE07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FB9B9-142E-4C2E-A09D-48B0B10A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88F0-10C9-40A4-BD9F-93C10C4C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9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2C90-A6B4-4FC9-9177-659D86B6E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12A86-4922-4423-8A65-1F623C8FC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822DD-7838-468D-BF86-71C6E1695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41721-2303-452B-B4B9-7522E05B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395F-E34D-4E81-9903-B109B0D449E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B299F-A1E6-4FB7-A32D-E261A7FA0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605F5-F9F4-4294-A31F-89996FB2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88F0-10C9-40A4-BD9F-93C10C4C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6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106A-C966-4185-8160-2625130A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44EA7-6247-4C09-8E00-61D5809662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2DB94-988F-4277-BE92-929DFC9DE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46228-ADE8-4F48-B0EC-C7BB1098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D395F-E34D-4E81-9903-B109B0D449E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7B3A7-4CF5-4F78-99C5-EA09C759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DE840-8530-4435-8991-3B49033F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B88F0-10C9-40A4-BD9F-93C10C4C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6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A1A21-7EB3-4DD9-A43F-AEB6F30B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4E86E-D20E-4CE4-A7C3-D6CA6607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DCA60-FD63-43FA-8A30-ED42CA2F2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D395F-E34D-4E81-9903-B109B0D449EE}" type="datetimeFigureOut">
              <a:rPr lang="en-IN" smtClean="0"/>
              <a:t>17-03-2022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22ABD-53CA-49A1-A29C-4210E4B29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64C0D-DD83-4BB8-AB01-30927788A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B88F0-10C9-40A4-BD9F-93C10C4CFD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8E00-6310-4C38-B235-04CD87953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3FCF4-6ACA-4B84-9CEA-BAD101358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0272B1C-7484-4D5E-8A0A-47F28545E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94" y="1122363"/>
            <a:ext cx="9356206" cy="413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7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8E00-6310-4C38-B235-04CD87953D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3FCF4-6ACA-4B84-9CEA-BAD1013586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356A14C3-F3B9-4FA4-A866-AA43787D6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415051"/>
            <a:ext cx="9570720" cy="602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24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Hemanth Karnena</dc:creator>
  <cp:lastModifiedBy>Hemanth Karnena</cp:lastModifiedBy>
  <cp:revision>1</cp:revision>
  <dcterms:created xsi:type="dcterms:W3CDTF">2022-03-17T04:33:27Z</dcterms:created>
  <dcterms:modified xsi:type="dcterms:W3CDTF">2022-03-17T04:47:39Z</dcterms:modified>
</cp:coreProperties>
</file>