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409220"/>
            <a:ext cx="8649738" cy="2272842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Amasis MT Pro Black" panose="02040A04050005020304" pitchFamily="18" charset="0"/>
              </a:rPr>
              <a:t>Break out activity-11</a:t>
            </a:r>
            <a:br>
              <a:rPr lang="en-US" sz="9600" b="1" dirty="0">
                <a:latin typeface="Amasis MT Pro Black" panose="02040A04050005020304" pitchFamily="18" charset="0"/>
              </a:rPr>
            </a:br>
            <a:endParaRPr lang="en-US" sz="6800" dirty="0"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Batch-06</a:t>
            </a:r>
            <a:endParaRPr lang="en-US" sz="18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54" name="Rectangle 42">
            <a:extLst>
              <a:ext uri="{FF2B5EF4-FFF2-40B4-BE49-F238E27FC236}">
                <a16:creationId xmlns:a16="http://schemas.microsoft.com/office/drawing/2014/main" id="{CD7B8A97-A55C-4B63-9224-277C84F4B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732984B-A054-4455-A11B-5BEE1D05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1" y="448882"/>
            <a:ext cx="3324388" cy="3324388"/>
          </a:xfrm>
          <a:prstGeom prst="rect">
            <a:avLst/>
          </a:prstGeom>
        </p:spPr>
      </p:pic>
      <p:sp>
        <p:nvSpPr>
          <p:cNvPr id="55" name="Rectangle 44">
            <a:extLst>
              <a:ext uri="{FF2B5EF4-FFF2-40B4-BE49-F238E27FC236}">
                <a16:creationId xmlns:a16="http://schemas.microsoft.com/office/drawing/2014/main" id="{64E8C82B-29EE-43B6-90D9-4C3463486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243" y="239052"/>
            <a:ext cx="2722671" cy="2474937"/>
          </a:xfrm>
          <a:prstGeom prst="rect">
            <a:avLst/>
          </a:prstGeom>
          <a:solidFill>
            <a:srgbClr val="642C7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C6E2D67D-01A2-4277-8EA0-1560E7E95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4154694"/>
            <a:ext cx="3324388" cy="2470041"/>
          </a:xfrm>
          <a:prstGeom prst="rect">
            <a:avLst/>
          </a:prstGeom>
          <a:solidFill>
            <a:srgbClr val="642C7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B6202A6-5929-4D3C-B657-E60478B9A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46" y="3388461"/>
            <a:ext cx="2722671" cy="272267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6A5D548-4865-4D5F-97A6-2D8C1657B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9451" y="233264"/>
            <a:ext cx="5362178" cy="6391471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FB280C-BA0C-49DC-926F-5BB41ADF0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8711" y="374903"/>
            <a:ext cx="510365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74E8D-F39E-413C-AA35-55CFF8D3E81C}"/>
              </a:ext>
            </a:extLst>
          </p:cNvPr>
          <p:cNvSpPr txBox="1"/>
          <p:nvPr/>
        </p:nvSpPr>
        <p:spPr>
          <a:xfrm>
            <a:off x="7064082" y="2093595"/>
            <a:ext cx="447292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Bounce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Book my show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Red bus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Swiggy</a:t>
            </a: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Amazon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Ikea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Lenskart</a:t>
            </a: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A Jio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Meesho</a:t>
            </a: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Licious</a:t>
            </a: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4034C-5B12-4001-BAFD-4AAD1A961B4E}"/>
              </a:ext>
            </a:extLst>
          </p:cNvPr>
          <p:cNvSpPr txBox="1"/>
          <p:nvPr/>
        </p:nvSpPr>
        <p:spPr>
          <a:xfrm>
            <a:off x="1136849" y="1348844"/>
            <a:ext cx="5716338" cy="304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endParaRPr lang="en-US" sz="1600" cap="all" spc="-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DCA361-547E-4D22-8454-31D4EC64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{75C8A5DF-E5A8-441D-B029-15E8463E8922}tf11531919_win32</Template>
  <TotalTime>19</TotalTime>
  <Words>20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Amasis MT Pro Black</vt:lpstr>
      <vt:lpstr>Avenir Next LT Pro</vt:lpstr>
      <vt:lpstr>Avenir Next LT Pro Light</vt:lpstr>
      <vt:lpstr>Calibri</vt:lpstr>
      <vt:lpstr>Garamond</vt:lpstr>
      <vt:lpstr>SavonVTI</vt:lpstr>
      <vt:lpstr>Break out activity-11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 activity-13 </dc:title>
  <dc:creator>Nani Garnepudi</dc:creator>
  <cp:lastModifiedBy>Hemanth Karnena</cp:lastModifiedBy>
  <cp:revision>2</cp:revision>
  <dcterms:created xsi:type="dcterms:W3CDTF">2022-03-17T05:20:26Z</dcterms:created>
  <dcterms:modified xsi:type="dcterms:W3CDTF">2022-04-21T12:58:13Z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