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CA58-5B42-43D0-B6DA-9247ACCF4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AD737-EA43-49F4-A60A-CE86077F9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31B7-5B63-466B-B182-78107D3D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F4D-4425-40FE-8FEF-0B96E58568E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7516-AEF7-4F64-910B-A9B27CBD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3AFB-CB80-45F9-BF22-D30C81B6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82D-F9D1-48C2-8273-7451C15CB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1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1E3B-E2F0-4CB3-B693-0701EB7B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35F25-9543-4E8F-AF3B-2D1B16514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09003-E0B1-4FB5-AFE5-1FB6FAB9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F4D-4425-40FE-8FEF-0B96E58568E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36F0-ACAC-4F80-B3A5-BA13C1FC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A1C4-728E-496D-A5A0-38BC842C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82D-F9D1-48C2-8273-7451C15CB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7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F3119-23A4-439F-AA22-D3EE2427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F8802-8057-43A1-BB12-892180037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E047A-C62B-4421-86DD-58D9138C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F4D-4425-40FE-8FEF-0B96E58568E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911F-4F3E-4E61-BFEB-E7745CBB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3EB9-259A-49FC-8A8F-41C2D6B8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82D-F9D1-48C2-8273-7451C15CB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13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ECE3-6ED1-41DA-B075-4EAFBBA1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6C65-AF3D-4F12-BF78-044A72ED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C6B8-F590-46E1-8AAE-12836F2E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F4D-4425-40FE-8FEF-0B96E58568E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ECC8-7606-4CC5-A696-262F10D4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7553-67B6-46C2-A352-AF26C4E7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82D-F9D1-48C2-8273-7451C15CB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5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A9EC-DA45-4FDE-86AE-2BAEDA83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5E05E-C39D-4ADA-816F-23662D46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8D8F-7575-440D-90A8-B552650E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F4D-4425-40FE-8FEF-0B96E58568E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F7A72-9B18-48EE-B118-C39B80E1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305B-3949-4393-B98A-194A547A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82D-F9D1-48C2-8273-7451C15CB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3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06CF-7F1A-4238-BBDD-B44E6A84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BC7B-0E43-443D-AEDF-050C18646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4C0F2-8C77-4D6D-8B39-CB9141132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883ED-E1B9-4308-8613-E30A4EF2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F4D-4425-40FE-8FEF-0B96E58568E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99074-57F0-45FD-A39D-20D5ABDE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FAF1E-706A-461F-B328-2D01395A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82D-F9D1-48C2-8273-7451C15CB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30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8E83-E2BD-40D6-A2C9-25641274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CF066-8D0B-45AD-93BC-3C90CA338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4C348-8048-45D1-A49B-F8CD1380E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9865A-31AB-4A87-8822-2D3B09177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AD7EB-D4A1-4320-B905-1389C4144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29B52-21CE-4228-BE60-E67100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F4D-4425-40FE-8FEF-0B96E58568E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65509-1226-4851-92F5-7A1FFE81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FA498-F476-43FA-BAC2-5566185B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82D-F9D1-48C2-8273-7451C15CB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78A9-2D3A-4582-8D8E-7C4E138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6072D-23A0-47E7-85B2-D9330E7B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F4D-4425-40FE-8FEF-0B96E58568E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DB07F-4535-45F3-8EC7-EF2076E4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B7DA9-41BF-46C3-8141-A3B28B6E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82D-F9D1-48C2-8273-7451C15CB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5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ED26C-9644-4077-934D-88F19031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F4D-4425-40FE-8FEF-0B96E58568E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F9D19-DA73-48B1-9505-2E7B4B17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DE647-2A0E-4880-A6F6-83A3E4DB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82D-F9D1-48C2-8273-7451C15CB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0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4F67-7885-46D4-A988-DB46820B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B4D7-9FD7-4D6A-AADD-B91504CA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2DA8-CB23-4A54-B5E7-1159D851B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32D4F-2E1A-4383-93F2-B2F8B291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F4D-4425-40FE-8FEF-0B96E58568E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2C178-A078-4A0A-B047-9E082177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2BDD9-C0A7-47CB-888F-29B5BCB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82D-F9D1-48C2-8273-7451C15CB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54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C927-E0F7-4B65-BAA2-742B9C90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9FACD-EB41-4F8A-867F-E1F0A863E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DF159-7798-4200-A78D-56B3A6202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BA8CD-58C0-4B7B-B3E6-B64D39EB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BF4D-4425-40FE-8FEF-0B96E58568E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8DE5-4EEF-4559-A31E-4CA3AF53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F4976-FF05-4A99-9A23-53DFF07B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282D-F9D1-48C2-8273-7451C15CB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4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9D9C0-34FE-45BF-8B62-DA1E5B47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1CAF8-F780-4E50-87E5-7FE3DC984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E56B-2A07-403F-B4E9-2D0D7B90B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BF4D-4425-40FE-8FEF-0B96E58568E8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6B6D-3083-456E-8FE4-BFAB2BC32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D2A1-D72C-4904-BBAA-206174BF9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282D-F9D1-48C2-8273-7451C15CB3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07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2E80-F603-422A-A2BF-3A308ACB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93608"/>
          </a:xfrm>
        </p:spPr>
        <p:txBody>
          <a:bodyPr/>
          <a:lstStyle/>
          <a:p>
            <a:r>
              <a:rPr lang="en-IN" dirty="0"/>
              <a:t>BREAK OUT ACTIVITY 1- CO4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04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061D-E227-467E-9BC0-1974CF97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989" y="670053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296BDF-B50A-4399-9414-439458305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68415-28EC-404F-B063-12DC4DB9C019}"/>
              </a:ext>
            </a:extLst>
          </p:cNvPr>
          <p:cNvSpPr txBox="1"/>
          <p:nvPr/>
        </p:nvSpPr>
        <p:spPr>
          <a:xfrm>
            <a:off x="7447989" y="1445798"/>
            <a:ext cx="464404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SMART DUST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Which needs a container, and  an inbuilt weighing  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Based on the material of product ,it varies from 3 to  5 thousand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If anyone puts their waste in to the container and it records the weight ,based on that  it generates </a:t>
            </a:r>
            <a:r>
              <a:rPr lang="en-IN" b="1"/>
              <a:t>a PIN  through  </a:t>
            </a:r>
            <a:r>
              <a:rPr lang="en-IN" b="1" dirty="0"/>
              <a:t>a app it sends some vouchers and discounts.</a:t>
            </a:r>
          </a:p>
        </p:txBody>
      </p:sp>
    </p:spTree>
    <p:extLst>
      <p:ext uri="{BB962C8B-B14F-4D97-AF65-F5344CB8AC3E}">
        <p14:creationId xmlns:p14="http://schemas.microsoft.com/office/powerpoint/2010/main" val="2977860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BREAK OUT ACTIVITY 1- CO4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Karnena</dc:creator>
  <cp:lastModifiedBy>Hemanth Karnena</cp:lastModifiedBy>
  <cp:revision>3</cp:revision>
  <dcterms:created xsi:type="dcterms:W3CDTF">2022-04-13T05:22:56Z</dcterms:created>
  <dcterms:modified xsi:type="dcterms:W3CDTF">2022-04-21T05:23:14Z</dcterms:modified>
</cp:coreProperties>
</file>