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4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6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45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9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2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stock icons in closeup">
            <a:extLst>
              <a:ext uri="{FF2B5EF4-FFF2-40B4-BE49-F238E27FC236}">
                <a16:creationId xmlns:a16="http://schemas.microsoft.com/office/drawing/2014/main" id="{D29F75B8-DD46-8634-5D20-68152EC08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0" y="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07AFC-7CAE-4BDF-88E8-7A9560A67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917" y="566217"/>
            <a:ext cx="9144000" cy="4187952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          BYJUS BUINESS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FA18E-0741-4B79-9D69-C852BC8F7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/>
              <a:t>                                                                                                                       BATCH 6 CS-IT-3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1B7FD42-C861-4CD1-AC01-A3B7E42B5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"/>
            <a:ext cx="12192000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859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243341"/>
      </a:dk2>
      <a:lt2>
        <a:srgbClr val="E8E4E2"/>
      </a:lt2>
      <a:accent1>
        <a:srgbClr val="3B90B1"/>
      </a:accent1>
      <a:accent2>
        <a:srgbClr val="46B3A5"/>
      </a:accent2>
      <a:accent3>
        <a:srgbClr val="4D70C3"/>
      </a:accent3>
      <a:accent4>
        <a:srgbClr val="B1453B"/>
      </a:accent4>
      <a:accent5>
        <a:srgbClr val="C3884D"/>
      </a:accent5>
      <a:accent6>
        <a:srgbClr val="ADA339"/>
      </a:accent6>
      <a:hlink>
        <a:srgbClr val="BF643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Modern Love</vt:lpstr>
      <vt:lpstr>The Hand</vt:lpstr>
      <vt:lpstr>SketchyVTI</vt:lpstr>
      <vt:lpstr>          BYJUS BUINESS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BYJUS BUINESS MODEL</dc:title>
  <dc:creator>Hemanth Karnena</dc:creator>
  <cp:lastModifiedBy>Hemanth Karnena</cp:lastModifiedBy>
  <cp:revision>1</cp:revision>
  <dcterms:created xsi:type="dcterms:W3CDTF">2022-04-21T05:16:41Z</dcterms:created>
  <dcterms:modified xsi:type="dcterms:W3CDTF">2022-04-21T05:22:38Z</dcterms:modified>
</cp:coreProperties>
</file>