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BEF-320F-4FD0-82B8-AF5AC141631E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A6FA-FB37-4966-80AD-7E49083904F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68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BEF-320F-4FD0-82B8-AF5AC141631E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A6FA-FB37-4966-80AD-7E4908390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7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BEF-320F-4FD0-82B8-AF5AC141631E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A6FA-FB37-4966-80AD-7E4908390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73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BEF-320F-4FD0-82B8-AF5AC141631E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A6FA-FB37-4966-80AD-7E4908390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BEF-320F-4FD0-82B8-AF5AC141631E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A6FA-FB37-4966-80AD-7E49083904F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51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BEF-320F-4FD0-82B8-AF5AC141631E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A6FA-FB37-4966-80AD-7E4908390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1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BEF-320F-4FD0-82B8-AF5AC141631E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A6FA-FB37-4966-80AD-7E4908390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8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BEF-320F-4FD0-82B8-AF5AC141631E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A6FA-FB37-4966-80AD-7E4908390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6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BEF-320F-4FD0-82B8-AF5AC141631E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A6FA-FB37-4966-80AD-7E4908390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90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1E9BEF-320F-4FD0-82B8-AF5AC141631E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C8A6FA-FB37-4966-80AD-7E4908390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1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BEF-320F-4FD0-82B8-AF5AC141631E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A6FA-FB37-4966-80AD-7E4908390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89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1E9BEF-320F-4FD0-82B8-AF5AC141631E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C8A6FA-FB37-4966-80AD-7E49083904F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8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647E6-B290-4A46-8795-2D1BBE116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IN" dirty="0"/>
              <a:t>BREAK OUT ACTIVITY-2</a:t>
            </a:r>
            <a:br>
              <a:rPr lang="en-IN" dirty="0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13B2E-EF5A-463A-B1D8-2B1D9019B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61D53-8B23-490D-A55E-C8328721CEF8}"/>
              </a:ext>
            </a:extLst>
          </p:cNvPr>
          <p:cNvSpPr txBox="1"/>
          <p:nvPr/>
        </p:nvSpPr>
        <p:spPr>
          <a:xfrm>
            <a:off x="9069355" y="5626359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BATCH-06</a:t>
            </a:r>
          </a:p>
        </p:txBody>
      </p:sp>
    </p:spTree>
    <p:extLst>
      <p:ext uri="{BB962C8B-B14F-4D97-AF65-F5344CB8AC3E}">
        <p14:creationId xmlns:p14="http://schemas.microsoft.com/office/powerpoint/2010/main" val="42768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3F17-4344-440A-AF14-67F22274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8125"/>
            <a:ext cx="10058400" cy="1450757"/>
          </a:xfrm>
        </p:spPr>
        <p:txBody>
          <a:bodyPr/>
          <a:lstStyle/>
          <a:p>
            <a:r>
              <a:rPr lang="en-IN" dirty="0"/>
              <a:t>NAME OF PRODUCT –ORGANISTION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2EEC-3DFD-4362-A66D-68213E55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5309118"/>
          </a:xfrm>
        </p:spPr>
        <p:txBody>
          <a:bodyPr>
            <a:normAutofit/>
          </a:bodyPr>
          <a:lstStyle/>
          <a:p>
            <a:r>
              <a:rPr lang="en-IN" dirty="0"/>
              <a:t>MILK      PRODUCTS                                    AMUL</a:t>
            </a:r>
          </a:p>
          <a:p>
            <a:r>
              <a:rPr lang="en-IN" dirty="0"/>
              <a:t>  SNACK ITEMS                                           CADBURY</a:t>
            </a:r>
          </a:p>
          <a:p>
            <a:r>
              <a:rPr lang="en-IN" dirty="0"/>
              <a:t>ELECTRONIC ITEMS                                   APPLE</a:t>
            </a:r>
          </a:p>
          <a:p>
            <a:r>
              <a:rPr lang="en-IN" dirty="0"/>
              <a:t>FOOT WEAR                                                BATA</a:t>
            </a:r>
          </a:p>
          <a:p>
            <a:r>
              <a:rPr lang="en-IN" dirty="0"/>
              <a:t>COSMOTICS                                                 NIVEA</a:t>
            </a:r>
          </a:p>
          <a:p>
            <a:r>
              <a:rPr lang="en-IN" dirty="0"/>
              <a:t>SPOTRS WEAR                                             PUMA</a:t>
            </a:r>
          </a:p>
          <a:p>
            <a:r>
              <a:rPr lang="en-IN" dirty="0"/>
              <a:t>HOME APPLIANCES                                    GODREJ</a:t>
            </a:r>
          </a:p>
          <a:p>
            <a:r>
              <a:rPr lang="en-IN" dirty="0"/>
              <a:t>STATIONARY  PRODUCTS                           APSARA</a:t>
            </a:r>
          </a:p>
          <a:p>
            <a:r>
              <a:rPr lang="en-IN" dirty="0"/>
              <a:t>CLOTHING                                                    RAYMOND</a:t>
            </a:r>
          </a:p>
          <a:p>
            <a:r>
              <a:rPr lang="en-IN" dirty="0"/>
              <a:t>FOOD PRODUCTS                                        HALDIRAMS</a:t>
            </a:r>
          </a:p>
          <a:p>
            <a:r>
              <a:rPr lang="en-IN" dirty="0"/>
              <a:t>CARS                                                               SKODA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971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42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BREAK OUT ACTIVITY-2 </vt:lpstr>
      <vt:lpstr>NAME OF PRODUCT –ORGANISTION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OUT ACTIVITY-2 </dc:title>
  <dc:creator>Nani Garnepudi</dc:creator>
  <cp:lastModifiedBy>Nani Garnepudi</cp:lastModifiedBy>
  <cp:revision>1</cp:revision>
  <dcterms:created xsi:type="dcterms:W3CDTF">2022-03-23T05:17:06Z</dcterms:created>
  <dcterms:modified xsi:type="dcterms:W3CDTF">2022-03-23T05:44:08Z</dcterms:modified>
</cp:coreProperties>
</file>