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86" d="100"/>
          <a:sy n="86" d="100"/>
        </p:scale>
        <p:origin x="514" y="48"/>
      </p:cViewPr>
      <p:guideLst>
        <p:guide orient="horz" pos="2341"/>
        <p:guide pos="365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11" Type="http://schemas.microsoft.com/office/2016/11/relationships/changesInfo" Target="changesInfos/changesInfo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asai chiluveru" userId="e921bde27ba34f79" providerId="LiveId" clId="{A8C910D7-6577-4B2F-9136-8F5446B96885}"/>
    <pc:docChg chg="modSld">
      <pc:chgData name="Balasai chiluveru" userId="e921bde27ba34f79" providerId="LiveId" clId="{A8C910D7-6577-4B2F-9136-8F5446B96885}" dt="2022-11-22T03:03:42.807" v="0" actId="20577"/>
      <pc:docMkLst>
        <pc:docMk/>
      </pc:docMkLst>
      <pc:sldChg chg="modSp mod">
        <pc:chgData name="Balasai chiluveru" userId="e921bde27ba34f79" providerId="LiveId" clId="{A8C910D7-6577-4B2F-9136-8F5446B96885}" dt="2022-11-22T03:03:42.807" v="0" actId="20577"/>
        <pc:sldMkLst>
          <pc:docMk/>
          <pc:sldMk cId="0" sldId="1989"/>
        </pc:sldMkLst>
        <pc:spChg chg="mod">
          <ac:chgData name="Balasai chiluveru" userId="e921bde27ba34f79" providerId="LiveId" clId="{A8C910D7-6577-4B2F-9136-8F5446B96885}" dt="2022-11-22T03:03:42.807" v="0" actId="20577"/>
          <ac:spMkLst>
            <pc:docMk/>
            <pc:sldMk cId="0" sldId="1989"/>
            <ac:spMk id="717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22/11/2022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22/11/2022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12700" imgH="12700" progId="">
                  <p:embed/>
                </p:oleObj>
              </mc:Choice>
              <mc:Fallback>
                <p:oleObj name="think-cell Slide" r:id="rId5" imgW="12700" imgH="1270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5" name="Content Placeholder 4"/>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3" name="Title 2"/>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5" name="Content Placeholder 4"/>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3" name="Title 2"/>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3"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12700" imgH="12700" progId="">
                  <p:embed/>
                </p:oleObj>
              </mc:Choice>
              <mc:Fallback>
                <p:oleObj name="think-cell Slide" r:id="rId8" imgW="12700" imgH="1270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12700" imgH="12700" progId="">
                  <p:embed/>
                </p:oleObj>
              </mc:Choice>
              <mc:Fallback>
                <p:oleObj name="think-cell Slide" r:id="rId4" imgW="12700" imgH="1270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12700" imgH="12700" progId="">
                  <p:embed/>
                </p:oleObj>
              </mc:Choice>
              <mc:Fallback>
                <p:oleObj name="think-cell Slide" r:id="rId3" imgW="12700" imgH="1270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11/22/2022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12700" imgH="12700" progId="">
                  <p:embed/>
                </p:oleObj>
              </mc:Choice>
              <mc:Fallback>
                <p:oleObj name="think-cell Slide" r:id="rId24" imgW="12700" imgH="1270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4" name="Text Placeholder 3"/>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www.loom.com/share/16a2458260bb4278a5796dbd27f419b5" TargetMode="External"/><Relationship Id="rId7" Type="http://schemas.openxmlformats.org/officeDocument/2006/relationships/hyperlink" Target="https://github.com/abhishek311017"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4.jpeg"/><Relationship Id="rId5" Type="http://schemas.openxmlformats.org/officeDocument/2006/relationships/hyperlink" Target="https://github.com/Saigithubrit" TargetMode="External"/><Relationship Id="rId4" Type="http://schemas.openxmlformats.org/officeDocument/2006/relationships/hyperlink" Target="https://www.loom.com/share/e157f86431af48cb90cdb0c482e7f08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9296615" y="2209927"/>
          <a:ext cx="2852205" cy="3794505"/>
        </p:xfrm>
        <a:graphic>
          <a:graphicData uri="http://schemas.openxmlformats.org/drawingml/2006/table">
            <a:tbl>
              <a:tblPr firstRow="1" bandRow="1">
                <a:tableStyleId>{0E3FDE45-AF77-4B5C-9715-49D594BDF05E}</a:tableStyleId>
              </a:tblPr>
              <a:tblGrid>
                <a:gridCol w="1296619">
                  <a:extLst>
                    <a:ext uri="{9D8B030D-6E8A-4147-A177-3AD203B41FA5}">
                      <a16:colId xmlns:a16="http://schemas.microsoft.com/office/drawing/2014/main" val="20000"/>
                    </a:ext>
                  </a:extLst>
                </a:gridCol>
                <a:gridCol w="1555586">
                  <a:extLst>
                    <a:ext uri="{9D8B030D-6E8A-4147-A177-3AD203B41FA5}">
                      <a16:colId xmlns:a16="http://schemas.microsoft.com/office/drawing/2014/main" val="20001"/>
                    </a:ext>
                  </a:extLst>
                </a:gridCol>
              </a:tblGrid>
              <a:tr h="938530">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Collection and Generics.</a:t>
                      </a:r>
                    </a:p>
                  </a:txBody>
                  <a:tcPr/>
                </a:tc>
                <a:extLst>
                  <a:ext uri="{0D108BD9-81ED-4DB2-BD59-A6C34878D82A}">
                    <a16:rowId xmlns:a16="http://schemas.microsoft.com/office/drawing/2014/main" val="10000"/>
                  </a:ext>
                </a:extLst>
              </a:tr>
              <a:tr h="778607">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 ASP.NET with MVC 5 and WEB API, Entity Framework</a:t>
                      </a:r>
                    </a:p>
                  </a:txBody>
                  <a:tcPr/>
                </a:tc>
                <a:extLst>
                  <a:ext uri="{0D108BD9-81ED-4DB2-BD59-A6C34878D82A}">
                    <a16:rowId xmlns:a16="http://schemas.microsoft.com/office/drawing/2014/main" val="10001"/>
                  </a:ext>
                </a:extLst>
              </a:tr>
              <a:tr h="41204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a:t>
                      </a:r>
                    </a:p>
                    <a:p>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2"/>
                  </a:ext>
                </a:extLst>
              </a:tr>
              <a:tr h="264727">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GIT, Swagger</a:t>
                      </a:r>
                    </a:p>
                  </a:txBody>
                  <a:tcPr/>
                </a:tc>
                <a:extLst>
                  <a:ext uri="{0D108BD9-81ED-4DB2-BD59-A6C34878D82A}">
                    <a16:rowId xmlns:a16="http://schemas.microsoft.com/office/drawing/2014/main" val="10003"/>
                  </a:ext>
                </a:extLst>
              </a:tr>
              <a:tr h="436020">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&amp; Angular</a:t>
                      </a:r>
                    </a:p>
                  </a:txBody>
                  <a:tcPr/>
                </a:tc>
                <a:extLst>
                  <a:ext uri="{0D108BD9-81ED-4DB2-BD59-A6C34878D82A}">
                    <a16:rowId xmlns:a16="http://schemas.microsoft.com/office/drawing/2014/main" val="10004"/>
                  </a:ext>
                </a:extLst>
              </a:tr>
              <a:tr h="949901">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 Team Management.</a:t>
                      </a:r>
                    </a:p>
                  </a:txBody>
                  <a:tcPr/>
                </a:tc>
                <a:extLst>
                  <a:ext uri="{0D108BD9-81ED-4DB2-BD59-A6C34878D82A}">
                    <a16:rowId xmlns:a16="http://schemas.microsoft.com/office/drawing/2014/main" val="10005"/>
                  </a:ext>
                </a:extLst>
              </a:tr>
            </a:tbl>
          </a:graphicData>
        </a:graphic>
      </p:graphicFrame>
      <p:sp>
        <p:nvSpPr>
          <p:cNvPr id="7170" name="Text Placeholder 18"/>
          <p:cNvSpPr>
            <a:spLocks noGrp="1"/>
          </p:cNvSpPr>
          <p:nvPr>
            <p:ph type="body" sz="quarter" idx="36"/>
          </p:nvPr>
        </p:nvSpPr>
        <p:spPr>
          <a:xfrm>
            <a:off x="4898186" y="2895791"/>
            <a:ext cx="4008437" cy="3880452"/>
          </a:xfrm>
        </p:spPr>
        <p:txBody>
          <a:bodyPr vert="horz" lIns="0" tIns="0" rIns="0" bIns="0" rtlCol="0" anchor="t">
            <a:noAutofit/>
          </a:bodyPr>
          <a:lstStyle/>
          <a:p>
            <a:pPr indent="228600" algn="just">
              <a:lnSpc>
                <a:spcPct val="100000"/>
              </a:lnSpc>
            </a:pPr>
            <a:r>
              <a:rPr lang="en-US" altLang="nl-NL" sz="1200" dirty="0">
                <a:latin typeface="Times New Roman" panose="02020603050405020304"/>
                <a:cs typeface="Times New Roman" panose="02020603050405020304"/>
              </a:rPr>
              <a:t>Completed case study on CROP DEAL which is a Web based System where farmer  can easily post crops for selling with the help of this Crop Deal application. where Dealer can visit farmer location and check the quality and quantity of the crops. </a:t>
            </a:r>
          </a:p>
          <a:p>
            <a:pPr indent="228600" algn="just">
              <a:lnSpc>
                <a:spcPct val="100000"/>
              </a:lnSpc>
            </a:pPr>
            <a:r>
              <a:rPr lang="en-US" altLang="nl-NL" sz="1200" dirty="0">
                <a:latin typeface="Times New Roman" panose="02020603050405020304"/>
                <a:cs typeface="Times New Roman" panose="02020603050405020304"/>
              </a:rPr>
              <a:t>This project will be beneficial for Farmer's to sell their crop directly to the Dealer's with reasonable price and where Dealer can make payment directly into farmer bank account.</a:t>
            </a:r>
            <a:r>
              <a:rPr lang="en-US" sz="1200" dirty="0">
                <a:solidFill>
                  <a:srgbClr val="242424"/>
                </a:solidFill>
                <a:effectLst/>
                <a:latin typeface="Times New Roman" panose="02020603050405020304"/>
                <a:ea typeface="Times New Roman" panose="02020603050405020304" pitchFamily="18" charset="0"/>
                <a:cs typeface="Times New Roman" panose="02020603050405020304"/>
              </a:rPr>
              <a:t> for that users have needs to register in this System. Then user needs to Login. By Login user can decide which service he/she has needs.</a:t>
            </a:r>
            <a:endParaRPr lang="en-IN" sz="1200" dirty="0">
              <a:effectLst/>
              <a:latin typeface="Times New Roman" panose="02020603050405020304"/>
              <a:ea typeface="Times New Roman" panose="02020603050405020304" pitchFamily="18" charset="0"/>
              <a:cs typeface="Times New Roman" panose="02020603050405020304"/>
            </a:endParaRPr>
          </a:p>
          <a:p>
            <a:pPr indent="228600" algn="just">
              <a:lnSpc>
                <a:spcPct val="100000"/>
              </a:lnSpc>
            </a:pPr>
            <a:r>
              <a:rPr lang="en-US" sz="1200" dirty="0">
                <a:solidFill>
                  <a:srgbClr val="242424"/>
                </a:solidFill>
                <a:latin typeface="Times New Roman" panose="02020603050405020304"/>
                <a:cs typeface="Times New Roman" panose="02020603050405020304"/>
              </a:rPr>
              <a:t>Technologies used:</a:t>
            </a:r>
            <a:endParaRPr lang="en-IN" sz="1200" dirty="0">
              <a:ea typeface="+mj-lt"/>
              <a:cs typeface="+mj-lt"/>
            </a:endParaRPr>
          </a:p>
          <a:p>
            <a:pPr marL="171450" indent="-171450" algn="just">
              <a:lnSpc>
                <a:spcPct val="100000"/>
              </a:lnSpc>
              <a:buFont typeface="Arial,Sans-Serif"/>
              <a:buChar char="•"/>
            </a:pPr>
            <a:r>
              <a:rPr lang="en-US" dirty="0">
                <a:solidFill>
                  <a:srgbClr val="242424"/>
                </a:solidFill>
                <a:latin typeface="Times New Roman" panose="02020603050405020304"/>
                <a:cs typeface="Times New Roman" panose="02020603050405020304"/>
              </a:rPr>
              <a:t> </a:t>
            </a:r>
            <a:r>
              <a:rPr lang="en-US" b="1" dirty="0">
                <a:solidFill>
                  <a:srgbClr val="242424"/>
                </a:solidFill>
                <a:latin typeface="Times New Roman" panose="02020603050405020304"/>
                <a:cs typeface="Times New Roman" panose="02020603050405020304"/>
              </a:rPr>
              <a:t>ANGULAR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panose="02020603050405020304"/>
                <a:cs typeface="Times New Roman" panose="02020603050405020304"/>
              </a:rPr>
              <a:t>ASP.NET CORE </a:t>
            </a:r>
            <a:endParaRPr lang="en-US" dirty="0">
              <a:ea typeface="+mj-lt"/>
              <a:cs typeface="+mj-lt"/>
            </a:endParaRPr>
          </a:p>
          <a:p>
            <a:pPr marL="171450" indent="-171450" algn="just">
              <a:lnSpc>
                <a:spcPct val="100000"/>
              </a:lnSpc>
              <a:buFont typeface="Arial,Sans-Serif"/>
              <a:buChar char="•"/>
            </a:pPr>
            <a:r>
              <a:rPr lang="en-US" b="1" dirty="0">
                <a:solidFill>
                  <a:schemeClr val="tx1"/>
                </a:solidFill>
                <a:latin typeface="Times New Roman" panose="02020603050405020304"/>
                <a:cs typeface="Times New Roman" panose="02020603050405020304"/>
              </a:rPr>
              <a:t>Microsoft SQL Server</a:t>
            </a:r>
            <a:endParaRPr lang="en-US" dirty="0">
              <a:solidFill>
                <a:schemeClr val="tx1"/>
              </a:solidFill>
              <a:ea typeface="+mj-lt"/>
              <a:cs typeface="+mj-lt"/>
            </a:endParaRPr>
          </a:p>
          <a:p>
            <a:pPr indent="228600" algn="just">
              <a:lnSpc>
                <a:spcPct val="100000"/>
              </a:lnSpc>
            </a:pPr>
            <a:r>
              <a:rPr lang="en-US" b="1" dirty="0">
                <a:solidFill>
                  <a:srgbClr val="242424"/>
                </a:solidFill>
                <a:latin typeface="Times New Roman" panose="02020603050405020304"/>
                <a:cs typeface="Times New Roman" panose="02020603050405020304"/>
              </a:rPr>
              <a:t>Video Link : </a:t>
            </a:r>
            <a:r>
              <a:rPr lang="en-US" b="1" dirty="0">
                <a:solidFill>
                  <a:srgbClr val="242424"/>
                </a:solidFill>
                <a:latin typeface="Times New Roman" panose="02020603050405020304"/>
                <a:cs typeface="Times New Roman" panose="02020603050405020304"/>
                <a:hlinkClick r:id="rId3"/>
              </a:rPr>
              <a:t>Click</a:t>
            </a:r>
            <a:endParaRPr lang="en-US" b="1" dirty="0">
              <a:solidFill>
                <a:srgbClr val="242424"/>
              </a:solidFill>
              <a:latin typeface="Times New Roman" panose="02020603050405020304"/>
              <a:cs typeface="Times New Roman" panose="02020603050405020304"/>
            </a:endParaRPr>
          </a:p>
          <a:p>
            <a:pPr indent="228600" algn="just">
              <a:lnSpc>
                <a:spcPct val="100000"/>
              </a:lnSpc>
            </a:pPr>
            <a:endParaRPr lang="en-US" dirty="0">
              <a:ea typeface="+mj-lt"/>
              <a:cs typeface="+mj-lt"/>
              <a:hlinkClick r:id="rId4"/>
            </a:endParaRPr>
          </a:p>
          <a:p>
            <a:pPr indent="228600" algn="just">
              <a:lnSpc>
                <a:spcPct val="100000"/>
              </a:lnSpc>
            </a:pPr>
            <a:r>
              <a:rPr lang="en-US" b="1" dirty="0">
                <a:solidFill>
                  <a:srgbClr val="242424"/>
                </a:solidFill>
                <a:latin typeface="Times New Roman" panose="02020603050405020304"/>
                <a:ea typeface="+mj-lt"/>
                <a:cs typeface="Times New Roman" panose="02020603050405020304"/>
              </a:rPr>
              <a:t>                       </a:t>
            </a:r>
            <a:r>
              <a:rPr lang="en-IN" dirty="0">
                <a:latin typeface="Verdana" panose="020B0604030504040204"/>
                <a:ea typeface="Verdana" panose="020B0604030504040204"/>
                <a:cs typeface="Times New Roman" panose="02020603050405020304"/>
                <a:hlinkClick r:id="rId5"/>
              </a:rPr>
              <a:t>GitHub Link </a:t>
            </a:r>
            <a:r>
              <a:rPr lang="en-IN" dirty="0">
                <a:latin typeface="Verdana" panose="020B0604030504040204"/>
                <a:ea typeface="Verdana" panose="020B0604030504040204"/>
                <a:cs typeface="Times New Roman" panose="02020603050405020304"/>
              </a:rPr>
              <a:t> </a:t>
            </a:r>
            <a:endParaRPr lang="en-US" dirty="0"/>
          </a:p>
          <a:p>
            <a:pPr indent="228600" algn="just">
              <a:lnSpc>
                <a:spcPct val="100000"/>
              </a:lnSpc>
            </a:pPr>
            <a:endParaRPr lang="en-US" b="1" dirty="0">
              <a:solidFill>
                <a:srgbClr val="242424"/>
              </a:solidFill>
              <a:latin typeface="Times New Roman" panose="02020603050405020304"/>
              <a:ea typeface="+mj-lt"/>
              <a:cs typeface="Times New Roman" panose="02020603050405020304"/>
            </a:endParaRPr>
          </a:p>
          <a:p>
            <a:pPr>
              <a:lnSpc>
                <a:spcPct val="114000"/>
              </a:lnSpc>
            </a:pPr>
            <a:endParaRPr lang="en-IN" dirty="0">
              <a:solidFill>
                <a:srgbClr val="000000"/>
              </a:solidFill>
              <a:latin typeface="Verdana" panose="020B0604030504040204"/>
              <a:ea typeface="Verdana" panose="020B0604030504040204"/>
              <a:cs typeface="Times New Roman" panose="02020603050405020304"/>
            </a:endParaRPr>
          </a:p>
          <a:p>
            <a:pPr>
              <a:lnSpc>
                <a:spcPct val="114000"/>
              </a:lnSpc>
            </a:pPr>
            <a:endParaRPr lang="en-IN" altLang="nl-NL" b="1" dirty="0">
              <a:ea typeface="Verdana" panose="020B0604030504040204"/>
            </a:endParaRPr>
          </a:p>
          <a:p>
            <a:pPr>
              <a:lnSpc>
                <a:spcPct val="114000"/>
              </a:lnSpc>
            </a:pPr>
            <a:r>
              <a:rPr lang="en-IN" altLang="nl-NL" b="1" dirty="0"/>
              <a:t> </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r>
              <a:rPr lang="en-IN" altLang="en-US" dirty="0"/>
              <a:t>https://github.com/sdsameer07</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2"/>
            <a:ext cx="6056312" cy="601383"/>
          </a:xfrm>
        </p:spPr>
        <p:txBody>
          <a:bodyPr/>
          <a:lstStyle/>
          <a:p>
            <a:pPr fontAlgn="base">
              <a:spcBef>
                <a:spcPct val="0"/>
              </a:spcBef>
            </a:pPr>
            <a:r>
              <a:rPr lang="nl-NL" altLang="nl-NL" dirty="0"/>
              <a:t>Analyst</a:t>
            </a:r>
          </a:p>
          <a:p>
            <a:pPr fontAlgn="base">
              <a:spcBef>
                <a:spcPct val="0"/>
              </a:spcBef>
            </a:pPr>
            <a:r>
              <a:rPr lang="en-US" altLang="nl-NL" dirty="0"/>
              <a:t>iTransfrom L&amp;D Left Shift Batch </a:t>
            </a:r>
            <a:endParaRPr lang="nl-NL" altLang="nl-NL" dirty="0"/>
          </a:p>
        </p:txBody>
      </p:sp>
      <p:sp>
        <p:nvSpPr>
          <p:cNvPr id="7173" name="Text Placeholder 24"/>
          <p:cNvSpPr>
            <a:spLocks noGrp="1"/>
          </p:cNvSpPr>
          <p:nvPr>
            <p:ph type="body" sz="quarter" idx="47"/>
          </p:nvPr>
        </p:nvSpPr>
        <p:spPr>
          <a:xfrm>
            <a:off x="3276600" y="1585595"/>
            <a:ext cx="3274060" cy="203200"/>
          </a:xfrm>
        </p:spPr>
        <p:txBody>
          <a:bodyPr vert="horz" lIns="0" tIns="0" rIns="0" bIns="0" rtlCol="0" anchor="t">
            <a:noAutofit/>
          </a:bodyPr>
          <a:lstStyle/>
          <a:p>
            <a:pPr eaLnBrk="1" hangingPunct="1"/>
            <a:r>
              <a:rPr lang="nl-NL" altLang="nl-NL" dirty="0"/>
              <a:t>BALASAI.CHILUVERU@CAPGEMINI.COM</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+91 6303360881</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a:t>
            </a:r>
          </a:p>
          <a:p>
            <a:pPr marL="171450" indent="-171450">
              <a:buFont typeface="Arial" panose="020B0604020202020204" pitchFamily="34" charset="0"/>
              <a:buChar char="•"/>
            </a:pPr>
            <a:r>
              <a:rPr lang="en-US" dirty="0"/>
              <a:t>Understanding </a:t>
            </a:r>
            <a:r>
              <a:rPr lang="en-US"/>
              <a:t>of </a:t>
            </a:r>
            <a:r>
              <a:rPr lang="en-US" b="1"/>
              <a:t>RDBMS</a:t>
            </a:r>
            <a:r>
              <a:rPr lang="en-US"/>
              <a:t> </a:t>
            </a:r>
            <a:r>
              <a:rPr lang="en-US" dirty="0"/>
              <a:t>concepts using </a:t>
            </a:r>
            <a:r>
              <a:rPr lang="en-US" b="1" dirty="0"/>
              <a:t>SQL Server.</a:t>
            </a:r>
          </a:p>
          <a:p>
            <a:pPr marL="171450" indent="-171450">
              <a:buFont typeface="Arial" panose="020B0604020202020204" pitchFamily="34" charset="0"/>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p>
          <a:p>
            <a:pPr marL="171450" indent="-171450">
              <a:buFont typeface="Arial" panose="020B0604020202020204" pitchFamily="34" charset="0"/>
              <a:buChar char="•"/>
            </a:pPr>
            <a:r>
              <a:rPr lang="en-US" altLang="en-US" dirty="0">
                <a:sym typeface="+mn-ea"/>
              </a:rPr>
              <a:t>Hands on experience in developing applications using </a:t>
            </a:r>
            <a:r>
              <a:rPr lang="en-US" altLang="en-US" b="1" dirty="0">
                <a:sym typeface="+mn-ea"/>
              </a:rPr>
              <a:t>.NET Framework</a:t>
            </a:r>
            <a:r>
              <a:rPr lang="en-US" altLang="en-US" dirty="0">
                <a:sym typeface="+mn-ea"/>
              </a:rPr>
              <a:t>, </a:t>
            </a:r>
            <a:r>
              <a:rPr lang="en-US" altLang="en-US" b="1" dirty="0">
                <a:sym typeface="+mn-ea"/>
              </a:rPr>
              <a:t>ADO.NET Core</a:t>
            </a:r>
            <a:endParaRPr lang="en-US" altLang="en-US" dirty="0"/>
          </a:p>
          <a:p>
            <a:pPr marL="171450" indent="-171450">
              <a:buFont typeface="Arial" panose="020B0604020202020204" pitchFamily="34" charset="0"/>
              <a:buChar char="•"/>
            </a:pPr>
            <a:r>
              <a:rPr lang="en-US" dirty="0">
                <a:sym typeface="+mn-ea"/>
              </a:rPr>
              <a:t>Understanding of </a:t>
            </a:r>
            <a:r>
              <a:rPr lang="en-US" b="1" dirty="0">
                <a:sym typeface="+mn-ea"/>
              </a:rPr>
              <a:t>HTML5</a:t>
            </a:r>
            <a:r>
              <a:rPr lang="en-US" dirty="0">
                <a:sym typeface="+mn-ea"/>
              </a:rPr>
              <a:t> , </a:t>
            </a:r>
            <a:r>
              <a:rPr lang="en-US" b="1" dirty="0">
                <a:sym typeface="+mn-ea"/>
              </a:rPr>
              <a:t>CSS </a:t>
            </a:r>
            <a:r>
              <a:rPr lang="en-US" dirty="0">
                <a:sym typeface="+mn-ea"/>
              </a:rPr>
              <a:t>and</a:t>
            </a:r>
            <a:r>
              <a:rPr lang="en-US" b="1" dirty="0">
                <a:sym typeface="+mn-ea"/>
              </a:rPr>
              <a:t> Angular Cli.</a:t>
            </a:r>
          </a:p>
          <a:p>
            <a:pPr>
              <a:buFont typeface="Arial" panose="020B0604020202020204" pitchFamily="34" charset="0"/>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BALASAI CHILUVERU</a:t>
            </a:r>
          </a:p>
        </p:txBody>
      </p:sp>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96718" y="533686"/>
            <a:ext cx="2895282" cy="425950"/>
          </a:xfrm>
          <a:prstGeom prst="rect">
            <a:avLst/>
          </a:prstGeom>
        </p:spPr>
        <p:txBody>
          <a:bodyPr wrap="square" lIns="91440" tIns="45720" rIns="91440" bIns="45720" anchor="t">
            <a:spAutoFit/>
          </a:bodyPr>
          <a:lstStyle/>
          <a:p>
            <a:pPr>
              <a:lnSpc>
                <a:spcPct val="114000"/>
              </a:lnSpc>
              <a:defRPr/>
            </a:pPr>
            <a:r>
              <a:rPr kumimoji="0" lang="en-US" altLang="nl-NL" sz="1000" b="0" i="0" u="none" strike="noStrike" kern="1200" cap="none" spc="0" normalizeH="0" baseline="0" noProof="0" dirty="0">
                <a:ln>
                  <a:noFill/>
                </a:ln>
                <a:effectLst/>
                <a:uLnTx/>
                <a:uFillTx/>
                <a:latin typeface="Verdana" panose="020B0604030504040204"/>
                <a:ea typeface="Verdana" panose="020B0604030504040204"/>
              </a:rPr>
              <a:t>Bachelor of </a:t>
            </a:r>
            <a:r>
              <a:rPr lang="en-US" altLang="nl-NL" sz="1000" dirty="0">
                <a:latin typeface="Verdana" panose="020B0604030504040204"/>
                <a:ea typeface="Verdana" panose="020B0604030504040204"/>
              </a:rPr>
              <a:t>Technology</a:t>
            </a:r>
            <a:r>
              <a:rPr kumimoji="0" lang="en-US" altLang="nl-NL" sz="1000" b="0" i="0" u="none" strike="noStrike" kern="1200" cap="none" spc="0" normalizeH="0" baseline="0" noProof="0" dirty="0">
                <a:ln>
                  <a:noFill/>
                </a:ln>
                <a:effectLst/>
                <a:uLnTx/>
                <a:uFillTx/>
                <a:latin typeface="Verdana" panose="020B0604030504040204"/>
                <a:ea typeface="Verdana" panose="020B0604030504040204"/>
              </a:rPr>
              <a:t>,</a:t>
            </a:r>
            <a:endParaRPr lang="en-US" altLang="nl-NL" sz="1000" dirty="0">
              <a:latin typeface="Verdana" panose="020B0604030504040204" pitchFamily="34" charset="0"/>
              <a:ea typeface="Verdana" panose="020B0604030504040204" pitchFamily="34" charset="0"/>
            </a:endParaRPr>
          </a:p>
          <a:p>
            <a:pPr>
              <a:lnSpc>
                <a:spcPct val="114000"/>
              </a:lnSpc>
              <a:defRPr/>
            </a:pPr>
            <a:r>
              <a:rPr lang="en-US" altLang="nl-NL" sz="1000" dirty="0">
                <a:latin typeface="Verdana" panose="020B0604030504040204"/>
                <a:ea typeface="Verdana" panose="020B0604030504040204"/>
              </a:rPr>
              <a:t>Mechanical Engineering </a:t>
            </a:r>
            <a:r>
              <a:rPr kumimoji="0" lang="en-US" altLang="nl-NL" sz="1000" b="0" i="0" u="none" strike="noStrike" kern="1200" cap="none" spc="0" normalizeH="0" baseline="0" noProof="0" dirty="0">
                <a:ln>
                  <a:noFill/>
                </a:ln>
                <a:effectLst/>
                <a:uLnTx/>
                <a:uFillTx/>
                <a:latin typeface="Verdana" panose="020B0604030504040204"/>
                <a:ea typeface="Verdana" panose="020B0604030504040204"/>
              </a:rPr>
              <a:t>: </a:t>
            </a:r>
            <a:r>
              <a:rPr lang="en-US" altLang="nl-NL" sz="1000" dirty="0">
                <a:latin typeface="Verdana" panose="020B0604030504040204"/>
                <a:ea typeface="Verdana" panose="020B0604030504040204"/>
              </a:rPr>
              <a:t>2018-2022</a:t>
            </a:r>
            <a:endParaRPr lang="en-US" altLang="nl-NL" sz="1000" b="0" i="0" u="none" strike="noStrike" kern="1200" cap="none" spc="0" normalizeH="0" baseline="0" noProof="0" dirty="0">
              <a:ln>
                <a:noFill/>
              </a:ln>
              <a:effectLst/>
              <a:uLnTx/>
              <a:uFillTx/>
              <a:latin typeface="Verdana" panose="020B0604030504040204" pitchFamily="34" charset="0"/>
              <a:ea typeface="Verdana" panose="020B0604030504040204"/>
            </a:endParaRPr>
          </a:p>
        </p:txBody>
      </p:sp>
      <p:sp>
        <p:nvSpPr>
          <p:cNvPr id="6" name="Rectangle 5"/>
          <p:cNvSpPr/>
          <p:nvPr/>
        </p:nvSpPr>
        <p:spPr>
          <a:xfrm>
            <a:off x="9297035" y="1871345"/>
            <a:ext cx="937895" cy="27559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2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p>
        </p:txBody>
      </p:sp>
      <p:pic>
        <p:nvPicPr>
          <p:cNvPr id="18" name="Picture Placeholder 17"/>
          <p:cNvPicPr>
            <a:picLocks noGrp="1" noChangeAspect="1"/>
          </p:cNvPicPr>
          <p:nvPr>
            <p:ph type="pic" sz="quarter" idx="46"/>
          </p:nvPr>
        </p:nvPicPr>
        <p:blipFill>
          <a:blip r:embed="rId6" cstate="print">
            <a:extLst>
              <a:ext uri="{28A0092B-C50C-407E-A947-70E740481C1C}">
                <a14:useLocalDpi xmlns:a14="http://schemas.microsoft.com/office/drawing/2010/main" val="0"/>
              </a:ext>
            </a:extLst>
          </a:blip>
          <a:srcRect l="983" r="983"/>
          <a:stretch>
            <a:fillRect/>
          </a:stretch>
        </p:blipFill>
        <p:spPr/>
      </p:pic>
      <p:pic>
        <p:nvPicPr>
          <p:cNvPr id="3" name="Picture 7">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l="23582" t="2058" r="24332" b="4875"/>
          <a:stretch>
            <a:fillRect/>
          </a:stretch>
        </p:blipFill>
        <p:spPr bwMode="auto">
          <a:xfrm>
            <a:off x="5353425" y="6196828"/>
            <a:ext cx="44100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9296083" y="1067086"/>
            <a:ext cx="2895282" cy="604520"/>
          </a:xfrm>
          <a:prstGeom prst="rect">
            <a:avLst/>
          </a:prstGeom>
        </p:spPr>
        <p:txBody>
          <a:bodyPr wrap="square" lIns="91440" tIns="45720" rIns="91440" bIns="45720" anchor="t">
            <a:spAutoFit/>
          </a:bodyPr>
          <a:lstStyle/>
          <a:p>
            <a:pPr>
              <a:buFont typeface="Arial" panose="020B0604020202020204" pitchFamily="34" charset="0"/>
            </a:pPr>
            <a:r>
              <a:rPr lang="en-US" altLang="en-US" sz="1200" b="1" dirty="0">
                <a:solidFill>
                  <a:srgbClr val="0070C0"/>
                </a:solidFill>
                <a:sym typeface="+mn-ea"/>
              </a:rPr>
              <a:t>Certification:</a:t>
            </a:r>
          </a:p>
          <a:p>
            <a:pPr>
              <a:buFont typeface="Arial" panose="020B0604020202020204" pitchFamily="34" charset="0"/>
            </a:pPr>
            <a:r>
              <a:rPr lang="en-US" altLang="en-US" sz="1000" dirty="0">
                <a:sym typeface="+mn-ea"/>
              </a:rPr>
              <a:t> AZ-900 Fundamental.</a:t>
            </a:r>
            <a:endParaRPr lang="en-US" altLang="en-US" sz="1000" b="1" dirty="0"/>
          </a:p>
          <a:p>
            <a:pPr>
              <a:lnSpc>
                <a:spcPct val="114000"/>
              </a:lnSpc>
              <a:defRPr/>
            </a:pPr>
            <a:endParaRPr lang="en-US" altLang="nl-NL" sz="1000" b="0" i="0" u="none" strike="noStrike" kern="1200" cap="none" spc="0" normalizeH="0" baseline="0" noProof="0" dirty="0">
              <a:ln>
                <a:noFill/>
              </a:ln>
              <a:effectLst/>
              <a:uLnTx/>
              <a:uFillTx/>
              <a:latin typeface="Verdana" panose="020B0604030504040204" pitchFamily="34" charset="0"/>
              <a:ea typeface="Verdana" panose="020B0604030504040204"/>
            </a:endParaRPr>
          </a:p>
        </p:txBody>
      </p:sp>
      <p:sp>
        <p:nvSpPr>
          <p:cNvPr id="16" name="Text Placeholder 24"/>
          <p:cNvSpPr>
            <a:spLocks noGrp="1"/>
          </p:cNvSpPr>
          <p:nvPr/>
        </p:nvSpPr>
        <p:spPr>
          <a:xfrm>
            <a:off x="3657600" y="1314578"/>
            <a:ext cx="2667000" cy="203200"/>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100" kern="120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nl-NL" dirty="0"/>
              <a:t>Mumbai</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0</TotalTime>
  <Words>277</Words>
  <Application>Microsoft Office PowerPoint</Application>
  <PresentationFormat>Widescreen</PresentationFormat>
  <Paragraphs>57</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Arial,Sans-Serif</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Balasai chiluveru</cp:lastModifiedBy>
  <cp:revision>161</cp:revision>
  <dcterms:created xsi:type="dcterms:W3CDTF">2020-09-22T06:24:00Z</dcterms:created>
  <dcterms:modified xsi:type="dcterms:W3CDTF">2022-11-22T03:03:45Z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1033-11.2.0.11210</vt:lpwstr>
  </property>
  <property fmtid="{D5CDD505-2E9C-101B-9397-08002B2CF9AE}" pid="4" name="ICV">
    <vt:lpwstr>781039D0EA714A55B17FCDD8B4B2F90E</vt:lpwstr>
  </property>
</Properties>
</file>