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9"/>
  </p:notesMasterIdLst>
  <p:sldIdLst>
    <p:sldId id="278" r:id="rId2"/>
    <p:sldId id="279" r:id="rId3"/>
    <p:sldId id="280" r:id="rId4"/>
    <p:sldId id="294" r:id="rId5"/>
    <p:sldId id="295" r:id="rId6"/>
    <p:sldId id="296" r:id="rId7"/>
    <p:sldId id="293"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91" d="100"/>
          <a:sy n="91" d="100"/>
        </p:scale>
        <p:origin x="322"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DEBUGGING</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DEBUGGING IN C#</a:t>
            </a:r>
            <a:endParaRPr lang="en-US" sz="1400" dirty="0"/>
          </a:p>
          <a:p>
            <a:pPr marL="690372" lvl="1" indent="-342900"/>
            <a:r>
              <a:rPr lang="en-US" sz="1400" dirty="0"/>
              <a:t>STEPINTO</a:t>
            </a:r>
          </a:p>
          <a:p>
            <a:pPr marL="690372" lvl="1" indent="-342900"/>
            <a:r>
              <a:rPr lang="en-US" sz="1400" dirty="0"/>
              <a:t>STEP OVER</a:t>
            </a:r>
          </a:p>
          <a:p>
            <a:pPr marL="690372" lvl="1" indent="-342900"/>
            <a:r>
              <a:rPr lang="en-US" sz="1400" dirty="0"/>
              <a:t>STEP OUT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Debugging is the process of finding errors during application execution. It does not mean syntax errors, with which the application cannot be compiled, but on logic errors.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EEAF-0B57-D83B-BE10-350C1FD01E41}"/>
              </a:ext>
            </a:extLst>
          </p:cNvPr>
          <p:cNvSpPr>
            <a:spLocks noGrp="1"/>
          </p:cNvSpPr>
          <p:nvPr>
            <p:ph type="title"/>
          </p:nvPr>
        </p:nvSpPr>
        <p:spPr>
          <a:xfrm>
            <a:off x="3721189" y="210312"/>
            <a:ext cx="6766560" cy="768096"/>
          </a:xfrm>
        </p:spPr>
        <p:txBody>
          <a:bodyPr/>
          <a:lstStyle/>
          <a:p>
            <a:r>
              <a:rPr lang="en-US" dirty="0"/>
              <a:t>STEP INTO</a:t>
            </a:r>
            <a:endParaRPr lang="en-IN" dirty="0"/>
          </a:p>
        </p:txBody>
      </p:sp>
      <p:sp>
        <p:nvSpPr>
          <p:cNvPr id="3" name="Content Placeholder 2">
            <a:extLst>
              <a:ext uri="{FF2B5EF4-FFF2-40B4-BE49-F238E27FC236}">
                <a16:creationId xmlns:a16="http://schemas.microsoft.com/office/drawing/2014/main" id="{CE7D3D52-6EAB-5E3D-5769-2D6A35A249EE}"/>
              </a:ext>
            </a:extLst>
          </p:cNvPr>
          <p:cNvSpPr>
            <a:spLocks noGrp="1"/>
          </p:cNvSpPr>
          <p:nvPr>
            <p:ph idx="1"/>
          </p:nvPr>
        </p:nvSpPr>
        <p:spPr>
          <a:xfrm>
            <a:off x="3847024" y="1419118"/>
            <a:ext cx="7771728" cy="5438881"/>
          </a:xfrm>
        </p:spPr>
        <p:txBody>
          <a:bodyPr/>
          <a:lstStyle/>
          <a:p>
            <a:pPr marL="285750" indent="-285750" algn="just">
              <a:buFont typeface="Arial" panose="020B0604020202020204" pitchFamily="34" charset="0"/>
              <a:buChar char="•"/>
            </a:pPr>
            <a:r>
              <a:rPr lang="en-US" dirty="0"/>
              <a:t>Executes the current statement and then stops at the next statement. If the current statement is a function then the debugger steps into that function otherwise it stops at the next statement.</a:t>
            </a:r>
          </a:p>
          <a:p>
            <a:pPr marL="285750" indent="-285750" algn="just">
              <a:buFont typeface="Arial" panose="020B0604020202020204" pitchFamily="34" charset="0"/>
              <a:buChar char="•"/>
            </a:pPr>
            <a:r>
              <a:rPr lang="en-US" dirty="0"/>
              <a:t>We can use</a:t>
            </a:r>
            <a:r>
              <a:rPr lang="en-US" b="1" dirty="0"/>
              <a:t> F11 </a:t>
            </a:r>
            <a:r>
              <a:rPr lang="en-US" dirty="0"/>
              <a:t>to use this function.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the case of the image, the break point is placed on the eighth line within the Main method.</a:t>
            </a:r>
          </a:p>
          <a:p>
            <a:pPr marL="285750" indent="-285750" algn="just">
              <a:buFont typeface="Arial" panose="020B0604020202020204" pitchFamily="34" charset="0"/>
              <a:buChar char="•"/>
            </a:pPr>
            <a:endParaRPr lang="en-IN" dirty="0"/>
          </a:p>
        </p:txBody>
      </p:sp>
      <p:sp>
        <p:nvSpPr>
          <p:cNvPr id="5" name="Slide Number Placeholder 4">
            <a:extLst>
              <a:ext uri="{FF2B5EF4-FFF2-40B4-BE49-F238E27FC236}">
                <a16:creationId xmlns:a16="http://schemas.microsoft.com/office/drawing/2014/main" id="{4CD86F1A-8E5F-1214-8F66-4A143CA3E53C}"/>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7" name="Picture 6">
            <a:extLst>
              <a:ext uri="{FF2B5EF4-FFF2-40B4-BE49-F238E27FC236}">
                <a16:creationId xmlns:a16="http://schemas.microsoft.com/office/drawing/2014/main" id="{8FDA7E89-D7E6-37CD-CD68-5DCE07C71352}"/>
              </a:ext>
            </a:extLst>
          </p:cNvPr>
          <p:cNvPicPr>
            <a:picLocks noChangeAspect="1"/>
          </p:cNvPicPr>
          <p:nvPr/>
        </p:nvPicPr>
        <p:blipFill rotWithShape="1">
          <a:blip r:embed="rId2"/>
          <a:srcRect r="40933" b="40789"/>
          <a:stretch/>
        </p:blipFill>
        <p:spPr>
          <a:xfrm>
            <a:off x="4583578" y="2555608"/>
            <a:ext cx="6529570" cy="3128078"/>
          </a:xfrm>
          <a:prstGeom prst="rect">
            <a:avLst/>
          </a:prstGeom>
        </p:spPr>
      </p:pic>
    </p:spTree>
    <p:extLst>
      <p:ext uri="{BB962C8B-B14F-4D97-AF65-F5344CB8AC3E}">
        <p14:creationId xmlns:p14="http://schemas.microsoft.com/office/powerpoint/2010/main" val="189557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EEAF-0B57-D83B-BE10-350C1FD01E41}"/>
              </a:ext>
            </a:extLst>
          </p:cNvPr>
          <p:cNvSpPr>
            <a:spLocks noGrp="1"/>
          </p:cNvSpPr>
          <p:nvPr>
            <p:ph type="title"/>
          </p:nvPr>
        </p:nvSpPr>
        <p:spPr>
          <a:xfrm>
            <a:off x="3721189" y="210312"/>
            <a:ext cx="6766560" cy="768096"/>
          </a:xfrm>
        </p:spPr>
        <p:txBody>
          <a:bodyPr/>
          <a:lstStyle/>
          <a:p>
            <a:r>
              <a:rPr lang="en-US" dirty="0"/>
              <a:t>STEP over</a:t>
            </a:r>
            <a:endParaRPr lang="en-IN" dirty="0"/>
          </a:p>
        </p:txBody>
      </p:sp>
      <p:sp>
        <p:nvSpPr>
          <p:cNvPr id="3" name="Content Placeholder 2">
            <a:extLst>
              <a:ext uri="{FF2B5EF4-FFF2-40B4-BE49-F238E27FC236}">
                <a16:creationId xmlns:a16="http://schemas.microsoft.com/office/drawing/2014/main" id="{CE7D3D52-6EAB-5E3D-5769-2D6A35A249EE}"/>
              </a:ext>
            </a:extLst>
          </p:cNvPr>
          <p:cNvSpPr>
            <a:spLocks noGrp="1"/>
          </p:cNvSpPr>
          <p:nvPr>
            <p:ph idx="1"/>
          </p:nvPr>
        </p:nvSpPr>
        <p:spPr>
          <a:xfrm>
            <a:off x="3847024" y="1419118"/>
            <a:ext cx="7771728" cy="5438881"/>
          </a:xfrm>
        </p:spPr>
        <p:txBody>
          <a:bodyPr/>
          <a:lstStyle/>
          <a:p>
            <a:pPr marL="285750" indent="-285750" algn="just">
              <a:buFont typeface="Arial" panose="020B0604020202020204" pitchFamily="34" charset="0"/>
              <a:buChar char="•"/>
            </a:pPr>
            <a:r>
              <a:rPr lang="en-US" dirty="0"/>
              <a:t>Executes the current statement and then stops at the next statement. If the current statement is a function then the debugger executes the whole function. And it stops at the next statement after the function call.</a:t>
            </a:r>
          </a:p>
          <a:p>
            <a:pPr marL="285750" indent="-285750" algn="just">
              <a:buFont typeface="Arial" panose="020B0604020202020204" pitchFamily="34" charset="0"/>
              <a:buChar char="•"/>
            </a:pPr>
            <a:r>
              <a:rPr lang="en-US" dirty="0"/>
              <a:t>We can use</a:t>
            </a:r>
            <a:r>
              <a:rPr lang="en-US" b="1" dirty="0"/>
              <a:t> F10 </a:t>
            </a:r>
            <a:r>
              <a:rPr lang="en-US" dirty="0"/>
              <a:t>to use this function.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algn="just"/>
            <a:endParaRPr lang="en-IN" dirty="0"/>
          </a:p>
        </p:txBody>
      </p:sp>
      <p:sp>
        <p:nvSpPr>
          <p:cNvPr id="5" name="Slide Number Placeholder 4">
            <a:extLst>
              <a:ext uri="{FF2B5EF4-FFF2-40B4-BE49-F238E27FC236}">
                <a16:creationId xmlns:a16="http://schemas.microsoft.com/office/drawing/2014/main" id="{4CD86F1A-8E5F-1214-8F66-4A143CA3E53C}"/>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6" name="Picture 5">
            <a:extLst>
              <a:ext uri="{FF2B5EF4-FFF2-40B4-BE49-F238E27FC236}">
                <a16:creationId xmlns:a16="http://schemas.microsoft.com/office/drawing/2014/main" id="{8B915D6A-973B-FF0C-54DC-8C5D814BC978}"/>
              </a:ext>
            </a:extLst>
          </p:cNvPr>
          <p:cNvPicPr>
            <a:picLocks noChangeAspect="1"/>
          </p:cNvPicPr>
          <p:nvPr/>
        </p:nvPicPr>
        <p:blipFill rotWithShape="1">
          <a:blip r:embed="rId2"/>
          <a:srcRect r="43096" b="44633"/>
          <a:stretch/>
        </p:blipFill>
        <p:spPr>
          <a:xfrm>
            <a:off x="3854322" y="2788620"/>
            <a:ext cx="8078598" cy="3301788"/>
          </a:xfrm>
          <a:prstGeom prst="rect">
            <a:avLst/>
          </a:prstGeom>
        </p:spPr>
      </p:pic>
    </p:spTree>
    <p:extLst>
      <p:ext uri="{BB962C8B-B14F-4D97-AF65-F5344CB8AC3E}">
        <p14:creationId xmlns:p14="http://schemas.microsoft.com/office/powerpoint/2010/main" val="201928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EEAF-0B57-D83B-BE10-350C1FD01E41}"/>
              </a:ext>
            </a:extLst>
          </p:cNvPr>
          <p:cNvSpPr>
            <a:spLocks noGrp="1"/>
          </p:cNvSpPr>
          <p:nvPr>
            <p:ph type="title"/>
          </p:nvPr>
        </p:nvSpPr>
        <p:spPr>
          <a:xfrm>
            <a:off x="3721189" y="210312"/>
            <a:ext cx="6766560" cy="768096"/>
          </a:xfrm>
        </p:spPr>
        <p:txBody>
          <a:bodyPr/>
          <a:lstStyle/>
          <a:p>
            <a:r>
              <a:rPr lang="en-US" dirty="0"/>
              <a:t>STEP out</a:t>
            </a:r>
            <a:endParaRPr lang="en-IN" dirty="0"/>
          </a:p>
        </p:txBody>
      </p:sp>
      <p:sp>
        <p:nvSpPr>
          <p:cNvPr id="3" name="Content Placeholder 2">
            <a:extLst>
              <a:ext uri="{FF2B5EF4-FFF2-40B4-BE49-F238E27FC236}">
                <a16:creationId xmlns:a16="http://schemas.microsoft.com/office/drawing/2014/main" id="{CE7D3D52-6EAB-5E3D-5769-2D6A35A249EE}"/>
              </a:ext>
            </a:extLst>
          </p:cNvPr>
          <p:cNvSpPr>
            <a:spLocks noGrp="1"/>
          </p:cNvSpPr>
          <p:nvPr>
            <p:ph idx="1"/>
          </p:nvPr>
        </p:nvSpPr>
        <p:spPr>
          <a:xfrm>
            <a:off x="3847024" y="1419118"/>
            <a:ext cx="7771728" cy="5438881"/>
          </a:xfrm>
        </p:spPr>
        <p:txBody>
          <a:bodyPr/>
          <a:lstStyle/>
          <a:p>
            <a:pPr marL="285750" indent="-285750" algn="just">
              <a:buFont typeface="Arial" panose="020B0604020202020204" pitchFamily="34" charset="0"/>
              <a:buChar char="•"/>
            </a:pPr>
            <a:r>
              <a:rPr lang="en-US" dirty="0"/>
              <a:t>Steps out of the current function and up one level if the function is nested. If in the main body the script is executed to the end or to the next breakpoint.</a:t>
            </a:r>
          </a:p>
          <a:p>
            <a:pPr marL="285750" indent="-285750" algn="just">
              <a:buFont typeface="Arial" panose="020B0604020202020204" pitchFamily="34" charset="0"/>
              <a:buChar char="•"/>
            </a:pPr>
            <a:r>
              <a:rPr lang="en-US" dirty="0"/>
              <a:t>We can use</a:t>
            </a:r>
            <a:r>
              <a:rPr lang="en-US" b="1" dirty="0"/>
              <a:t> (shift+F11) </a:t>
            </a:r>
            <a:r>
              <a:rPr lang="en-US" dirty="0"/>
              <a:t>to use this function.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algn="just"/>
            <a:endParaRPr lang="en-IN" dirty="0"/>
          </a:p>
        </p:txBody>
      </p:sp>
      <p:sp>
        <p:nvSpPr>
          <p:cNvPr id="5" name="Slide Number Placeholder 4">
            <a:extLst>
              <a:ext uri="{FF2B5EF4-FFF2-40B4-BE49-F238E27FC236}">
                <a16:creationId xmlns:a16="http://schemas.microsoft.com/office/drawing/2014/main" id="{4CD86F1A-8E5F-1214-8F66-4A143CA3E53C}"/>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a:extLst>
              <a:ext uri="{FF2B5EF4-FFF2-40B4-BE49-F238E27FC236}">
                <a16:creationId xmlns:a16="http://schemas.microsoft.com/office/drawing/2014/main" id="{B7736A5E-32AC-0DEA-56B3-A68C3852F924}"/>
              </a:ext>
            </a:extLst>
          </p:cNvPr>
          <p:cNvPicPr>
            <a:picLocks noChangeAspect="1"/>
          </p:cNvPicPr>
          <p:nvPr/>
        </p:nvPicPr>
        <p:blipFill rotWithShape="1">
          <a:blip r:embed="rId2"/>
          <a:srcRect r="39015" b="30477"/>
          <a:stretch/>
        </p:blipFill>
        <p:spPr>
          <a:xfrm>
            <a:off x="4298351" y="2575420"/>
            <a:ext cx="5612235" cy="3598877"/>
          </a:xfrm>
          <a:prstGeom prst="rect">
            <a:avLst/>
          </a:prstGeom>
        </p:spPr>
      </p:pic>
    </p:spTree>
    <p:extLst>
      <p:ext uri="{BB962C8B-B14F-4D97-AF65-F5344CB8AC3E}">
        <p14:creationId xmlns:p14="http://schemas.microsoft.com/office/powerpoint/2010/main" val="402476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411062" y="2897893"/>
            <a:ext cx="6962862" cy="1917388"/>
          </a:xfrm>
          <a:effectLst>
            <a:glow rad="101600">
              <a:schemeClr val="accent2">
                <a:satMod val="175000"/>
                <a:alpha val="40000"/>
              </a:schemeClr>
            </a:glow>
          </a:effectLst>
        </p:spPr>
        <p:txBody>
          <a:bodyPr/>
          <a:lstStyle/>
          <a:p>
            <a:r>
              <a:rPr lang="en-US" sz="7200"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{27345074-1429-41D3-8B03-DE69760CC24C}tf78438558_win32</Template>
  <TotalTime>34</TotalTime>
  <Words>215</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Black</vt:lpstr>
      <vt:lpstr>Sabon Next LT</vt:lpstr>
      <vt:lpstr>Office Theme</vt:lpstr>
      <vt:lpstr>DEBUGGING </vt:lpstr>
      <vt:lpstr>AGENDA</vt:lpstr>
      <vt:lpstr>Debugging</vt:lpstr>
      <vt:lpstr>STEP INTO</vt:lpstr>
      <vt:lpstr>STEP over</vt:lpstr>
      <vt:lpstr>STEP 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dc:title>
  <dc:subject/>
  <dc:creator>Balasai chiluveru</dc:creator>
  <cp:lastModifiedBy>Balasai chiluveru</cp:lastModifiedBy>
  <cp:revision>2</cp:revision>
  <dcterms:created xsi:type="dcterms:W3CDTF">2022-11-04T08:03:12Z</dcterms:created>
  <dcterms:modified xsi:type="dcterms:W3CDTF">2022-11-18T08:16:38Z</dcterms:modified>
</cp:coreProperties>
</file>