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79" r:id="rId3"/>
    <p:sldId id="294" r:id="rId4"/>
    <p:sldId id="296" r:id="rId5"/>
    <p:sldId id="295" r:id="rId6"/>
    <p:sldId id="293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91" d="100"/>
          <a:sy n="91" d="100"/>
        </p:scale>
        <p:origin x="322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 in angular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Team-2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002" y="2626869"/>
            <a:ext cx="7501772" cy="3122168"/>
          </a:xfrm>
        </p:spPr>
        <p:txBody>
          <a:bodyPr/>
          <a:lstStyle/>
          <a:p>
            <a:r>
              <a:rPr lang="en-US" dirty="0"/>
              <a:t>Create an Angular application</a:t>
            </a:r>
          </a:p>
          <a:p>
            <a:r>
              <a:rPr lang="en-US" dirty="0"/>
              <a:t>Click on Run and Debug to add new configuration</a:t>
            </a:r>
          </a:p>
          <a:p>
            <a:r>
              <a:rPr lang="en-US" dirty="0"/>
              <a:t>Add an </a:t>
            </a:r>
            <a:r>
              <a:rPr lang="en-US" dirty="0" err="1"/>
              <a:t>component.ts</a:t>
            </a:r>
            <a:r>
              <a:rPr lang="en-US" dirty="0"/>
              <a:t> file </a:t>
            </a:r>
          </a:p>
          <a:p>
            <a:r>
              <a:rPr lang="en-US" dirty="0"/>
              <a:t>Add a Breakpoint</a:t>
            </a:r>
          </a:p>
          <a:p>
            <a:r>
              <a:rPr lang="en-US" dirty="0"/>
              <a:t>Start Debugging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6578-4E90-D1F0-F3D5-D3ABF6E2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13" y="404936"/>
            <a:ext cx="9431238" cy="5266021"/>
          </a:xfrm>
        </p:spPr>
        <p:txBody>
          <a:bodyPr/>
          <a:lstStyle/>
          <a:p>
            <a:r>
              <a:rPr lang="en-US" dirty="0"/>
              <a:t>Step 2: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1FAAA-77B1-76B0-E7B2-C7F24C60B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50" b="54862"/>
          <a:stretch/>
        </p:blipFill>
        <p:spPr>
          <a:xfrm>
            <a:off x="394283" y="1212210"/>
            <a:ext cx="3724712" cy="3095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1C859-9CB4-319F-0740-E85E8EBF5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922" b="44587"/>
          <a:stretch/>
        </p:blipFill>
        <p:spPr>
          <a:xfrm>
            <a:off x="4756557" y="2594129"/>
            <a:ext cx="6837028" cy="38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7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6578-4E90-D1F0-F3D5-D3ABF6E2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13" y="404936"/>
            <a:ext cx="9431238" cy="5266021"/>
          </a:xfrm>
        </p:spPr>
        <p:txBody>
          <a:bodyPr/>
          <a:lstStyle/>
          <a:p>
            <a:r>
              <a:rPr lang="en-US" dirty="0"/>
              <a:t>Step 3: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AB693-5A92-F1A6-4968-28B146525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684" b="39327"/>
          <a:stretch/>
        </p:blipFill>
        <p:spPr>
          <a:xfrm>
            <a:off x="1904301" y="1510018"/>
            <a:ext cx="6988029" cy="41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8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6578-4E90-D1F0-F3D5-D3ABF6E2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13" y="404936"/>
            <a:ext cx="9431238" cy="5266021"/>
          </a:xfrm>
        </p:spPr>
        <p:txBody>
          <a:bodyPr/>
          <a:lstStyle/>
          <a:p>
            <a:r>
              <a:rPr lang="en-US" dirty="0"/>
              <a:t>Step 4: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B2ECC-93A1-B51D-924F-DB14083CB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25" b="68318"/>
          <a:stretch/>
        </p:blipFill>
        <p:spPr>
          <a:xfrm>
            <a:off x="598415" y="1367406"/>
            <a:ext cx="3691156" cy="2172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22D8E1-C5F5-220C-B229-6F6271464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135" t="-4922" r="33993" b="28138"/>
          <a:stretch/>
        </p:blipFill>
        <p:spPr>
          <a:xfrm>
            <a:off x="3314117" y="2453780"/>
            <a:ext cx="7375788" cy="39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327" y="2881115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{27345074-1429-41D3-8B03-DE69760CC24C}tf78438558_win32</Template>
  <TotalTime>47</TotalTime>
  <Words>41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Sabon Next LT</vt:lpstr>
      <vt:lpstr>Office Theme</vt:lpstr>
      <vt:lpstr>Debugging in angular </vt:lpstr>
      <vt:lpstr>AGENDA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in angular </dc:title>
  <dc:subject/>
  <dc:creator>Balasai chiluveru</dc:creator>
  <cp:lastModifiedBy>Balasai chiluveru</cp:lastModifiedBy>
  <cp:revision>1</cp:revision>
  <dcterms:created xsi:type="dcterms:W3CDTF">2022-11-04T08:44:58Z</dcterms:created>
  <dcterms:modified xsi:type="dcterms:W3CDTF">2022-11-04T09:32:02Z</dcterms:modified>
</cp:coreProperties>
</file>