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1"/>
  </p:notesMasterIdLst>
  <p:handoutMasterIdLst>
    <p:handoutMasterId r:id="rId32"/>
  </p:handoutMasterIdLst>
  <p:sldIdLst>
    <p:sldId id="310" r:id="rId3"/>
    <p:sldId id="309" r:id="rId4"/>
    <p:sldId id="311" r:id="rId5"/>
    <p:sldId id="305" r:id="rId6"/>
    <p:sldId id="312" r:id="rId7"/>
    <p:sldId id="303" r:id="rId8"/>
    <p:sldId id="299" r:id="rId9"/>
    <p:sldId id="302" r:id="rId10"/>
    <p:sldId id="324" r:id="rId11"/>
    <p:sldId id="325" r:id="rId12"/>
    <p:sldId id="326" r:id="rId13"/>
    <p:sldId id="327" r:id="rId14"/>
    <p:sldId id="314" r:id="rId15"/>
    <p:sldId id="306" r:id="rId16"/>
    <p:sldId id="298" r:id="rId17"/>
    <p:sldId id="323" r:id="rId18"/>
    <p:sldId id="300" r:id="rId19"/>
    <p:sldId id="337" r:id="rId20"/>
    <p:sldId id="338" r:id="rId21"/>
    <p:sldId id="336" r:id="rId22"/>
    <p:sldId id="329" r:id="rId23"/>
    <p:sldId id="335" r:id="rId24"/>
    <p:sldId id="339" r:id="rId25"/>
    <p:sldId id="331" r:id="rId26"/>
    <p:sldId id="332" r:id="rId27"/>
    <p:sldId id="334" r:id="rId28"/>
    <p:sldId id="330" r:id="rId29"/>
    <p:sldId id="33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EA49FB-D66B-4AF0-BB9E-E60744D0E0FA}" type="datetimeFigureOut">
              <a:rPr lang="fr-FR"/>
              <a:t>21/02/2025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44A29-0A90-4660-AA81-3F2B38AB6011}" type="slidenum">
              <a:rPr/>
              <a:t>‹#›</a:t>
            </a:fld>
            <a:endParaRPr lang="en-US"/>
          </a:p>
        </p:txBody>
      </p:sp>
      <p:sp>
        <p:nvSpPr>
          <p:cNvPr id="6" name="Espace réservé de l’en-tête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Calibri" panose="020F0502020204030204"/>
            </a:endParaRPr>
          </a:p>
        </p:txBody>
      </p:sp>
      <p:sp>
        <p:nvSpPr>
          <p:cNvPr id="7" name="Espace réservé de la date 2"/>
          <p:cNvSpPr txBox="1">
            <a:spLocks noGrp="1"/>
          </p:cNvSpPr>
          <p:nvPr>
            <p:ph type="dt" sz="quarter" idx="1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E000BC3D-6F13-4131-9BE4-508989C35212}" type="datetime1">
              <a:rPr lang="fr-FR" sz="1200" b="0" i="0" u="none" strike="noStrike" kern="1200" cap="none" spc="0" baseline="0">
                <a:solidFill>
                  <a:srgbClr val="000000"/>
                </a:solidFill>
                <a:uFillTx/>
                <a:latin typeface="Calibri" panose="020F0502020204030204"/>
              </a:rPr>
              <a:t>21/02/2025</a:t>
            </a:fld>
            <a:endParaRPr lang="fr-FR" sz="1200" b="0" i="0" u="none" strike="noStrike" kern="1200" cap="none" spc="0" baseline="0">
              <a:solidFill>
                <a:srgbClr val="000000"/>
              </a:solidFill>
              <a:uFillTx/>
              <a:latin typeface="Calibri" panose="020F0502020204030204"/>
            </a:endParaRPr>
          </a:p>
        </p:txBody>
      </p:sp>
      <p:sp>
        <p:nvSpPr>
          <p:cNvPr id="8" name="Espace réservé du pied de page 3"/>
          <p:cNvSpPr txBox="1">
            <a:spLocks noGrp="1"/>
          </p:cNvSpPr>
          <p:nvPr>
            <p:ph type="ftr" sz="quarter" idx="1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Calibri" panose="020F0502020204030204"/>
            </a:endParaRPr>
          </a:p>
        </p:txBody>
      </p:sp>
      <p:sp>
        <p:nvSpPr>
          <p:cNvPr id="9" name="Espace réservé du numéro de diapositive 4"/>
          <p:cNvSpPr txBox="1">
            <a:spLocks noGrp="1"/>
          </p:cNvSpPr>
          <p:nvPr>
            <p:ph type="sldNum" sz="quarter" idx="1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0A156003-C0DD-4032-850D-92A5F80FE696}" type="slidenum">
              <a:rPr/>
              <a:t>‹#›</a:t>
            </a:fld>
            <a:endParaRPr lang="fr-FR" sz="1200" b="0" i="0" u="none" strike="noStrike" kern="1200" cap="none" spc="0" baseline="0">
              <a:solidFill>
                <a:srgbClr val="000000"/>
              </a:solidFill>
              <a:uFillTx/>
              <a:latin typeface="Calibri" panose="020F0502020204030204"/>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Espace réservé de l’en-tête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defRPr lang="fr-FR" sz="1200" b="0" i="0" u="none" strike="noStrike" kern="1200" cap="none" spc="0" baseline="0">
                <a:solidFill>
                  <a:srgbClr val="000000"/>
                </a:solidFill>
                <a:uFillTx/>
                <a:latin typeface="Calibri" panose="020F0502020204030204"/>
              </a:defRPr>
            </a:lvl1pPr>
          </a:lstStyle>
          <a:p>
            <a:pPr lvl="0"/>
            <a:endParaRPr lang="fr-FR"/>
          </a:p>
        </p:txBody>
      </p:sp>
      <p:sp>
        <p:nvSpPr>
          <p:cNvPr id="9" name="Espace réservé de la date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defRPr lang="fr-FR" sz="1200" b="0" i="0" u="none" strike="noStrike" kern="1200" cap="none" spc="0" baseline="0">
                <a:solidFill>
                  <a:srgbClr val="000000"/>
                </a:solidFill>
                <a:uFillTx/>
                <a:latin typeface="Calibri" panose="020F0502020204030204"/>
              </a:defRPr>
            </a:lvl1pPr>
          </a:lstStyle>
          <a:p>
            <a:pPr lvl="0"/>
            <a:fld id="{358AEC17-020E-4AE9-85F3-BD21266F28E2}" type="datetime1">
              <a:rPr lang="fr-FR"/>
              <a:t>21/02/2025</a:t>
            </a:fld>
            <a:endParaRPr lang="fr-FR"/>
          </a:p>
        </p:txBody>
      </p:sp>
      <p:sp>
        <p:nvSpPr>
          <p:cNvPr id="10" name="Espace réservé de l’image des diapositives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11" name="Espace réservé des commentaires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fr-FR"/>
              <a:t>Modifiez les styles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12" name="Espace réservé du pied de page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defRPr lang="fr-FR" sz="1200" b="0" i="0" u="none" strike="noStrike" kern="1200" cap="none" spc="0" baseline="0">
                <a:solidFill>
                  <a:srgbClr val="000000"/>
                </a:solidFill>
                <a:uFillTx/>
                <a:latin typeface="Calibri" panose="020F0502020204030204"/>
              </a:defRPr>
            </a:lvl1pPr>
          </a:lstStyle>
          <a:p>
            <a:pPr lvl="0"/>
            <a:endParaRPr lang="fr-FR"/>
          </a:p>
        </p:txBody>
      </p:sp>
      <p:sp>
        <p:nvSpPr>
          <p:cNvPr id="13" name="Espace réservé du numéro de diapositive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defRPr lang="fr-FR" sz="1200" b="0" i="0" u="none" strike="noStrike" kern="1200" cap="none" spc="0" baseline="0">
                <a:solidFill>
                  <a:srgbClr val="000000"/>
                </a:solidFill>
                <a:uFillTx/>
                <a:latin typeface="Calibri" panose="020F0502020204030204"/>
              </a:defRPr>
            </a:lvl1pPr>
          </a:lstStyle>
          <a:p>
            <a:pPr lvl="0"/>
            <a:fld id="{957E3378-6D8F-4589-AB78-66C81999A44C}" type="slidenum">
              <a:rPr/>
              <a:t>‹#›</a:t>
            </a:fld>
            <a:endParaRPr lang="fr-FR"/>
          </a:p>
        </p:txBody>
      </p:sp>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1"/>
          </p:nvPr>
        </p:nvSpPr>
        <p:spPr>
          <a:xfrm>
            <a:off x="3884613" y="0"/>
            <a:ext cx="2971800" cy="458788"/>
          </a:xfrm>
          <a:prstGeom prst="rect">
            <a:avLst/>
          </a:prstGeom>
        </p:spPr>
        <p:txBody>
          <a:bodyPr vert="horz" lIns="91440" tIns="45720" rIns="91440" bIns="45720" rtlCol="0"/>
          <a:lstStyle>
            <a:lvl1pPr algn="r">
              <a:defRPr sz="1200"/>
            </a:lvl1pPr>
          </a:lstStyle>
          <a:p>
            <a:fld id="{84DECB73-A812-432E-A72B-7EE66C333462}" type="datetimeFigureOut">
              <a:rPr lang="fr-FR"/>
              <a:t>21/02/2025</a:t>
            </a:fld>
            <a:endParaRPr lang="en-US"/>
          </a:p>
        </p:txBody>
      </p:sp>
      <p:sp>
        <p:nvSpPr>
          <p:cNvPr id="4" name="Slide Image Placeholder 3"/>
          <p:cNvSpPr>
            <a:spLocks noGrp="1" noRot="1" noChangeAspect="1"/>
          </p:cNvSpPr>
          <p:nvPr>
            <p:ph type="sldImg" idx="1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1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15"/>
          </p:nvPr>
        </p:nvSpPr>
        <p:spPr>
          <a:xfrm>
            <a:off x="3884613" y="8685213"/>
            <a:ext cx="2971800" cy="458787"/>
          </a:xfrm>
          <a:prstGeom prst="rect">
            <a:avLst/>
          </a:prstGeom>
        </p:spPr>
        <p:txBody>
          <a:bodyPr vert="horz" lIns="91440" tIns="45720" rIns="91440" bIns="45720" rtlCol="0" anchor="b"/>
          <a:lstStyle>
            <a:lvl1pPr algn="r">
              <a:defRPr sz="1200"/>
            </a:lvl1pPr>
          </a:lstStyle>
          <a:p>
            <a:fld id="{99D6DBCF-C4F3-493B-A071-7E714478DCB1}" type="slidenum">
              <a:rPr/>
              <a:t>‹#›</a:t>
            </a:fld>
            <a:endParaRPr lang="en-US"/>
          </a:p>
        </p:txBody>
      </p:sp>
    </p:spTree>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defRPr lang="fr-FR" sz="1200" b="0" i="0" u="none" strike="noStrike" kern="1200" cap="none" spc="0" baseline="0">
        <a:solidFill>
          <a:srgbClr val="000000"/>
        </a:solidFill>
        <a:uFillTx/>
        <a:latin typeface="Calibri" panose="020F0502020204030204"/>
      </a:defRPr>
    </a:lvl1pPr>
    <a:lvl2pPr marL="457200" marR="0" lvl="1" indent="0" algn="l" defTabSz="914400" rtl="0" fontAlgn="auto" hangingPunct="1">
      <a:lnSpc>
        <a:spcPct val="100000"/>
      </a:lnSpc>
      <a:spcBef>
        <a:spcPts val="0"/>
      </a:spcBef>
      <a:spcAft>
        <a:spcPts val="0"/>
      </a:spcAft>
      <a:buNone/>
      <a:defRPr lang="fr-FR" sz="1200" b="0" i="0" u="none" strike="noStrike" kern="1200" cap="none" spc="0" baseline="0">
        <a:solidFill>
          <a:srgbClr val="000000"/>
        </a:solidFill>
        <a:uFillTx/>
        <a:latin typeface="Calibri" panose="020F0502020204030204"/>
      </a:defRPr>
    </a:lvl2pPr>
    <a:lvl3pPr marL="914400" marR="0" lvl="2" indent="0" algn="l" defTabSz="914400" rtl="0" fontAlgn="auto" hangingPunct="1">
      <a:lnSpc>
        <a:spcPct val="100000"/>
      </a:lnSpc>
      <a:spcBef>
        <a:spcPts val="0"/>
      </a:spcBef>
      <a:spcAft>
        <a:spcPts val="0"/>
      </a:spcAft>
      <a:buNone/>
      <a:defRPr lang="fr-FR" sz="1200" b="0" i="0" u="none" strike="noStrike" kern="1200" cap="none" spc="0" baseline="0">
        <a:solidFill>
          <a:srgbClr val="000000"/>
        </a:solidFill>
        <a:uFillTx/>
        <a:latin typeface="Calibri" panose="020F0502020204030204"/>
      </a:defRPr>
    </a:lvl3pPr>
    <a:lvl4pPr marL="1371600" marR="0" lvl="3" indent="0" algn="l" defTabSz="914400" rtl="0" fontAlgn="auto" hangingPunct="1">
      <a:lnSpc>
        <a:spcPct val="100000"/>
      </a:lnSpc>
      <a:spcBef>
        <a:spcPts val="0"/>
      </a:spcBef>
      <a:spcAft>
        <a:spcPts val="0"/>
      </a:spcAft>
      <a:buNone/>
      <a:defRPr lang="fr-FR" sz="1200" b="0" i="0" u="none" strike="noStrike" kern="1200" cap="none" spc="0" baseline="0">
        <a:solidFill>
          <a:srgbClr val="000000"/>
        </a:solidFill>
        <a:uFillTx/>
        <a:latin typeface="Calibri" panose="020F0502020204030204"/>
      </a:defRPr>
    </a:lvl4pPr>
    <a:lvl5pPr marL="1828800" marR="0" lvl="4" indent="0" algn="l" defTabSz="914400" rtl="0" fontAlgn="auto" hangingPunct="1">
      <a:lnSpc>
        <a:spcPct val="100000"/>
      </a:lnSpc>
      <a:spcBef>
        <a:spcPts val="0"/>
      </a:spcBef>
      <a:spcAft>
        <a:spcPts val="0"/>
      </a:spcAft>
      <a:buNone/>
      <a:defRPr lang="fr-FR" sz="1200" b="0" i="0" u="none" strike="noStrike" kern="1200" cap="none" spc="0" baseline="0">
        <a:solidFill>
          <a:srgbClr val="000000"/>
        </a:solidFill>
        <a:uFillTx/>
        <a:latin typeface="Calibri" panose="020F050202020403020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A5A0A80E-DDF3-456D-9DA9-055A1B16EADE}" type="slidenum">
              <a:rPr/>
              <a:t>1</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CC58C296-CF89-45BD-9324-ADBD063FF7B9}" type="slidenum">
              <a:rPr/>
              <a:t>13</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32C51EE-340B-4390-91DD-0A18A7951297}" type="slidenum">
              <a:rPr/>
              <a:t>14</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45DC66D4-91A0-448C-9659-764128BEDF51}" type="slidenum">
              <a:rPr/>
              <a:t>15</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37C262BF-171D-4DF2-91FC-10AD4D05C2D1}" type="slidenum">
              <a:rPr/>
              <a:t>16</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F7D65CD3-F19D-43F0-ACA5-0446DA48C3DA}" type="slidenum">
              <a:rPr/>
              <a:t>17</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E6CCFA3-20F3-4FBC-925B-028824050CD7}" type="slidenum">
              <a:rPr/>
              <a:t>2</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2056626A-81EB-4220-A326-DFCCB2876D22}" type="slidenum">
              <a:rPr/>
              <a:t>3</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2E3B16BF-E091-47DF-A414-D1800DB448C3}" type="slidenum">
              <a:rPr/>
              <a:t>4</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8617C1A3-2FC0-4F71-AE12-E0DA58EC3FE8}" type="slidenum">
              <a:rPr/>
              <a:t>5</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BDD9195A-0FF8-4645-87CF-B48342C18202}" type="slidenum">
              <a:rPr/>
              <a:t>6</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55C92831-E4DA-48AF-88A6-B8897511E652}" type="slidenum">
              <a:rPr/>
              <a:t>7</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51F7A185-4CC1-429A-A42A-9B066A03C9A8}" type="slidenum">
              <a:rPr/>
              <a:t>8</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noFill/>
          <a:ln w="12701">
            <a:solidFill>
              <a:srgbClr val="000000"/>
            </a:solidFill>
            <a:prstDash val="solid"/>
          </a:ln>
        </p:spPr>
      </p:sp>
      <p:sp>
        <p:nvSpPr>
          <p:cNvPr id="3" name="Espace réservé des commentaires 2"/>
          <p:cNvSpPr txBox="1">
            <a:spLocks noGrp="1"/>
          </p:cNvSpPr>
          <p:nvPr>
            <p:ph type="body" sz="quarter" idx="1"/>
          </p:nvPr>
        </p:nvSpPr>
        <p:spPr>
          <a:xfrm>
            <a:off x="685800" y="4400549"/>
            <a:ext cx="5486400" cy="3600450"/>
          </a:xfrm>
          <a:noFill/>
          <a:ln>
            <a:noFill/>
          </a:ln>
        </p:spPr>
        <p:txBody>
          <a:bodyPr wrap="square" anchor="t" anchorCtr="0" compatLnSpc="1">
            <a:noAutofit/>
          </a:bodyPr>
          <a:lstStyle/>
          <a:p>
            <a:endParaRPr lang="en-US"/>
          </a:p>
        </p:txBody>
      </p:sp>
      <p:sp>
        <p:nvSpPr>
          <p:cNvPr id="4" name="Espace réservé du numéro de diapositive 3"/>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BDD9195A-0FF8-4645-87CF-B48342C18202}" type="slidenum">
              <a:rPr/>
              <a:t>9</a:t>
            </a:fld>
            <a:endParaRPr lang="fr-FR" sz="1200" b="0" i="0" u="none" strike="noStrike" kern="1200" cap="none" spc="0" baseline="0">
              <a:solidFill>
                <a:srgbClr val="000000"/>
              </a:solidFill>
              <a:uFillTx/>
              <a:latin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re">
    <p:bg>
      <p:bgPr>
        <a:solidFill>
          <a:srgbClr val="354022"/>
        </a:solidFill>
        <a:effectLst/>
      </p:bgPr>
    </p:bg>
    <p:spTree>
      <p:nvGrpSpPr>
        <p:cNvPr id="1" name=""/>
        <p:cNvGrpSpPr/>
        <p:nvPr/>
      </p:nvGrpSpPr>
      <p:grpSpPr>
        <a:xfrm>
          <a:off x="0" y="0"/>
          <a:ext cx="0" cy="0"/>
          <a:chOff x="0" y="0"/>
          <a:chExt cx="0" cy="0"/>
        </a:xfrm>
      </p:grpSpPr>
      <p:sp>
        <p:nvSpPr>
          <p:cNvPr id="2" name="Espace réservé d’image 7"/>
          <p:cNvSpPr txBox="1">
            <a:spLocks noGrp="1"/>
          </p:cNvSpPr>
          <p:nvPr>
            <p:ph type="pic" sz="quarter" idx="4294967295" hasCustomPrompt="1"/>
          </p:nvPr>
        </p:nvSpPr>
        <p:spPr>
          <a:xfrm>
            <a:off x="0" y="0"/>
            <a:ext cx="12191996"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FFFFFF"/>
                </a:solidFill>
                <a:uFillTx/>
                <a:latin typeface="Tenorite"/>
              </a:defRPr>
            </a:lvl1pPr>
          </a:lstStyle>
          <a:p>
            <a:pPr lvl="0"/>
            <a:r>
              <a:rPr lang="fr-FR"/>
              <a:t>Cliquez pour ajouter une photo</a:t>
            </a:r>
          </a:p>
        </p:txBody>
      </p:sp>
      <p:sp>
        <p:nvSpPr>
          <p:cNvPr id="3" name="Titre 1"/>
          <p:cNvSpPr txBox="1">
            <a:spLocks noGrp="1"/>
          </p:cNvSpPr>
          <p:nvPr>
            <p:ph type="title" hasCustomPrompt="1"/>
          </p:nvPr>
        </p:nvSpPr>
        <p:spPr>
          <a:xfrm>
            <a:off x="1199912" y="2335194"/>
            <a:ext cx="9792181" cy="2187619"/>
          </a:xfrm>
          <a:prstGeom prst="rect">
            <a:avLst/>
          </a:prstGeom>
          <a:noFill/>
          <a:ln w="38103">
            <a:solidFill>
              <a:srgbClr val="B4D0E9"/>
            </a:solidFill>
            <a:prstDash val="solid"/>
          </a:ln>
        </p:spPr>
        <p:txBody>
          <a:bodyPr vert="horz" wrap="square" lIns="914400" tIns="91440" rIns="914400" bIns="45720" anchor="ctr" anchorCtr="1" compatLnSpc="1">
            <a:noAutofit/>
          </a:bodyPr>
          <a:lstStyle>
            <a:lvl1pPr marL="0" marR="0" lvl="0" indent="0" algn="ctr" fontAlgn="auto">
              <a:spcBef>
                <a:spcPts val="0"/>
              </a:spcBef>
              <a:spcAft>
                <a:spcPts val="0"/>
              </a:spcAft>
              <a:defRPr lang="fr-FR" sz="5400" b="1" i="0" u="none" strike="noStrike" cap="all" spc="100" baseline="0">
                <a:solidFill>
                  <a:srgbClr val="B4D0E9"/>
                </a:solidFill>
                <a:uFillTx/>
                <a:latin typeface="Tenorite Bold"/>
              </a:defRPr>
            </a:lvl1pPr>
          </a:lstStyle>
          <a:p>
            <a:pPr lvl="0"/>
            <a:r>
              <a:rPr lang="fr-FR"/>
              <a:t>Cliquez pour ajouter un titre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onnées financières">
    <p:spTree>
      <p:nvGrpSpPr>
        <p:cNvPr id="1" name=""/>
        <p:cNvGrpSpPr/>
        <p:nvPr/>
      </p:nvGrpSpPr>
      <p:grpSpPr>
        <a:xfrm>
          <a:off x="0" y="0"/>
          <a:ext cx="0" cy="0"/>
          <a:chOff x="0" y="0"/>
          <a:chExt cx="0" cy="0"/>
        </a:xfrm>
      </p:grpSpPr>
      <p:sp>
        <p:nvSpPr>
          <p:cNvPr id="2" name="Rectangle 8"/>
          <p:cNvSpPr/>
          <p:nvPr/>
        </p:nvSpPr>
        <p:spPr>
          <a:xfrm>
            <a:off x="4532671" y="0"/>
            <a:ext cx="7659325" cy="6858000"/>
          </a:xfrm>
          <a:prstGeom prst="rect">
            <a:avLst/>
          </a:prstGeom>
          <a:solidFill>
            <a:srgbClr val="AFC6CF">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1"/>
          <p:cNvSpPr txBox="1">
            <a:spLocks noGrp="1"/>
          </p:cNvSpPr>
          <p:nvPr>
            <p:ph type="title" hasCustomPrompt="1"/>
          </p:nvPr>
        </p:nvSpPr>
        <p:spPr>
          <a:xfrm>
            <a:off x="933794" y="787865"/>
            <a:ext cx="2743200" cy="2142146"/>
          </a:xfrm>
          <a:prstGeom prst="rect">
            <a:avLst/>
          </a:prstGeom>
          <a:noFill/>
          <a:ln w="28575">
            <a:solidFill>
              <a:srgbClr val="476977"/>
            </a:solidFill>
            <a:prstDash val="solid"/>
          </a:ln>
        </p:spPr>
        <p:txBody>
          <a:bodyPr vert="horz" wrap="square" lIns="91440" tIns="45720" rIns="91440" bIns="45720" anchor="ctr" anchorCtr="1" compatLnSpc="1">
            <a:noAutofit/>
          </a:bodyPr>
          <a:lstStyle>
            <a:lvl1pPr marL="0" marR="0" lvl="0" indent="0" algn="ctr" fontAlgn="auto">
              <a:lnSpc>
                <a:spcPct val="100000"/>
              </a:lnSpc>
              <a:spcBef>
                <a:spcPts val="0"/>
              </a:spcBef>
              <a:spcAft>
                <a:spcPts val="0"/>
              </a:spcAft>
              <a:defRPr lang="fr-FR" sz="2400" b="0" i="0" u="none" strike="noStrike" cap="all" spc="100" baseline="0">
                <a:solidFill>
                  <a:srgbClr val="476977"/>
                </a:solidFill>
                <a:uFillTx/>
                <a:latin typeface="Tenorite Bold"/>
              </a:defRPr>
            </a:lvl1pPr>
          </a:lstStyle>
          <a:p>
            <a:pPr lvl="0"/>
            <a:r>
              <a:rPr lang="fr-FR"/>
              <a:t>Cliquez pour ajouter un titre</a:t>
            </a:r>
          </a:p>
        </p:txBody>
      </p:sp>
      <p:sp>
        <p:nvSpPr>
          <p:cNvPr id="4" name="Espace réservé du texte 11"/>
          <p:cNvSpPr txBox="1">
            <a:spLocks noGrp="1"/>
          </p:cNvSpPr>
          <p:nvPr>
            <p:ph type="body" sz="quarter" idx="4294967295" hasCustomPrompt="1"/>
          </p:nvPr>
        </p:nvSpPr>
        <p:spPr>
          <a:xfrm>
            <a:off x="933446" y="3429000"/>
            <a:ext cx="2920794" cy="2927351"/>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457200" marR="0" lvl="1" indent="0" fontAlgn="auto">
              <a:lnSpc>
                <a:spcPct val="125000"/>
              </a:lnSpc>
              <a:spcBef>
                <a:spcPts val="0"/>
              </a:spcBef>
              <a:spcAft>
                <a:spcPts val="600"/>
              </a:spcAft>
              <a:buNone/>
              <a:defRPr lang="fr-FR" sz="1600" b="0" i="0" u="none" strike="noStrike" cap="none" spc="100" baseline="0">
                <a:solidFill>
                  <a:srgbClr val="000000"/>
                </a:solidFill>
                <a:uFillTx/>
                <a:latin typeface="Tenorite"/>
              </a:defRPr>
            </a:lvl2pPr>
            <a:lvl3pPr marL="914400" marR="0" lvl="2" indent="0" fontAlgn="auto">
              <a:lnSpc>
                <a:spcPct val="125000"/>
              </a:lnSpc>
              <a:spcBef>
                <a:spcPts val="0"/>
              </a:spcBef>
              <a:spcAft>
                <a:spcPts val="600"/>
              </a:spcAft>
              <a:buNone/>
              <a:defRPr lang="fr-FR" sz="1400" b="0" i="0" u="none" strike="noStrike" cap="none" spc="100" baseline="0">
                <a:solidFill>
                  <a:srgbClr val="000000"/>
                </a:solidFill>
                <a:uFillTx/>
                <a:latin typeface="Tenorite"/>
              </a:defRPr>
            </a:lvl3pPr>
            <a:lvl4pPr marL="1371600" marR="0" lvl="3" indent="0" fontAlgn="auto">
              <a:lnSpc>
                <a:spcPct val="125000"/>
              </a:lnSpc>
              <a:spcBef>
                <a:spcPts val="0"/>
              </a:spcBef>
              <a:spcAft>
                <a:spcPts val="600"/>
              </a:spcAft>
              <a:buNone/>
              <a:defRPr lang="fr-FR" sz="1200" b="0" i="0" u="none" strike="noStrike" cap="none" spc="100" baseline="0">
                <a:solidFill>
                  <a:srgbClr val="000000"/>
                </a:solidFill>
                <a:uFillTx/>
                <a:latin typeface="Tenorite"/>
              </a:defRPr>
            </a:lvl4pPr>
            <a:lvl5pPr marL="1828800" marR="0" lvl="4" indent="0" fontAlgn="auto">
              <a:lnSpc>
                <a:spcPct val="125000"/>
              </a:lnSpc>
              <a:spcBef>
                <a:spcPts val="0"/>
              </a:spcBef>
              <a:spcAft>
                <a:spcPts val="600"/>
              </a:spcAft>
              <a:buNone/>
              <a:defRPr lang="fr-FR" sz="1200"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9"/>
          <p:cNvSpPr txBox="1">
            <a:spLocks noGrp="1"/>
          </p:cNvSpPr>
          <p:nvPr>
            <p:ph sz="quarter" idx="9" hasCustomPrompt="1"/>
          </p:nvPr>
        </p:nvSpPr>
        <p:spPr>
          <a:xfrm>
            <a:off x="5220931" y="787865"/>
            <a:ext cx="6292644" cy="5432267"/>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sz="1800" b="0" i="0" u="none" strike="noStrike" cap="all" spc="0" baseline="0">
                <a:solidFill>
                  <a:srgbClr val="000000"/>
                </a:solidFill>
                <a:uFillTx/>
                <a:latin typeface="Tenorite"/>
              </a:defRPr>
            </a:lvl1pPr>
          </a:lstStyle>
          <a:p>
            <a:pPr lvl="0"/>
            <a:r>
              <a:rPr lang="fr-FR"/>
              <a:t>Cliquer pour ajouter du contenu</a:t>
            </a:r>
          </a:p>
        </p:txBody>
      </p:sp>
      <p:sp>
        <p:nvSpPr>
          <p:cNvPr id="6" name="Espace réservé de la date 2"/>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7" name="Espace réservé du pied de page 3"/>
          <p:cNvSpPr txBox="1">
            <a:spLocks noGrp="1"/>
          </p:cNvSpPr>
          <p:nvPr>
            <p:ph type="ftr" sz="quarter" idx="19"/>
          </p:nvPr>
        </p:nvSpPr>
        <p:spPr>
          <a:xfrm>
            <a:off x="4038603" y="6356351"/>
            <a:ext cx="4114800" cy="365129"/>
          </a:xfrm>
        </p:spPr>
        <p:txBody>
          <a:bodyPr/>
          <a:lstStyle>
            <a:lvl1pPr>
              <a:defRPr/>
            </a:lvl1pPr>
          </a:lstStyle>
          <a:p>
            <a:pPr lvl="0"/>
            <a:r>
              <a:rPr lang="fr-FR"/>
              <a:t>Pitch deck</a:t>
            </a:r>
          </a:p>
        </p:txBody>
      </p:sp>
      <p:sp>
        <p:nvSpPr>
          <p:cNvPr id="8" name="Espace réservé du numéro de diapositive 4"/>
          <p:cNvSpPr txBox="1">
            <a:spLocks noGrp="1"/>
          </p:cNvSpPr>
          <p:nvPr>
            <p:ph type="sldNum" sz="quarter" idx="8"/>
          </p:nvPr>
        </p:nvSpPr>
        <p:spPr>
          <a:xfrm>
            <a:off x="8610603" y="6356351"/>
            <a:ext cx="2743200" cy="365129"/>
          </a:xfrm>
        </p:spPr>
        <p:txBody>
          <a:bodyPr/>
          <a:lstStyle>
            <a:lvl1pPr>
              <a:defRPr>
                <a:solidFill>
                  <a:srgbClr val="FFFFFF"/>
                </a:solidFill>
                <a:effectLst>
                  <a:outerShdw dist="38096" dir="2700000">
                    <a:srgbClr val="000000"/>
                  </a:outerShdw>
                </a:effectLst>
              </a:defRPr>
            </a:lvl1pPr>
          </a:lstStyle>
          <a:p>
            <a:pPr lvl="0"/>
            <a:fld id="{C9C7F043-D7B4-4729-BF54-B3F5D2CB7B48}" type="slidenum">
              <a:rPr/>
              <a:t>‹#›</a:t>
            </a:fld>
            <a:endParaRPr lang="fr-F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 concurrence">
    <p:spTree>
      <p:nvGrpSpPr>
        <p:cNvPr id="1" name=""/>
        <p:cNvGrpSpPr/>
        <p:nvPr/>
      </p:nvGrpSpPr>
      <p:grpSpPr>
        <a:xfrm>
          <a:off x="0" y="0"/>
          <a:ext cx="0" cy="0"/>
          <a:chOff x="0" y="0"/>
          <a:chExt cx="0" cy="0"/>
        </a:xfrm>
      </p:grpSpPr>
      <p:sp>
        <p:nvSpPr>
          <p:cNvPr id="2" name="Titre 1"/>
          <p:cNvSpPr txBox="1">
            <a:spLocks noGrp="1"/>
          </p:cNvSpPr>
          <p:nvPr>
            <p:ph type="title" hasCustomPrompt="1"/>
          </p:nvPr>
        </p:nvSpPr>
        <p:spPr>
          <a:xfrm>
            <a:off x="-10561" y="0"/>
            <a:ext cx="4953003" cy="2182480"/>
          </a:xfrm>
          <a:prstGeom prst="rect">
            <a:avLst/>
          </a:prstGeom>
          <a:solidFill>
            <a:srgbClr val="476977">
              <a:alpha val="92000"/>
            </a:srgbClr>
          </a:solidFill>
          <a:ln>
            <a:noFill/>
          </a:ln>
        </p:spPr>
        <p:txBody>
          <a:bodyPr vert="horz" wrap="square" lIns="731520" tIns="45720" rIns="73152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FFFFFF"/>
                </a:solidFill>
                <a:uFillTx/>
                <a:latin typeface="Tenorite Bold"/>
              </a:defRPr>
            </a:lvl1pPr>
          </a:lstStyle>
          <a:p>
            <a:pPr lvl="0"/>
            <a:r>
              <a:rPr lang="fr-FR"/>
              <a:t>Cliquez pour ajouter un titre</a:t>
            </a:r>
          </a:p>
        </p:txBody>
      </p:sp>
      <p:sp>
        <p:nvSpPr>
          <p:cNvPr id="3" name="Espace réservé d’image 8"/>
          <p:cNvSpPr txBox="1">
            <a:spLocks noGrp="1"/>
          </p:cNvSpPr>
          <p:nvPr>
            <p:ph type="pic" sz="quarter" idx="4294967295" hasCustomPrompt="1"/>
          </p:nvPr>
        </p:nvSpPr>
        <p:spPr>
          <a:xfrm>
            <a:off x="4942935" y="0"/>
            <a:ext cx="7249070" cy="218248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
        <p:nvSpPr>
          <p:cNvPr id="4" name="Espace réservé du texte 10"/>
          <p:cNvSpPr txBox="1">
            <a:spLocks noGrp="1"/>
          </p:cNvSpPr>
          <p:nvPr>
            <p:ph type="body" sz="quarter" idx="9" hasCustomPrompt="1"/>
          </p:nvPr>
        </p:nvSpPr>
        <p:spPr>
          <a:xfrm>
            <a:off x="819732" y="2924351"/>
            <a:ext cx="3769522" cy="3300645"/>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stStyle>
          <a:p>
            <a:pPr lvl="0"/>
            <a:r>
              <a:rPr lang="fr-FR"/>
              <a:t>Cliquer pour ajouter du texte</a:t>
            </a:r>
          </a:p>
        </p:txBody>
      </p:sp>
      <p:sp>
        <p:nvSpPr>
          <p:cNvPr id="5" name="Espace réservé du contenu 5"/>
          <p:cNvSpPr txBox="1">
            <a:spLocks noGrp="1"/>
          </p:cNvSpPr>
          <p:nvPr>
            <p:ph sz="quarter" idx="19" hasCustomPrompt="1"/>
          </p:nvPr>
        </p:nvSpPr>
        <p:spPr>
          <a:xfrm>
            <a:off x="4933261" y="2932800"/>
            <a:ext cx="6411909" cy="3300846"/>
          </a:xfrm>
          <a:prstGeom prst="rect">
            <a:avLst/>
          </a:prstGeom>
          <a:noFill/>
          <a:ln>
            <a:noFill/>
          </a:ln>
        </p:spPr>
        <p:txBody>
          <a:bodyPr vert="horz" wrap="square" lIns="91440" tIns="45720" rIns="91440" bIns="45720" anchor="t" anchorCtr="0" compatLnSpc="1">
            <a:noAutofit/>
          </a:bodyPr>
          <a:lstStyle>
            <a:lvl1pPr marL="283210" marR="0" lvl="0" indent="-283210" fontAlgn="auto">
              <a:lnSpc>
                <a:spcPct val="125000"/>
              </a:lnSpc>
              <a:spcBef>
                <a:spcPts val="0"/>
              </a:spcBef>
              <a:spcAft>
                <a:spcPts val="0"/>
              </a:spcAft>
              <a:buSzPct val="100000"/>
              <a:buFont typeface="Arial" panose="020B0604020202020204" pitchFamily="34"/>
              <a:defRPr lang="fr-FR" sz="1800" b="0" i="0" u="none" strike="noStrike" cap="none" spc="100" baseline="0">
                <a:solidFill>
                  <a:srgbClr val="000000"/>
                </a:solidFill>
                <a:uFillTx/>
                <a:latin typeface="Tenorite"/>
              </a:defRPr>
            </a:lvl1pPr>
            <a:lvl2pPr marL="914400" marR="0" lvl="1" indent="-283210" fontAlgn="auto">
              <a:lnSpc>
                <a:spcPct val="125000"/>
              </a:lnSpc>
              <a:spcBef>
                <a:spcPts val="0"/>
              </a:spcBef>
              <a:spcAft>
                <a:spcPts val="0"/>
              </a:spcAft>
              <a:buSzPct val="100000"/>
              <a:buFont typeface="Arial" panose="020B0604020202020204" pitchFamily="34"/>
              <a:defRPr lang="fr-FR" sz="1800" b="0" i="0" u="none" strike="noStrike" cap="none" spc="100" baseline="0">
                <a:solidFill>
                  <a:srgbClr val="000000"/>
                </a:solidFill>
                <a:uFillTx/>
                <a:latin typeface="Tenorite"/>
              </a:defRPr>
            </a:lvl2pPr>
            <a:lvl3pPr marL="1371600" marR="0" lvl="2" indent="-283210" fontAlgn="auto">
              <a:lnSpc>
                <a:spcPct val="125000"/>
              </a:lnSpc>
              <a:spcBef>
                <a:spcPts val="0"/>
              </a:spcBef>
              <a:spcAft>
                <a:spcPts val="0"/>
              </a:spcAft>
              <a:buSzPct val="100000"/>
              <a:buFont typeface="Arial" panose="020B0604020202020204" pitchFamily="34"/>
              <a:defRPr lang="fr-FR" sz="1800" b="0" i="0" u="none" strike="noStrike" cap="none" spc="100" baseline="0">
                <a:solidFill>
                  <a:srgbClr val="000000"/>
                </a:solidFill>
                <a:uFillTx/>
                <a:latin typeface="Tenorite"/>
              </a:defRPr>
            </a:lvl3pPr>
            <a:lvl4pPr marL="1828800" marR="0" lvl="3" indent="-283210" fontAlgn="auto">
              <a:lnSpc>
                <a:spcPct val="125000"/>
              </a:lnSpc>
              <a:spcBef>
                <a:spcPts val="0"/>
              </a:spcBef>
              <a:spcAft>
                <a:spcPts val="0"/>
              </a:spcAft>
              <a:buSzPct val="100000"/>
              <a:buFont typeface="Arial" panose="020B0604020202020204" pitchFamily="34"/>
              <a:defRPr lang="fr-FR" b="0" i="0" u="none" strike="noStrike" cap="none" spc="100" baseline="0">
                <a:solidFill>
                  <a:srgbClr val="000000"/>
                </a:solidFill>
                <a:uFillTx/>
                <a:latin typeface="Tenorite"/>
              </a:defRPr>
            </a:lvl4pPr>
            <a:lvl5pPr marL="2286000" marR="0" lvl="4" indent="-283210" fontAlgn="auto">
              <a:lnSpc>
                <a:spcPct val="125000"/>
              </a:lnSpc>
              <a:spcBef>
                <a:spcPts val="0"/>
              </a:spcBef>
              <a:spcAft>
                <a:spcPts val="0"/>
              </a:spcAft>
              <a:buSzPct val="100000"/>
              <a:buFont typeface="Arial" panose="020B0604020202020204" pitchFamily="34"/>
              <a:defRPr lang="fr-FR"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3"/>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7" name="Espace réservé du pied de page 4"/>
          <p:cNvSpPr txBox="1">
            <a:spLocks noGrp="1"/>
          </p:cNvSpPr>
          <p:nvPr>
            <p:ph type="ftr" sz="quarter" idx="29"/>
          </p:nvPr>
        </p:nvSpPr>
        <p:spPr>
          <a:xfrm>
            <a:off x="4038603" y="6356351"/>
            <a:ext cx="4114800" cy="365129"/>
          </a:xfrm>
        </p:spPr>
        <p:txBody>
          <a:bodyPr/>
          <a:lstStyle>
            <a:lvl1pPr>
              <a:defRPr/>
            </a:lvl1pPr>
          </a:lstStyle>
          <a:p>
            <a:pPr lvl="0"/>
            <a:r>
              <a:rPr lang="fr-FR"/>
              <a:t>Pitch deck</a:t>
            </a:r>
          </a:p>
        </p:txBody>
      </p:sp>
      <p:sp>
        <p:nvSpPr>
          <p:cNvPr id="8" name="Espace réservé du numéro de diapositive 5"/>
          <p:cNvSpPr txBox="1">
            <a:spLocks noGrp="1"/>
          </p:cNvSpPr>
          <p:nvPr>
            <p:ph type="sldNum" sz="quarter" idx="8"/>
          </p:nvPr>
        </p:nvSpPr>
        <p:spPr>
          <a:xfrm>
            <a:off x="8610603" y="6356351"/>
            <a:ext cx="2743200" cy="365129"/>
          </a:xfrm>
        </p:spPr>
        <p:txBody>
          <a:bodyPr/>
          <a:lstStyle>
            <a:lvl1pPr>
              <a:defRPr/>
            </a:lvl1pPr>
          </a:lstStyle>
          <a:p>
            <a:pPr lvl="0"/>
            <a:fld id="{C7B49CA5-432F-4DB9-AF4A-16C381E0A2D8}" type="slidenum">
              <a:rPr/>
              <a:t>‹#›</a:t>
            </a:fld>
            <a:endParaRPr lang="fr-F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au">
    <p:spTree>
      <p:nvGrpSpPr>
        <p:cNvPr id="1" name=""/>
        <p:cNvGrpSpPr/>
        <p:nvPr/>
      </p:nvGrpSpPr>
      <p:grpSpPr>
        <a:xfrm>
          <a:off x="0" y="0"/>
          <a:ext cx="0" cy="0"/>
          <a:chOff x="0" y="0"/>
          <a:chExt cx="0" cy="0"/>
        </a:xfrm>
      </p:grpSpPr>
      <p:sp>
        <p:nvSpPr>
          <p:cNvPr id="2" name="Rectangle 7"/>
          <p:cNvSpPr/>
          <p:nvPr/>
        </p:nvSpPr>
        <p:spPr>
          <a:xfrm>
            <a:off x="0" y="0"/>
            <a:ext cx="12191996" cy="2170547"/>
          </a:xfrm>
          <a:prstGeom prst="rect">
            <a:avLst/>
          </a:prstGeom>
          <a:solidFill>
            <a:srgbClr val="D7E2E7">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9"/>
          <p:cNvSpPr txBox="1">
            <a:spLocks noGrp="1"/>
          </p:cNvSpPr>
          <p:nvPr>
            <p:ph type="title" hasCustomPrompt="1"/>
          </p:nvPr>
        </p:nvSpPr>
        <p:spPr>
          <a:xfrm>
            <a:off x="838203" y="241538"/>
            <a:ext cx="10515600" cy="1215895"/>
          </a:xfrm>
          <a:prstGeom prst="rect">
            <a:avLst/>
          </a:prstGeom>
          <a:noFill/>
          <a:ln>
            <a:noFill/>
          </a:ln>
        </p:spPr>
        <p:txBody>
          <a:bodyPr vert="horz" wrap="square" lIns="91440" tIns="45720" rIns="91440" bIns="45720" anchor="b" anchorCtr="1" compatLnSpc="1">
            <a:noAutofit/>
          </a:bodyPr>
          <a:lstStyle>
            <a:lvl1pPr marL="0" marR="0" lvl="0" indent="0" algn="ctr" fontAlgn="auto">
              <a:spcBef>
                <a:spcPts val="0"/>
              </a:spcBef>
              <a:spcAft>
                <a:spcPts val="0"/>
              </a:spcAft>
              <a:defRPr lang="fr-FR" sz="2400" b="0" i="0" u="none" strike="noStrike" cap="all" spc="100" baseline="0">
                <a:solidFill>
                  <a:srgbClr val="44546A"/>
                </a:solidFill>
                <a:uFillTx/>
                <a:latin typeface="Tenorite Bold"/>
              </a:defRPr>
            </a:lvl1pPr>
          </a:lstStyle>
          <a:p>
            <a:pPr lvl="0"/>
            <a:r>
              <a:rPr lang="fr-FR"/>
              <a:t>CLIQUEZ ICI POUR ajouter un titre</a:t>
            </a:r>
          </a:p>
        </p:txBody>
      </p:sp>
      <p:sp>
        <p:nvSpPr>
          <p:cNvPr id="4" name="Espace réservé du contenu 29"/>
          <p:cNvSpPr txBox="1">
            <a:spLocks noGrp="1"/>
          </p:cNvSpPr>
          <p:nvPr>
            <p:ph sz="quarter" idx="4294967295" hasCustomPrompt="1"/>
          </p:nvPr>
        </p:nvSpPr>
        <p:spPr>
          <a:xfrm>
            <a:off x="859471" y="2674190"/>
            <a:ext cx="10494331" cy="3605835"/>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defRPr lang="fr-FR" sz="1400" b="0" i="0" u="none" strike="noStrike" cap="all" spc="0" baseline="0">
                <a:solidFill>
                  <a:srgbClr val="000000"/>
                </a:solidFill>
                <a:uFillTx/>
                <a:latin typeface="Tenorite"/>
              </a:defRPr>
            </a:lvl1pPr>
            <a:lvl2pPr marL="457200" marR="0" lvl="1" indent="0" fontAlgn="auto">
              <a:spcAft>
                <a:spcPts val="0"/>
              </a:spcAft>
              <a:buNone/>
              <a:defRPr lang="fr-FR" b="0" i="0" u="none" strike="noStrike" cap="none" spc="0" baseline="0">
                <a:solidFill>
                  <a:srgbClr val="000000"/>
                </a:solidFill>
                <a:uFillTx/>
                <a:latin typeface="Tenorite"/>
              </a:defRPr>
            </a:lvl2pPr>
            <a:lvl3pPr marL="914400" marR="0" lvl="2" indent="0" fontAlgn="auto">
              <a:spcAft>
                <a:spcPts val="0"/>
              </a:spcAft>
              <a:buNone/>
              <a:defRPr lang="fr-FR" b="0" i="0" u="none" strike="noStrike" cap="none" spc="0" baseline="0">
                <a:solidFill>
                  <a:srgbClr val="000000"/>
                </a:solidFill>
                <a:uFillTx/>
                <a:latin typeface="Tenorite"/>
              </a:defRPr>
            </a:lvl3pPr>
            <a:lvl4pPr marL="1371600" marR="0" lvl="3" indent="0" fontAlgn="auto">
              <a:spcAft>
                <a:spcPts val="0"/>
              </a:spcAft>
              <a:buNone/>
              <a:defRPr lang="fr-FR" b="0" i="0" u="none" strike="noStrike" cap="none" spc="0" baseline="0">
                <a:solidFill>
                  <a:srgbClr val="000000"/>
                </a:solidFill>
                <a:uFillTx/>
                <a:latin typeface="Tenorite"/>
              </a:defRPr>
            </a:lvl4pPr>
            <a:lvl5pPr marL="1828800" marR="0" lvl="4" indent="0" fontAlgn="auto">
              <a:spcAft>
                <a:spcPts val="0"/>
              </a:spcAft>
              <a:buNone/>
              <a:defRPr lang="fr-FR" b="0" i="0" u="none" strike="noStrike" cap="none" spc="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2"/>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6" name="Espace réservé du pied de page 3"/>
          <p:cNvSpPr txBox="1">
            <a:spLocks noGrp="1"/>
          </p:cNvSpPr>
          <p:nvPr>
            <p:ph type="ftr" sz="quarter" idx="9"/>
          </p:nvPr>
        </p:nvSpPr>
        <p:spPr>
          <a:xfrm>
            <a:off x="4038603" y="6356351"/>
            <a:ext cx="4114800" cy="365129"/>
          </a:xfrm>
        </p:spPr>
        <p:txBody>
          <a:bodyPr/>
          <a:lstStyle>
            <a:lvl1pPr>
              <a:defRPr/>
            </a:lvl1pPr>
          </a:lstStyle>
          <a:p>
            <a:pPr lvl="0"/>
            <a:r>
              <a:rPr lang="fr-FR"/>
              <a:t>Pitch deck</a:t>
            </a:r>
          </a:p>
        </p:txBody>
      </p:sp>
      <p:sp>
        <p:nvSpPr>
          <p:cNvPr id="7" name="Espace réservé du numéro de diapositive 4"/>
          <p:cNvSpPr txBox="1">
            <a:spLocks noGrp="1"/>
          </p:cNvSpPr>
          <p:nvPr>
            <p:ph type="sldNum" sz="quarter" idx="8"/>
          </p:nvPr>
        </p:nvSpPr>
        <p:spPr>
          <a:xfrm>
            <a:off x="8610603" y="6356351"/>
            <a:ext cx="2743200" cy="365129"/>
          </a:xfrm>
        </p:spPr>
        <p:txBody>
          <a:bodyPr/>
          <a:lstStyle>
            <a:lvl1pPr>
              <a:defRPr/>
            </a:lvl1pPr>
          </a:lstStyle>
          <a:p>
            <a:pPr lvl="0"/>
            <a:fld id="{D5D098AC-E673-4796-B137-18995290B4E5}" type="slidenum">
              <a:rPr/>
              <a:t>‹#›</a:t>
            </a:fld>
            <a:endParaRPr lang="fr-F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emerciements 2">
    <p:bg>
      <p:bgPr>
        <a:solidFill>
          <a:srgbClr val="9ACF21">
            <a:alpha val="10000"/>
          </a:srgbClr>
        </a:solidFill>
        <a:effectLst/>
      </p:bgPr>
    </p:bg>
    <p:spTree>
      <p:nvGrpSpPr>
        <p:cNvPr id="1" name=""/>
        <p:cNvGrpSpPr/>
        <p:nvPr/>
      </p:nvGrpSpPr>
      <p:grpSpPr>
        <a:xfrm>
          <a:off x="0" y="0"/>
          <a:ext cx="0" cy="0"/>
          <a:chOff x="0" y="0"/>
          <a:chExt cx="0" cy="0"/>
        </a:xfrm>
      </p:grpSpPr>
      <p:sp>
        <p:nvSpPr>
          <p:cNvPr id="2" name="Titre 1"/>
          <p:cNvSpPr txBox="1">
            <a:spLocks noGrp="1"/>
          </p:cNvSpPr>
          <p:nvPr>
            <p:ph type="title" hasCustomPrompt="1"/>
          </p:nvPr>
        </p:nvSpPr>
        <p:spPr>
          <a:xfrm>
            <a:off x="1130061" y="1541394"/>
            <a:ext cx="4442603" cy="2124827"/>
          </a:xfrm>
          <a:prstGeom prst="rect">
            <a:avLst/>
          </a:prstGeom>
          <a:noFill/>
          <a:ln w="28575">
            <a:solidFill>
              <a:srgbClr val="000000"/>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000000"/>
                </a:solidFill>
                <a:uFillTx/>
                <a:latin typeface="Tenorite Bold"/>
              </a:defRPr>
            </a:lvl1pPr>
          </a:lstStyle>
          <a:p>
            <a:pPr lvl="0"/>
            <a:r>
              <a:rPr lang="fr-FR"/>
              <a:t>Ajouter un titre</a:t>
            </a:r>
          </a:p>
        </p:txBody>
      </p:sp>
      <p:sp>
        <p:nvSpPr>
          <p:cNvPr id="3" name="Espace réservé du texte 10"/>
          <p:cNvSpPr txBox="1">
            <a:spLocks noGrp="1"/>
          </p:cNvSpPr>
          <p:nvPr>
            <p:ph type="body" sz="quarter" idx="4294967295" hasCustomPrompt="1"/>
          </p:nvPr>
        </p:nvSpPr>
        <p:spPr>
          <a:xfrm>
            <a:off x="1130061" y="3984424"/>
            <a:ext cx="4442603" cy="2424997"/>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stStyle>
          <a:p>
            <a:pPr lvl="0"/>
            <a:r>
              <a:rPr lang="fr-FR"/>
              <a:t>Cliquer pour ajouter du texte</a:t>
            </a:r>
          </a:p>
        </p:txBody>
      </p:sp>
      <p:sp>
        <p:nvSpPr>
          <p:cNvPr id="4" name="Espace réservé d’image 8"/>
          <p:cNvSpPr txBox="1">
            <a:spLocks noGrp="1"/>
          </p:cNvSpPr>
          <p:nvPr>
            <p:ph type="pic" sz="quarter" idx="9" hasCustomPrompt="1"/>
          </p:nvPr>
        </p:nvSpPr>
        <p:spPr>
          <a:xfrm>
            <a:off x="6771735" y="0"/>
            <a:ext cx="5420261"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re">
    <p:bg>
      <p:bgPr>
        <a:solidFill>
          <a:srgbClr val="354022"/>
        </a:solidFill>
        <a:effectLst/>
      </p:bgPr>
    </p:bg>
    <p:spTree>
      <p:nvGrpSpPr>
        <p:cNvPr id="1" name=""/>
        <p:cNvGrpSpPr/>
        <p:nvPr/>
      </p:nvGrpSpPr>
      <p:grpSpPr>
        <a:xfrm>
          <a:off x="0" y="0"/>
          <a:ext cx="0" cy="0"/>
          <a:chOff x="0" y="0"/>
          <a:chExt cx="0" cy="0"/>
        </a:xfrm>
      </p:grpSpPr>
      <p:sp>
        <p:nvSpPr>
          <p:cNvPr id="2" name="Espace réservé d’image 7"/>
          <p:cNvSpPr txBox="1">
            <a:spLocks noGrp="1"/>
          </p:cNvSpPr>
          <p:nvPr>
            <p:ph type="pic" sz="quarter" idx="4294967295" hasCustomPrompt="1"/>
          </p:nvPr>
        </p:nvSpPr>
        <p:spPr>
          <a:xfrm>
            <a:off x="0" y="0"/>
            <a:ext cx="12191996"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FFFFFF"/>
                </a:solidFill>
                <a:uFillTx/>
                <a:latin typeface="Tenorite"/>
              </a:defRPr>
            </a:lvl1pPr>
          </a:lstStyle>
          <a:p>
            <a:pPr lvl="0"/>
            <a:r>
              <a:rPr lang="fr-FR"/>
              <a:t>Cliquez pour ajouter une photo</a:t>
            </a:r>
          </a:p>
        </p:txBody>
      </p:sp>
      <p:sp>
        <p:nvSpPr>
          <p:cNvPr id="3" name="Titre 1"/>
          <p:cNvSpPr txBox="1">
            <a:spLocks noGrp="1"/>
          </p:cNvSpPr>
          <p:nvPr>
            <p:ph type="title" hasCustomPrompt="1"/>
          </p:nvPr>
        </p:nvSpPr>
        <p:spPr>
          <a:xfrm>
            <a:off x="1199912" y="2335194"/>
            <a:ext cx="9792181" cy="2187619"/>
          </a:xfrm>
          <a:prstGeom prst="rect">
            <a:avLst/>
          </a:prstGeom>
          <a:noFill/>
          <a:ln w="38103">
            <a:solidFill>
              <a:srgbClr val="B4D0E9"/>
            </a:solidFill>
            <a:prstDash val="solid"/>
          </a:ln>
        </p:spPr>
        <p:txBody>
          <a:bodyPr vert="horz" wrap="square" lIns="914400" tIns="91440" rIns="914400" bIns="45720" anchor="ctr" anchorCtr="1" compatLnSpc="1">
            <a:noAutofit/>
          </a:bodyPr>
          <a:lstStyle>
            <a:lvl1pPr marL="0" marR="0" lvl="0" indent="0" algn="ctr" fontAlgn="auto">
              <a:spcBef>
                <a:spcPts val="0"/>
              </a:spcBef>
              <a:spcAft>
                <a:spcPts val="0"/>
              </a:spcAft>
              <a:defRPr lang="fr-FR" sz="5400" b="1" i="0" u="none" strike="noStrike" cap="all" spc="100" baseline="0">
                <a:solidFill>
                  <a:srgbClr val="B4D0E9"/>
                </a:solidFill>
                <a:uFillTx/>
                <a:latin typeface="Tenorite Bold"/>
              </a:defRPr>
            </a:lvl1pPr>
          </a:lstStyle>
          <a:p>
            <a:pPr lvl="0"/>
            <a:r>
              <a:rPr lang="fr-FR"/>
              <a:t>Cliquez pour ajouter un titre</a:t>
            </a: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rdre du jour ">
    <p:bg>
      <p:bgPr>
        <a:solidFill>
          <a:srgbClr val="9ACF21">
            <a:alpha val="10000"/>
          </a:srgbClr>
        </a:solidFill>
        <a:effectLst/>
      </p:bgPr>
    </p:bg>
    <p:spTree>
      <p:nvGrpSpPr>
        <p:cNvPr id="1" name=""/>
        <p:cNvGrpSpPr/>
        <p:nvPr/>
      </p:nvGrpSpPr>
      <p:grpSpPr>
        <a:xfrm>
          <a:off x="0" y="0"/>
          <a:ext cx="0" cy="0"/>
          <a:chOff x="0" y="0"/>
          <a:chExt cx="0" cy="0"/>
        </a:xfrm>
      </p:grpSpPr>
      <p:sp>
        <p:nvSpPr>
          <p:cNvPr id="2" name="Espace réservé d’image 8"/>
          <p:cNvSpPr txBox="1">
            <a:spLocks noGrp="1"/>
          </p:cNvSpPr>
          <p:nvPr>
            <p:ph type="pic" sz="quarter" idx="4294967295" hasCustomPrompt="1"/>
          </p:nvPr>
        </p:nvSpPr>
        <p:spPr>
          <a:xfrm>
            <a:off x="0" y="0"/>
            <a:ext cx="6772275" cy="6858000"/>
          </a:xfrm>
          <a:prstGeom prst="rect">
            <a:avLst/>
          </a:prstGeom>
          <a:solidFill>
            <a:srgbClr val="AABE83"/>
          </a:solid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
        <p:nvSpPr>
          <p:cNvPr id="3" name="Titre 1"/>
          <p:cNvSpPr txBox="1">
            <a:spLocks noGrp="1"/>
          </p:cNvSpPr>
          <p:nvPr>
            <p:ph type="title" hasCustomPrompt="1"/>
          </p:nvPr>
        </p:nvSpPr>
        <p:spPr>
          <a:xfrm>
            <a:off x="1224747" y="2365059"/>
            <a:ext cx="4377397" cy="2160644"/>
          </a:xfrm>
          <a:prstGeom prst="rect">
            <a:avLst/>
          </a:prstGeom>
          <a:gradFill>
            <a:gsLst>
              <a:gs pos="0">
                <a:srgbClr val="FBFDFE">
                  <a:alpha val="0"/>
                </a:srgbClr>
              </a:gs>
              <a:gs pos="100000">
                <a:srgbClr val="9ACF21">
                  <a:alpha val="10000"/>
                </a:srgbClr>
              </a:gs>
            </a:gsLst>
            <a:lin ang="0"/>
          </a:gradFill>
          <a:ln w="28575">
            <a:solidFill>
              <a:srgbClr val="FFFFFF"/>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FFFFFF"/>
                </a:solidFill>
                <a:uFillTx/>
                <a:latin typeface="Tenorite Bold"/>
              </a:defRPr>
            </a:lvl1pPr>
          </a:lstStyle>
          <a:p>
            <a:pPr lvl="0"/>
            <a:r>
              <a:rPr lang="fr-FR"/>
              <a:t>Ajouter un titre</a:t>
            </a:r>
          </a:p>
        </p:txBody>
      </p:sp>
      <p:sp>
        <p:nvSpPr>
          <p:cNvPr id="4" name="Espace réservé du texte 11"/>
          <p:cNvSpPr txBox="1">
            <a:spLocks noGrp="1"/>
          </p:cNvSpPr>
          <p:nvPr>
            <p:ph type="body" sz="quarter" idx="9" hasCustomPrompt="1"/>
          </p:nvPr>
        </p:nvSpPr>
        <p:spPr>
          <a:xfrm>
            <a:off x="3427893" y="0"/>
            <a:ext cx="3344381" cy="6858000"/>
          </a:xfrm>
          <a:prstGeom prst="rect">
            <a:avLst/>
          </a:prstGeom>
          <a:solidFill>
            <a:srgbClr val="9ACF21">
              <a:alpha val="10000"/>
            </a:srgbClr>
          </a:solidFill>
          <a:ln>
            <a:noFill/>
          </a:ln>
        </p:spPr>
        <p:txBody>
          <a:bodyPr vert="horz" wrap="square" lIns="91440" tIns="45720" rIns="91440" bIns="45720" anchor="t" anchorCtr="0" compatLnSpc="1">
            <a:noAutofit/>
          </a:bodyPr>
          <a:lstStyle>
            <a:lvl1pPr marL="0" marR="0" lvl="0" indent="0" fontAlgn="auto">
              <a:spcAft>
                <a:spcPts val="0"/>
              </a:spcAft>
              <a:buNone/>
              <a:defRPr lang="fr-FR" b="0" i="0" u="none" strike="noStrike" cap="none" spc="0" baseline="0">
                <a:solidFill>
                  <a:srgbClr val="000000"/>
                </a:solidFill>
                <a:uFillTx/>
                <a:latin typeface="Tenorite"/>
              </a:defRPr>
            </a:lvl1pPr>
          </a:lstStyle>
          <a:p>
            <a:pPr lvl="0"/>
            <a:r>
              <a:rPr lang="fr-FR"/>
              <a:t>Vide</a:t>
            </a:r>
          </a:p>
        </p:txBody>
      </p:sp>
      <p:sp>
        <p:nvSpPr>
          <p:cNvPr id="5" name="Espace réservé du texte 5"/>
          <p:cNvSpPr txBox="1">
            <a:spLocks noGrp="1"/>
          </p:cNvSpPr>
          <p:nvPr>
            <p:ph type="body" sz="quarter" idx="19" hasCustomPrompt="1"/>
          </p:nvPr>
        </p:nvSpPr>
        <p:spPr>
          <a:xfrm>
            <a:off x="7835895" y="2071692"/>
            <a:ext cx="3773491" cy="2732090"/>
          </a:xfrm>
          <a:prstGeom prst="rect">
            <a:avLst/>
          </a:prstGeom>
          <a:noFill/>
          <a:ln>
            <a:noFill/>
          </a:ln>
        </p:spPr>
        <p:txBody>
          <a:bodyPr vert="horz" wrap="square" lIns="91440" tIns="45720" rIns="91440" bIns="45720" anchor="ctr"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457200" marR="0" lvl="1"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2pPr>
            <a:lvl3pPr marL="914400" marR="0" lvl="2"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3pPr>
            <a:lvl4pPr marL="1371600" marR="0" lvl="3" indent="0" fontAlgn="auto">
              <a:lnSpc>
                <a:spcPct val="125000"/>
              </a:lnSpc>
              <a:spcBef>
                <a:spcPts val="0"/>
              </a:spcBef>
              <a:spcAft>
                <a:spcPts val="600"/>
              </a:spcAft>
              <a:buNone/>
              <a:defRPr lang="fr-FR" b="0" i="0" u="none" strike="noStrike" cap="none" spc="100" baseline="0">
                <a:solidFill>
                  <a:srgbClr val="000000"/>
                </a:solidFill>
                <a:uFillTx/>
                <a:latin typeface="Tenorite"/>
              </a:defRPr>
            </a:lvl4pPr>
            <a:lvl5pPr marL="1828800" marR="0" lvl="4" indent="0" fontAlgn="auto">
              <a:lnSpc>
                <a:spcPct val="125000"/>
              </a:lnSpc>
              <a:spcBef>
                <a:spcPts val="0"/>
              </a:spcBef>
              <a:spcAft>
                <a:spcPts val="600"/>
              </a:spcAft>
              <a:buNone/>
              <a:defRPr lang="fr-FR" b="0" i="0" u="none" strike="noStrike" cap="none" spc="100" baseline="0">
                <a:solidFill>
                  <a:srgbClr val="000000"/>
                </a:solidFill>
                <a:uFillTx/>
                <a:latin typeface="Tenorite"/>
              </a:defRPr>
            </a:lvl5pPr>
          </a:lstStyle>
          <a:p>
            <a:pPr lvl="0"/>
            <a:r>
              <a:rPr lang="fr-FR"/>
              <a:t>Cliquer pour ajouter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3"/>
          <p:cNvSpPr txBox="1">
            <a:spLocks noGrp="1"/>
          </p:cNvSpPr>
          <p:nvPr>
            <p:ph type="dt" sz="half" idx="7"/>
          </p:nvPr>
        </p:nvSpPr>
        <p:spPr>
          <a:xfrm>
            <a:off x="838203" y="6356351"/>
            <a:ext cx="1590671" cy="365129"/>
          </a:xfrm>
        </p:spPr>
        <p:txBody>
          <a:bodyPr/>
          <a:lstStyle>
            <a:lvl1pPr>
              <a:defRPr>
                <a:solidFill>
                  <a:srgbClr val="FFFFFF"/>
                </a:solidFill>
                <a:effectLst>
                  <a:outerShdw dist="38096" dir="2700000">
                    <a:srgbClr val="000000"/>
                  </a:outerShdw>
                </a:effectLst>
              </a:defRPr>
            </a:lvl1pPr>
          </a:lstStyle>
          <a:p>
            <a:pPr lvl="0"/>
            <a:r>
              <a:rPr lang="fr-FR"/>
              <a:t>20XX</a:t>
            </a:r>
          </a:p>
        </p:txBody>
      </p:sp>
      <p:sp>
        <p:nvSpPr>
          <p:cNvPr id="7" name="Espace réservé du pied de page 4"/>
          <p:cNvSpPr txBox="1">
            <a:spLocks noGrp="1"/>
          </p:cNvSpPr>
          <p:nvPr>
            <p:ph type="ftr" sz="quarter" idx="29"/>
          </p:nvPr>
        </p:nvSpPr>
        <p:spPr>
          <a:xfrm>
            <a:off x="6473604" y="6356351"/>
            <a:ext cx="2743200" cy="365129"/>
          </a:xfrm>
        </p:spPr>
        <p:txBody>
          <a:bodyPr/>
          <a:lstStyle>
            <a:lvl1pPr>
              <a:defRPr/>
            </a:lvl1pPr>
          </a:lstStyle>
          <a:p>
            <a:pPr lvl="0"/>
            <a:r>
              <a:rPr lang="fr-FR"/>
              <a:t>Pitch deck</a:t>
            </a:r>
          </a:p>
        </p:txBody>
      </p:sp>
      <p:sp>
        <p:nvSpPr>
          <p:cNvPr id="8" name="Espace réservé du numéro de diapositive 5"/>
          <p:cNvSpPr txBox="1">
            <a:spLocks noGrp="1"/>
          </p:cNvSpPr>
          <p:nvPr>
            <p:ph type="sldNum" sz="quarter" idx="8"/>
          </p:nvPr>
        </p:nvSpPr>
        <p:spPr>
          <a:xfrm>
            <a:off x="9791696" y="6356351"/>
            <a:ext cx="1562096" cy="365129"/>
          </a:xfrm>
        </p:spPr>
        <p:txBody>
          <a:bodyPr/>
          <a:lstStyle>
            <a:lvl1pPr>
              <a:defRPr/>
            </a:lvl1pPr>
          </a:lstStyle>
          <a:p>
            <a:pPr lvl="0"/>
            <a:fld id="{4D8F2F71-6F21-49AC-A6D3-D58C24D95637}" type="slidenum">
              <a:rPr/>
              <a:t>‹#›</a:t>
            </a:fld>
            <a:endParaRPr lang="fr-F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e de séparation 2">
    <p:bg>
      <p:bgPr>
        <a:solidFill>
          <a:srgbClr val="354022"/>
        </a:solidFill>
        <a:effectLst/>
      </p:bgPr>
    </p:bg>
    <p:spTree>
      <p:nvGrpSpPr>
        <p:cNvPr id="1" name=""/>
        <p:cNvGrpSpPr/>
        <p:nvPr/>
      </p:nvGrpSpPr>
      <p:grpSpPr>
        <a:xfrm>
          <a:off x="0" y="0"/>
          <a:ext cx="0" cy="0"/>
          <a:chOff x="0" y="0"/>
          <a:chExt cx="0" cy="0"/>
        </a:xfrm>
      </p:grpSpPr>
      <p:sp>
        <p:nvSpPr>
          <p:cNvPr id="2" name="Espace réservé d’image 7"/>
          <p:cNvSpPr txBox="1">
            <a:spLocks noGrp="1"/>
          </p:cNvSpPr>
          <p:nvPr>
            <p:ph type="pic" sz="quarter" idx="4294967295" hasCustomPrompt="1"/>
          </p:nvPr>
        </p:nvSpPr>
        <p:spPr>
          <a:xfrm>
            <a:off x="0" y="0"/>
            <a:ext cx="12191996"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FFFFFF"/>
                </a:solidFill>
                <a:uFillTx/>
                <a:latin typeface="Tenorite"/>
              </a:defRPr>
            </a:lvl1pPr>
          </a:lstStyle>
          <a:p>
            <a:pPr lvl="0"/>
            <a:r>
              <a:rPr lang="fr-FR"/>
              <a:t>Cliquez pour ajouter une photo</a:t>
            </a:r>
          </a:p>
        </p:txBody>
      </p:sp>
      <p:sp>
        <p:nvSpPr>
          <p:cNvPr id="3" name="Titre 1"/>
          <p:cNvSpPr txBox="1">
            <a:spLocks noGrp="1"/>
          </p:cNvSpPr>
          <p:nvPr>
            <p:ph type="title" hasCustomPrompt="1"/>
          </p:nvPr>
        </p:nvSpPr>
        <p:spPr>
          <a:xfrm>
            <a:off x="1199912" y="2335194"/>
            <a:ext cx="9792181" cy="2187619"/>
          </a:xfrm>
          <a:prstGeom prst="rect">
            <a:avLst/>
          </a:prstGeom>
          <a:noFill/>
          <a:ln w="38103">
            <a:solidFill>
              <a:srgbClr val="9ACF21"/>
            </a:solidFill>
            <a:prstDash val="solid"/>
          </a:ln>
        </p:spPr>
        <p:txBody>
          <a:bodyPr vert="horz" wrap="square" lIns="914400" tIns="182880" rIns="914400" bIns="45720" anchor="ctr" anchorCtr="1" compatLnSpc="1">
            <a:noAutofit/>
          </a:bodyPr>
          <a:lstStyle>
            <a:lvl1pPr marL="0" marR="0" lvl="0" indent="0" algn="ctr" fontAlgn="auto">
              <a:spcBef>
                <a:spcPts val="0"/>
              </a:spcBef>
              <a:spcAft>
                <a:spcPts val="0"/>
              </a:spcAft>
              <a:defRPr lang="fr-FR" sz="5400" b="1" i="0" u="none" strike="noStrike" cap="all" spc="100" baseline="0">
                <a:solidFill>
                  <a:srgbClr val="9ACF21"/>
                </a:solidFill>
                <a:uFillTx/>
                <a:latin typeface="Tenorite Bold"/>
              </a:defRPr>
            </a:lvl1pPr>
          </a:lstStyle>
          <a:p>
            <a:pPr lvl="0"/>
            <a:r>
              <a:rPr lang="fr-FR"/>
              <a:t>Cliquez pour ajouter un titre</a:t>
            </a: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re de la section">
    <p:bg>
      <p:bgPr>
        <a:solidFill>
          <a:srgbClr val="9ACF21">
            <a:alpha val="10000"/>
          </a:srgbClr>
        </a:solidFill>
        <a:effectLst/>
      </p:bgPr>
    </p:bg>
    <p:spTree>
      <p:nvGrpSpPr>
        <p:cNvPr id="1" name=""/>
        <p:cNvGrpSpPr/>
        <p:nvPr/>
      </p:nvGrpSpPr>
      <p:grpSpPr>
        <a:xfrm>
          <a:off x="0" y="0"/>
          <a:ext cx="0" cy="0"/>
          <a:chOff x="0" y="0"/>
          <a:chExt cx="0" cy="0"/>
        </a:xfrm>
      </p:grpSpPr>
      <p:sp>
        <p:nvSpPr>
          <p:cNvPr id="2" name="Rectangle 4"/>
          <p:cNvSpPr/>
          <p:nvPr/>
        </p:nvSpPr>
        <p:spPr>
          <a:xfrm>
            <a:off x="-20317" y="-7086"/>
            <a:ext cx="12212324" cy="6858000"/>
          </a:xfrm>
          <a:prstGeom prst="rect">
            <a:avLst/>
          </a:prstGeom>
          <a:solidFill>
            <a:srgbClr val="9ACF21">
              <a:alpha val="1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1"/>
          <p:cNvSpPr txBox="1">
            <a:spLocks noGrp="1"/>
          </p:cNvSpPr>
          <p:nvPr>
            <p:ph type="title" hasCustomPrompt="1"/>
          </p:nvPr>
        </p:nvSpPr>
        <p:spPr>
          <a:xfrm>
            <a:off x="1250067" y="2372813"/>
            <a:ext cx="4352077" cy="2129738"/>
          </a:xfrm>
          <a:prstGeom prst="rect">
            <a:avLst/>
          </a:prstGeom>
          <a:noFill/>
          <a:ln w="28575">
            <a:solidFill>
              <a:srgbClr val="354022"/>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354022"/>
                </a:solidFill>
                <a:uFillTx/>
                <a:latin typeface="Tenorite Bold"/>
              </a:defRPr>
            </a:lvl1pPr>
          </a:lstStyle>
          <a:p>
            <a:pPr lvl="0"/>
            <a:r>
              <a:rPr lang="fr-FR"/>
              <a:t>Ajouter un titre</a:t>
            </a:r>
          </a:p>
        </p:txBody>
      </p:sp>
      <p:sp>
        <p:nvSpPr>
          <p:cNvPr id="4" name="Espace réservé d’image 8"/>
          <p:cNvSpPr txBox="1">
            <a:spLocks noGrp="1"/>
          </p:cNvSpPr>
          <p:nvPr>
            <p:ph type="pic" sz="quarter" idx="4294967295" hasCustomPrompt="1"/>
          </p:nvPr>
        </p:nvSpPr>
        <p:spPr>
          <a:xfrm>
            <a:off x="6789484" y="0"/>
            <a:ext cx="5394960"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
        <p:nvSpPr>
          <p:cNvPr id="5" name="Espace réservé de la date 2"/>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6" name="Espace réservé du pied de page 4"/>
          <p:cNvSpPr txBox="1">
            <a:spLocks noGrp="1"/>
          </p:cNvSpPr>
          <p:nvPr>
            <p:ph type="ftr" sz="quarter" idx="9"/>
          </p:nvPr>
        </p:nvSpPr>
        <p:spPr>
          <a:xfrm>
            <a:off x="6473604" y="6356351"/>
            <a:ext cx="2743200" cy="365129"/>
          </a:xfrm>
        </p:spPr>
        <p:txBody>
          <a:bodyPr/>
          <a:lstStyle>
            <a:lvl1pPr>
              <a:defRPr>
                <a:solidFill>
                  <a:srgbClr val="FFFFFF"/>
                </a:solidFill>
                <a:effectLst>
                  <a:outerShdw dist="38096" dir="2700000">
                    <a:srgbClr val="000000"/>
                  </a:outerShdw>
                </a:effectLst>
              </a:defRPr>
            </a:lvl1pPr>
          </a:lstStyle>
          <a:p>
            <a:pPr lvl="0"/>
            <a:r>
              <a:rPr lang="fr-FR"/>
              <a:t>Pitch deck</a:t>
            </a:r>
          </a:p>
        </p:txBody>
      </p:sp>
      <p:sp>
        <p:nvSpPr>
          <p:cNvPr id="7" name="Espace réservé du numéro de diapositive 5"/>
          <p:cNvSpPr txBox="1">
            <a:spLocks noGrp="1"/>
          </p:cNvSpPr>
          <p:nvPr>
            <p:ph type="sldNum" sz="quarter" idx="8"/>
          </p:nvPr>
        </p:nvSpPr>
        <p:spPr>
          <a:xfrm>
            <a:off x="9791696" y="6356351"/>
            <a:ext cx="1562096" cy="365129"/>
          </a:xfrm>
        </p:spPr>
        <p:txBody>
          <a:bodyPr/>
          <a:lstStyle>
            <a:lvl1pPr>
              <a:defRPr>
                <a:solidFill>
                  <a:srgbClr val="FFFFFF"/>
                </a:solidFill>
                <a:effectLst>
                  <a:outerShdw dist="38096" dir="2700000">
                    <a:srgbClr val="000000"/>
                  </a:outerShdw>
                </a:effectLst>
              </a:defRPr>
            </a:lvl1pPr>
          </a:lstStyle>
          <a:p>
            <a:pPr lvl="0"/>
            <a:fld id="{40FE3278-5B98-4224-AF84-92FFA7D29423}" type="slidenum">
              <a:rPr/>
              <a:t>‹#›</a:t>
            </a:fld>
            <a:endParaRPr lang="fr-F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oblème">
    <p:spTree>
      <p:nvGrpSpPr>
        <p:cNvPr id="1" name=""/>
        <p:cNvGrpSpPr/>
        <p:nvPr/>
      </p:nvGrpSpPr>
      <p:grpSpPr>
        <a:xfrm>
          <a:off x="0" y="0"/>
          <a:ext cx="0" cy="0"/>
          <a:chOff x="0" y="0"/>
          <a:chExt cx="0" cy="0"/>
        </a:xfrm>
      </p:grpSpPr>
      <p:sp>
        <p:nvSpPr>
          <p:cNvPr id="2" name="Rectangle 6"/>
          <p:cNvSpPr/>
          <p:nvPr/>
        </p:nvSpPr>
        <p:spPr>
          <a:xfrm>
            <a:off x="0" y="-7516"/>
            <a:ext cx="4661647" cy="6871651"/>
          </a:xfrm>
          <a:prstGeom prst="rect">
            <a:avLst/>
          </a:prstGeom>
          <a:solidFill>
            <a:srgbClr val="47697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1"/>
          <p:cNvSpPr txBox="1">
            <a:spLocks noGrp="1"/>
          </p:cNvSpPr>
          <p:nvPr>
            <p:ph type="title" hasCustomPrompt="1"/>
          </p:nvPr>
        </p:nvSpPr>
        <p:spPr>
          <a:xfrm>
            <a:off x="636605" y="804864"/>
            <a:ext cx="3401988" cy="5121371"/>
          </a:xfrm>
          <a:prstGeom prst="rect">
            <a:avLst/>
          </a:prstGeom>
          <a:noFill/>
          <a:ln>
            <a:noFill/>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FFFFFF"/>
                </a:solidFill>
                <a:uFillTx/>
                <a:latin typeface="Tenorite Bold"/>
              </a:defRPr>
            </a:lvl1pPr>
          </a:lstStyle>
          <a:p>
            <a:pPr lvl="0"/>
            <a:r>
              <a:rPr lang="fr-FR"/>
              <a:t>Titre</a:t>
            </a:r>
          </a:p>
        </p:txBody>
      </p:sp>
      <p:sp>
        <p:nvSpPr>
          <p:cNvPr id="4" name="Espace réservé du contenu 5"/>
          <p:cNvSpPr txBox="1">
            <a:spLocks noGrp="1"/>
          </p:cNvSpPr>
          <p:nvPr>
            <p:ph sz="quarter" idx="4294967295" hasCustomPrompt="1"/>
          </p:nvPr>
        </p:nvSpPr>
        <p:spPr>
          <a:xfrm>
            <a:off x="5579339" y="804864"/>
            <a:ext cx="5716591" cy="5248271"/>
          </a:xfrm>
          <a:prstGeom prst="rect">
            <a:avLst/>
          </a:prstGeom>
          <a:noFill/>
          <a:ln>
            <a:noFill/>
          </a:ln>
        </p:spPr>
        <p:txBody>
          <a:bodyPr vert="horz" wrap="square" lIns="91440" tIns="45720" rIns="91440" bIns="45720" anchor="ctr" anchorCtr="0" compatLnSpc="1">
            <a:noAutofit/>
          </a:bodyPr>
          <a:lstStyle>
            <a:lvl1pPr marL="283210" marR="0" lvl="0" indent="-283210" fontAlgn="auto">
              <a:lnSpc>
                <a:spcPct val="125000"/>
              </a:lnSpc>
              <a:spcBef>
                <a:spcPts val="0"/>
              </a:spcBef>
              <a:spcAft>
                <a:spcPts val="600"/>
              </a:spcAft>
              <a:buSzPct val="100000"/>
              <a:buFont typeface="Arial" panose="020B0604020202020204" pitchFamily="34"/>
              <a:defRPr lang="fr-FR" sz="1800" b="0" i="0" u="none" strike="noStrike" cap="none" spc="0" baseline="0">
                <a:solidFill>
                  <a:srgbClr val="000000"/>
                </a:solidFill>
                <a:uFillTx/>
                <a:latin typeface="Tenorite"/>
              </a:defRPr>
            </a:lvl1pPr>
            <a:lvl2pPr marL="731520" marR="0" lvl="1" indent="-283210" fontAlgn="auto">
              <a:lnSpc>
                <a:spcPct val="125000"/>
              </a:lnSpc>
              <a:spcBef>
                <a:spcPts val="0"/>
              </a:spcBef>
              <a:spcAft>
                <a:spcPts val="600"/>
              </a:spcAft>
              <a:buSzPct val="100000"/>
              <a:buFont typeface="Arial" panose="020B0604020202020204" pitchFamily="34"/>
              <a:defRPr lang="fr-FR" sz="1800" b="0" i="0" u="none" strike="noStrike" cap="none" spc="0" baseline="0">
                <a:solidFill>
                  <a:srgbClr val="000000"/>
                </a:solidFill>
                <a:uFillTx/>
                <a:latin typeface="Tenorite"/>
              </a:defRPr>
            </a:lvl2pPr>
            <a:lvl3pPr marL="1097280" marR="0" lvl="2" indent="-283210" fontAlgn="auto">
              <a:lnSpc>
                <a:spcPct val="125000"/>
              </a:lnSpc>
              <a:spcBef>
                <a:spcPts val="0"/>
              </a:spcBef>
              <a:spcAft>
                <a:spcPts val="600"/>
              </a:spcAft>
              <a:buSzPct val="100000"/>
              <a:buFont typeface="Arial" panose="020B0604020202020204" pitchFamily="34"/>
              <a:defRPr lang="fr-FR" sz="1800" b="0" i="0" u="none" strike="noStrike" cap="none" spc="0" baseline="0">
                <a:solidFill>
                  <a:srgbClr val="000000"/>
                </a:solidFill>
                <a:uFillTx/>
                <a:latin typeface="Tenorite"/>
              </a:defRPr>
            </a:lvl3pPr>
            <a:lvl4pPr marL="1463040" marR="0" lvl="3" indent="-283210" fontAlgn="auto">
              <a:lnSpc>
                <a:spcPct val="125000"/>
              </a:lnSpc>
              <a:spcBef>
                <a:spcPts val="0"/>
              </a:spcBef>
              <a:spcAft>
                <a:spcPts val="600"/>
              </a:spcAft>
              <a:buSzPct val="100000"/>
              <a:buFont typeface="Arial" panose="020B0604020202020204" pitchFamily="34"/>
              <a:defRPr lang="fr-FR" b="0" i="0" u="none" strike="noStrike" cap="none" spc="0" baseline="0">
                <a:solidFill>
                  <a:srgbClr val="000000"/>
                </a:solidFill>
                <a:uFillTx/>
                <a:latin typeface="Tenorite"/>
              </a:defRPr>
            </a:lvl4pPr>
            <a:lvl5pPr marL="1828800" marR="0" lvl="4" indent="-283210" fontAlgn="auto">
              <a:lnSpc>
                <a:spcPct val="125000"/>
              </a:lnSpc>
              <a:spcBef>
                <a:spcPts val="0"/>
              </a:spcBef>
              <a:spcAft>
                <a:spcPts val="600"/>
              </a:spcAft>
              <a:buSzPct val="100000"/>
              <a:buFont typeface="Arial" panose="020B0604020202020204" pitchFamily="34"/>
              <a:defRPr lang="fr-FR" b="0" i="0" u="none" strike="noStrike" cap="none" spc="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6" name="Espace réservé du pied de page 4"/>
          <p:cNvSpPr txBox="1">
            <a:spLocks noGrp="1"/>
          </p:cNvSpPr>
          <p:nvPr>
            <p:ph type="ftr" sz="quarter" idx="9"/>
          </p:nvPr>
        </p:nvSpPr>
        <p:spPr>
          <a:xfrm>
            <a:off x="4038603" y="6356351"/>
            <a:ext cx="4114800" cy="365129"/>
          </a:xfrm>
        </p:spPr>
        <p:txBody>
          <a:bodyPr/>
          <a:lstStyle>
            <a:lvl1pPr>
              <a:defRPr/>
            </a:lvl1pPr>
          </a:lstStyle>
          <a:p>
            <a:pPr lvl="0"/>
            <a:r>
              <a:rPr lang="fr-FR"/>
              <a:t>Pitch deck</a:t>
            </a:r>
          </a:p>
        </p:txBody>
      </p:sp>
      <p:sp>
        <p:nvSpPr>
          <p:cNvPr id="7" name="Espace réservé du numéro de diapositive 5"/>
          <p:cNvSpPr txBox="1">
            <a:spLocks noGrp="1"/>
          </p:cNvSpPr>
          <p:nvPr>
            <p:ph type="sldNum" sz="quarter" idx="8"/>
          </p:nvPr>
        </p:nvSpPr>
        <p:spPr>
          <a:xfrm>
            <a:off x="8610603" y="6356351"/>
            <a:ext cx="2743200" cy="365129"/>
          </a:xfrm>
        </p:spPr>
        <p:txBody>
          <a:bodyPr/>
          <a:lstStyle>
            <a:lvl1pPr>
              <a:defRPr/>
            </a:lvl1pPr>
          </a:lstStyle>
          <a:p>
            <a:pPr lvl="0"/>
            <a:fld id="{FDFE28CB-7A94-4B65-9D8E-0B2770E8B874}" type="slidenum">
              <a:rPr/>
              <a:t>‹#›</a:t>
            </a:fld>
            <a:endParaRPr lang="fr-F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et image">
    <p:bg>
      <p:bgPr>
        <a:solidFill>
          <a:srgbClr val="9ACF21">
            <a:alpha val="10000"/>
          </a:srgbClr>
        </a:solidFill>
        <a:effectLst/>
      </p:bgPr>
    </p:bg>
    <p:spTree>
      <p:nvGrpSpPr>
        <p:cNvPr id="1" name=""/>
        <p:cNvGrpSpPr/>
        <p:nvPr/>
      </p:nvGrpSpPr>
      <p:grpSpPr>
        <a:xfrm>
          <a:off x="0" y="0"/>
          <a:ext cx="0" cy="0"/>
          <a:chOff x="0" y="0"/>
          <a:chExt cx="0" cy="0"/>
        </a:xfrm>
      </p:grpSpPr>
      <p:sp>
        <p:nvSpPr>
          <p:cNvPr id="2" name="Titre 1"/>
          <p:cNvSpPr txBox="1">
            <a:spLocks noGrp="1"/>
          </p:cNvSpPr>
          <p:nvPr>
            <p:ph type="title" hasCustomPrompt="1"/>
          </p:nvPr>
        </p:nvSpPr>
        <p:spPr>
          <a:xfrm>
            <a:off x="6647724" y="2060289"/>
            <a:ext cx="4359795" cy="2141314"/>
          </a:xfrm>
          <a:prstGeom prst="rect">
            <a:avLst/>
          </a:prstGeom>
          <a:noFill/>
          <a:ln w="28575">
            <a:solidFill>
              <a:srgbClr val="354022"/>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354022"/>
                </a:solidFill>
                <a:uFillTx/>
                <a:latin typeface="Tenorite Bold"/>
              </a:defRPr>
            </a:lvl1pPr>
          </a:lstStyle>
          <a:p>
            <a:pPr lvl="0"/>
            <a:r>
              <a:rPr lang="fr-FR"/>
              <a:t>Ajouter un titre</a:t>
            </a:r>
          </a:p>
        </p:txBody>
      </p:sp>
      <p:sp>
        <p:nvSpPr>
          <p:cNvPr id="3" name="Espace réservé d’image 8"/>
          <p:cNvSpPr txBox="1">
            <a:spLocks noGrp="1"/>
          </p:cNvSpPr>
          <p:nvPr>
            <p:ph type="pic" sz="quarter" idx="4294967295" hasCustomPrompt="1"/>
          </p:nvPr>
        </p:nvSpPr>
        <p:spPr>
          <a:xfrm>
            <a:off x="0" y="-9006"/>
            <a:ext cx="5521119" cy="6878583"/>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
        <p:nvSpPr>
          <p:cNvPr id="4" name="Espace réservé du texte 10"/>
          <p:cNvSpPr txBox="1">
            <a:spLocks noGrp="1"/>
          </p:cNvSpPr>
          <p:nvPr>
            <p:ph type="body" sz="quarter" idx="9" hasCustomPrompt="1"/>
          </p:nvPr>
        </p:nvSpPr>
        <p:spPr>
          <a:xfrm>
            <a:off x="6670877" y="4550200"/>
            <a:ext cx="4359795" cy="1790166"/>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80000"/>
              </a:lnSpc>
              <a:spcBef>
                <a:spcPts val="0"/>
              </a:spcBef>
              <a:spcAft>
                <a:spcPts val="0"/>
              </a:spcAft>
              <a:buNone/>
              <a:defRPr lang="fr-FR" sz="1800" b="1" i="0" u="none" strike="noStrike" cap="all" spc="100" baseline="0">
                <a:solidFill>
                  <a:srgbClr val="354022"/>
                </a:solidFill>
                <a:uFillTx/>
                <a:latin typeface="Tenorite"/>
              </a:defRPr>
            </a:lvl1pPr>
          </a:lstStyle>
          <a:p>
            <a:pPr lvl="0"/>
            <a:r>
              <a:rPr lang="fr-FR"/>
              <a:t>Cliquer pour ajouter du texte</a:t>
            </a:r>
          </a:p>
        </p:txBody>
      </p:sp>
      <p:sp>
        <p:nvSpPr>
          <p:cNvPr id="5" name="Espace réservé de la date 2"/>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6" name="Espace réservé du pied de page 4"/>
          <p:cNvSpPr txBox="1">
            <a:spLocks noGrp="1"/>
          </p:cNvSpPr>
          <p:nvPr>
            <p:ph type="ftr" sz="quarter" idx="19"/>
          </p:nvPr>
        </p:nvSpPr>
        <p:spPr>
          <a:xfrm>
            <a:off x="6473604" y="6356351"/>
            <a:ext cx="2743200" cy="365129"/>
          </a:xfrm>
        </p:spPr>
        <p:txBody>
          <a:bodyPr/>
          <a:lstStyle>
            <a:lvl1pPr>
              <a:defRPr>
                <a:solidFill>
                  <a:srgbClr val="FFFFFF"/>
                </a:solidFill>
                <a:effectLst>
                  <a:outerShdw dist="38096" dir="2700000">
                    <a:srgbClr val="000000"/>
                  </a:outerShdw>
                </a:effectLst>
              </a:defRPr>
            </a:lvl1pPr>
          </a:lstStyle>
          <a:p>
            <a:pPr lvl="0"/>
            <a:r>
              <a:rPr lang="fr-FR"/>
              <a:t>Pitch deck</a:t>
            </a:r>
          </a:p>
        </p:txBody>
      </p:sp>
      <p:sp>
        <p:nvSpPr>
          <p:cNvPr id="7" name="Espace réservé du numéro de diapositive 5"/>
          <p:cNvSpPr txBox="1">
            <a:spLocks noGrp="1"/>
          </p:cNvSpPr>
          <p:nvPr>
            <p:ph type="sldNum" sz="quarter" idx="8"/>
          </p:nvPr>
        </p:nvSpPr>
        <p:spPr>
          <a:xfrm>
            <a:off x="9791696" y="6356351"/>
            <a:ext cx="1562096" cy="365129"/>
          </a:xfrm>
        </p:spPr>
        <p:txBody>
          <a:bodyPr/>
          <a:lstStyle>
            <a:lvl1pPr>
              <a:defRPr>
                <a:solidFill>
                  <a:srgbClr val="FFFFFF"/>
                </a:solidFill>
                <a:effectLst>
                  <a:outerShdw dist="38096" dir="2700000">
                    <a:srgbClr val="000000"/>
                  </a:outerShdw>
                </a:effectLst>
              </a:defRPr>
            </a:lvl1pPr>
          </a:lstStyle>
          <a:p>
            <a:pPr lvl="0"/>
            <a:fld id="{D42D43DD-B99A-42D0-BC99-04FBA0195F86}" type="slidenum">
              <a:rPr/>
              <a:t>‹#›</a:t>
            </a:fld>
            <a:endParaRPr lang="fr-F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rdre du jour ">
    <p:bg>
      <p:bgPr>
        <a:solidFill>
          <a:srgbClr val="9ACF21">
            <a:alpha val="10000"/>
          </a:srgbClr>
        </a:solidFill>
        <a:effectLst/>
      </p:bgPr>
    </p:bg>
    <p:spTree>
      <p:nvGrpSpPr>
        <p:cNvPr id="1" name=""/>
        <p:cNvGrpSpPr/>
        <p:nvPr/>
      </p:nvGrpSpPr>
      <p:grpSpPr>
        <a:xfrm>
          <a:off x="0" y="0"/>
          <a:ext cx="0" cy="0"/>
          <a:chOff x="0" y="0"/>
          <a:chExt cx="0" cy="0"/>
        </a:xfrm>
      </p:grpSpPr>
      <p:sp>
        <p:nvSpPr>
          <p:cNvPr id="2" name="Espace réservé d’image 8"/>
          <p:cNvSpPr txBox="1">
            <a:spLocks noGrp="1"/>
          </p:cNvSpPr>
          <p:nvPr>
            <p:ph type="pic" sz="quarter" idx="4294967295" hasCustomPrompt="1"/>
          </p:nvPr>
        </p:nvSpPr>
        <p:spPr>
          <a:xfrm>
            <a:off x="0" y="0"/>
            <a:ext cx="6772275" cy="6858000"/>
          </a:xfrm>
          <a:prstGeom prst="rect">
            <a:avLst/>
          </a:prstGeom>
          <a:solidFill>
            <a:srgbClr val="AABE83"/>
          </a:solid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
        <p:nvSpPr>
          <p:cNvPr id="3" name="Titre 1"/>
          <p:cNvSpPr txBox="1">
            <a:spLocks noGrp="1"/>
          </p:cNvSpPr>
          <p:nvPr>
            <p:ph type="title" hasCustomPrompt="1"/>
          </p:nvPr>
        </p:nvSpPr>
        <p:spPr>
          <a:xfrm>
            <a:off x="1224747" y="2365059"/>
            <a:ext cx="4377397" cy="2160644"/>
          </a:xfrm>
          <a:prstGeom prst="rect">
            <a:avLst/>
          </a:prstGeom>
          <a:gradFill>
            <a:gsLst>
              <a:gs pos="0">
                <a:srgbClr val="FBFDFE">
                  <a:alpha val="0"/>
                </a:srgbClr>
              </a:gs>
              <a:gs pos="100000">
                <a:srgbClr val="9ACF21">
                  <a:alpha val="10000"/>
                </a:srgbClr>
              </a:gs>
            </a:gsLst>
            <a:lin ang="0"/>
          </a:gradFill>
          <a:ln w="28575">
            <a:solidFill>
              <a:srgbClr val="FFFFFF"/>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FFFFFF"/>
                </a:solidFill>
                <a:uFillTx/>
                <a:latin typeface="Tenorite Bold"/>
              </a:defRPr>
            </a:lvl1pPr>
          </a:lstStyle>
          <a:p>
            <a:pPr lvl="0"/>
            <a:r>
              <a:rPr lang="fr-FR"/>
              <a:t>Ajouter un titre</a:t>
            </a:r>
          </a:p>
        </p:txBody>
      </p:sp>
      <p:sp>
        <p:nvSpPr>
          <p:cNvPr id="4" name="Espace réservé du texte 11"/>
          <p:cNvSpPr txBox="1">
            <a:spLocks noGrp="1"/>
          </p:cNvSpPr>
          <p:nvPr>
            <p:ph type="body" sz="quarter" idx="9" hasCustomPrompt="1"/>
          </p:nvPr>
        </p:nvSpPr>
        <p:spPr>
          <a:xfrm>
            <a:off x="3427893" y="0"/>
            <a:ext cx="3344381" cy="6858000"/>
          </a:xfrm>
          <a:prstGeom prst="rect">
            <a:avLst/>
          </a:prstGeom>
          <a:solidFill>
            <a:srgbClr val="9ACF21">
              <a:alpha val="10000"/>
            </a:srgbClr>
          </a:solidFill>
          <a:ln>
            <a:noFill/>
          </a:ln>
        </p:spPr>
        <p:txBody>
          <a:bodyPr vert="horz" wrap="square" lIns="91440" tIns="45720" rIns="91440" bIns="45720" anchor="t" anchorCtr="0" compatLnSpc="1">
            <a:noAutofit/>
          </a:bodyPr>
          <a:lstStyle>
            <a:lvl1pPr marL="0" marR="0" lvl="0" indent="0" fontAlgn="auto">
              <a:spcAft>
                <a:spcPts val="0"/>
              </a:spcAft>
              <a:buNone/>
              <a:defRPr lang="fr-FR" b="0" i="0" u="none" strike="noStrike" cap="none" spc="0" baseline="0">
                <a:solidFill>
                  <a:srgbClr val="000000"/>
                </a:solidFill>
                <a:uFillTx/>
                <a:latin typeface="Tenorite"/>
              </a:defRPr>
            </a:lvl1pPr>
          </a:lstStyle>
          <a:p>
            <a:pPr lvl="0"/>
            <a:r>
              <a:rPr lang="fr-FR"/>
              <a:t>Vide</a:t>
            </a:r>
          </a:p>
        </p:txBody>
      </p:sp>
      <p:sp>
        <p:nvSpPr>
          <p:cNvPr id="5" name="Espace réservé du texte 5"/>
          <p:cNvSpPr txBox="1">
            <a:spLocks noGrp="1"/>
          </p:cNvSpPr>
          <p:nvPr>
            <p:ph type="body" sz="quarter" idx="19" hasCustomPrompt="1"/>
          </p:nvPr>
        </p:nvSpPr>
        <p:spPr>
          <a:xfrm>
            <a:off x="7835895" y="2071692"/>
            <a:ext cx="3773491" cy="2732090"/>
          </a:xfrm>
          <a:prstGeom prst="rect">
            <a:avLst/>
          </a:prstGeom>
          <a:noFill/>
          <a:ln>
            <a:noFill/>
          </a:ln>
        </p:spPr>
        <p:txBody>
          <a:bodyPr vert="horz" wrap="square" lIns="91440" tIns="45720" rIns="91440" bIns="45720" anchor="ctr"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457200" marR="0" lvl="1"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2pPr>
            <a:lvl3pPr marL="914400" marR="0" lvl="2"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3pPr>
            <a:lvl4pPr marL="1371600" marR="0" lvl="3" indent="0" fontAlgn="auto">
              <a:lnSpc>
                <a:spcPct val="125000"/>
              </a:lnSpc>
              <a:spcBef>
                <a:spcPts val="0"/>
              </a:spcBef>
              <a:spcAft>
                <a:spcPts val="600"/>
              </a:spcAft>
              <a:buNone/>
              <a:defRPr lang="fr-FR" b="0" i="0" u="none" strike="noStrike" cap="none" spc="100" baseline="0">
                <a:solidFill>
                  <a:srgbClr val="000000"/>
                </a:solidFill>
                <a:uFillTx/>
                <a:latin typeface="Tenorite"/>
              </a:defRPr>
            </a:lvl4pPr>
            <a:lvl5pPr marL="1828800" marR="0" lvl="4" indent="0" fontAlgn="auto">
              <a:lnSpc>
                <a:spcPct val="125000"/>
              </a:lnSpc>
              <a:spcBef>
                <a:spcPts val="0"/>
              </a:spcBef>
              <a:spcAft>
                <a:spcPts val="600"/>
              </a:spcAft>
              <a:buNone/>
              <a:defRPr lang="fr-FR" b="0" i="0" u="none" strike="noStrike" cap="none" spc="100" baseline="0">
                <a:solidFill>
                  <a:srgbClr val="000000"/>
                </a:solidFill>
                <a:uFillTx/>
                <a:latin typeface="Tenorite"/>
              </a:defRPr>
            </a:lvl5pPr>
          </a:lstStyle>
          <a:p>
            <a:pPr lvl="0"/>
            <a:r>
              <a:rPr lang="fr-FR"/>
              <a:t>Cliquer pour ajouter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3"/>
          <p:cNvSpPr txBox="1">
            <a:spLocks noGrp="1"/>
          </p:cNvSpPr>
          <p:nvPr>
            <p:ph type="dt" sz="half" idx="7"/>
          </p:nvPr>
        </p:nvSpPr>
        <p:spPr>
          <a:xfrm>
            <a:off x="838203" y="6356351"/>
            <a:ext cx="1590671" cy="365129"/>
          </a:xfrm>
        </p:spPr>
        <p:txBody>
          <a:bodyPr/>
          <a:lstStyle>
            <a:lvl1pPr>
              <a:defRPr>
                <a:solidFill>
                  <a:srgbClr val="FFFFFF"/>
                </a:solidFill>
                <a:effectLst>
                  <a:outerShdw dist="38096" dir="2700000">
                    <a:srgbClr val="000000"/>
                  </a:outerShdw>
                </a:effectLst>
              </a:defRPr>
            </a:lvl1pPr>
          </a:lstStyle>
          <a:p>
            <a:pPr lvl="0"/>
            <a:r>
              <a:rPr lang="fr-FR"/>
              <a:t>20XX</a:t>
            </a:r>
          </a:p>
        </p:txBody>
      </p:sp>
      <p:sp>
        <p:nvSpPr>
          <p:cNvPr id="7" name="Espace réservé du pied de page 4"/>
          <p:cNvSpPr txBox="1">
            <a:spLocks noGrp="1"/>
          </p:cNvSpPr>
          <p:nvPr>
            <p:ph type="ftr" sz="quarter" idx="29"/>
          </p:nvPr>
        </p:nvSpPr>
        <p:spPr>
          <a:xfrm>
            <a:off x="6473604" y="6356351"/>
            <a:ext cx="2743200" cy="365129"/>
          </a:xfrm>
        </p:spPr>
        <p:txBody>
          <a:bodyPr/>
          <a:lstStyle>
            <a:lvl1pPr>
              <a:defRPr/>
            </a:lvl1pPr>
          </a:lstStyle>
          <a:p>
            <a:pPr lvl="0"/>
            <a:r>
              <a:rPr lang="fr-FR"/>
              <a:t>Pitch deck</a:t>
            </a:r>
          </a:p>
        </p:txBody>
      </p:sp>
      <p:sp>
        <p:nvSpPr>
          <p:cNvPr id="8" name="Espace réservé du numéro de diapositive 5"/>
          <p:cNvSpPr txBox="1">
            <a:spLocks noGrp="1"/>
          </p:cNvSpPr>
          <p:nvPr>
            <p:ph type="sldNum" sz="quarter" idx="8"/>
          </p:nvPr>
        </p:nvSpPr>
        <p:spPr>
          <a:xfrm>
            <a:off x="9791696" y="6356351"/>
            <a:ext cx="1562096" cy="365129"/>
          </a:xfrm>
        </p:spPr>
        <p:txBody>
          <a:bodyPr/>
          <a:lstStyle>
            <a:lvl1pPr>
              <a:defRPr/>
            </a:lvl1pPr>
          </a:lstStyle>
          <a:p>
            <a:pPr lvl="0"/>
            <a:fld id="{4D8F2F71-6F21-49AC-A6D3-D58C24D95637}" type="slidenum">
              <a:rPr/>
              <a:t>‹#›</a:t>
            </a:fld>
            <a:endParaRPr lang="fr-F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olution">
    <p:spTree>
      <p:nvGrpSpPr>
        <p:cNvPr id="1" name=""/>
        <p:cNvGrpSpPr/>
        <p:nvPr/>
      </p:nvGrpSpPr>
      <p:grpSpPr>
        <a:xfrm>
          <a:off x="0" y="0"/>
          <a:ext cx="0" cy="0"/>
          <a:chOff x="0" y="0"/>
          <a:chExt cx="0" cy="0"/>
        </a:xfrm>
      </p:grpSpPr>
      <p:sp>
        <p:nvSpPr>
          <p:cNvPr id="2" name="Titre 1"/>
          <p:cNvSpPr txBox="1">
            <a:spLocks noGrp="1"/>
          </p:cNvSpPr>
          <p:nvPr>
            <p:ph type="title" hasCustomPrompt="1"/>
          </p:nvPr>
        </p:nvSpPr>
        <p:spPr>
          <a:xfrm>
            <a:off x="5134977" y="706053"/>
            <a:ext cx="6323953" cy="1088017"/>
          </a:xfrm>
          <a:prstGeom prst="rect">
            <a:avLst/>
          </a:prstGeom>
          <a:noFill/>
          <a:ln w="28575">
            <a:solidFill>
              <a:srgbClr val="476977"/>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476977"/>
                </a:solidFill>
                <a:uFillTx/>
                <a:latin typeface="Tenorite Bold"/>
              </a:defRPr>
            </a:lvl1pPr>
          </a:lstStyle>
          <a:p>
            <a:pPr lvl="0"/>
            <a:r>
              <a:rPr lang="fr-FR"/>
              <a:t>Titre</a:t>
            </a:r>
          </a:p>
        </p:txBody>
      </p:sp>
      <p:sp>
        <p:nvSpPr>
          <p:cNvPr id="3" name="Espace réservé d’image 8"/>
          <p:cNvSpPr txBox="1">
            <a:spLocks noGrp="1"/>
          </p:cNvSpPr>
          <p:nvPr>
            <p:ph type="pic" sz="quarter" idx="4294967295" hasCustomPrompt="1"/>
          </p:nvPr>
        </p:nvSpPr>
        <p:spPr>
          <a:xfrm>
            <a:off x="0" y="0"/>
            <a:ext cx="4495803"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sz="2000" b="0" i="0" u="none" strike="noStrike" cap="none" spc="0" baseline="0">
                <a:solidFill>
                  <a:srgbClr val="000000"/>
                </a:solidFill>
                <a:uFillTx/>
                <a:latin typeface="Tenorite"/>
              </a:defRPr>
            </a:lvl1pPr>
          </a:lstStyle>
          <a:p>
            <a:pPr lvl="0"/>
            <a:r>
              <a:rPr lang="fr-FR"/>
              <a:t>Cliquez pour ajouter une photo</a:t>
            </a:r>
          </a:p>
        </p:txBody>
      </p:sp>
      <p:sp>
        <p:nvSpPr>
          <p:cNvPr id="4" name="Espace réservé du contenu 5"/>
          <p:cNvSpPr txBox="1">
            <a:spLocks noGrp="1"/>
          </p:cNvSpPr>
          <p:nvPr>
            <p:ph sz="quarter" idx="9" hasCustomPrompt="1"/>
          </p:nvPr>
        </p:nvSpPr>
        <p:spPr>
          <a:xfrm>
            <a:off x="5135563" y="2291788"/>
            <a:ext cx="3017840" cy="3967224"/>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283210" marR="0" lvl="1" indent="-28321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2pPr>
            <a:lvl3pPr marL="685800" marR="0" lvl="2" indent="-28321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3pPr>
            <a:lvl4pPr marL="1143000" marR="0" lvl="3" indent="-28321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4pPr>
            <a:lvl5pPr marL="1600200" marR="0" lvl="4" indent="-28321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5"/>
          <p:cNvSpPr txBox="1">
            <a:spLocks noGrp="1"/>
          </p:cNvSpPr>
          <p:nvPr>
            <p:ph sz="quarter" idx="19" hasCustomPrompt="1"/>
          </p:nvPr>
        </p:nvSpPr>
        <p:spPr>
          <a:xfrm>
            <a:off x="8473278" y="2294677"/>
            <a:ext cx="3136126" cy="3967224"/>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283210" marR="0" lvl="1" indent="-28321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2pPr>
            <a:lvl3pPr marL="685800" marR="0" lvl="2" indent="-28321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3pPr>
            <a:lvl4pPr marL="1143000" marR="0" lvl="3" indent="-28321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4pPr>
            <a:lvl5pPr marL="1600200" marR="0" lvl="4" indent="-28321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3"/>
          <p:cNvSpPr txBox="1">
            <a:spLocks noGrp="1"/>
          </p:cNvSpPr>
          <p:nvPr>
            <p:ph type="dt" sz="half" idx="7"/>
          </p:nvPr>
        </p:nvSpPr>
        <p:spPr>
          <a:xfrm>
            <a:off x="838203" y="6356351"/>
            <a:ext cx="2743200" cy="365129"/>
          </a:xfrm>
        </p:spPr>
        <p:txBody>
          <a:bodyPr/>
          <a:lstStyle>
            <a:lvl1pPr>
              <a:defRPr>
                <a:solidFill>
                  <a:srgbClr val="FFFFFF"/>
                </a:solidFill>
                <a:effectLst>
                  <a:outerShdw dist="38096" dir="2700000">
                    <a:srgbClr val="000000"/>
                  </a:outerShdw>
                </a:effectLst>
              </a:defRPr>
            </a:lvl1pPr>
          </a:lstStyle>
          <a:p>
            <a:pPr lvl="0"/>
            <a:r>
              <a:rPr lang="fr-FR"/>
              <a:t>20XX</a:t>
            </a:r>
          </a:p>
        </p:txBody>
      </p:sp>
      <p:sp>
        <p:nvSpPr>
          <p:cNvPr id="7" name="Espace réservé du pied de page 4"/>
          <p:cNvSpPr txBox="1">
            <a:spLocks noGrp="1"/>
          </p:cNvSpPr>
          <p:nvPr>
            <p:ph type="ftr" sz="quarter" idx="29"/>
          </p:nvPr>
        </p:nvSpPr>
        <p:spPr>
          <a:xfrm>
            <a:off x="4038603" y="6356351"/>
            <a:ext cx="4114800" cy="365129"/>
          </a:xfrm>
        </p:spPr>
        <p:txBody>
          <a:bodyPr/>
          <a:lstStyle>
            <a:lvl1pPr>
              <a:defRPr/>
            </a:lvl1pPr>
          </a:lstStyle>
          <a:p>
            <a:pPr lvl="0"/>
            <a:r>
              <a:rPr lang="fr-FR"/>
              <a:t>Pitch deck</a:t>
            </a:r>
          </a:p>
        </p:txBody>
      </p:sp>
      <p:sp>
        <p:nvSpPr>
          <p:cNvPr id="8" name="Espace réservé du numéro de diapositive 5"/>
          <p:cNvSpPr txBox="1">
            <a:spLocks noGrp="1"/>
          </p:cNvSpPr>
          <p:nvPr>
            <p:ph type="sldNum" sz="quarter" idx="8"/>
          </p:nvPr>
        </p:nvSpPr>
        <p:spPr>
          <a:xfrm>
            <a:off x="8610603" y="6356351"/>
            <a:ext cx="2743200" cy="365129"/>
          </a:xfrm>
        </p:spPr>
        <p:txBody>
          <a:bodyPr/>
          <a:lstStyle>
            <a:lvl1pPr>
              <a:defRPr/>
            </a:lvl1pPr>
          </a:lstStyle>
          <a:p>
            <a:pPr lvl="0"/>
            <a:fld id="{251FF0CA-2781-43E9-8283-080178634A9F}" type="slidenum">
              <a:rPr/>
              <a:t>‹#›</a:t>
            </a:fld>
            <a:endParaRPr lang="fr-F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résentation du produit">
    <p:spTree>
      <p:nvGrpSpPr>
        <p:cNvPr id="1" name=""/>
        <p:cNvGrpSpPr/>
        <p:nvPr/>
      </p:nvGrpSpPr>
      <p:grpSpPr>
        <a:xfrm>
          <a:off x="0" y="0"/>
          <a:ext cx="0" cy="0"/>
          <a:chOff x="0" y="0"/>
          <a:chExt cx="0" cy="0"/>
        </a:xfrm>
      </p:grpSpPr>
      <p:sp>
        <p:nvSpPr>
          <p:cNvPr id="2" name="Rectangle 5"/>
          <p:cNvSpPr/>
          <p:nvPr/>
        </p:nvSpPr>
        <p:spPr>
          <a:xfrm>
            <a:off x="0" y="0"/>
            <a:ext cx="12191996" cy="2170547"/>
          </a:xfrm>
          <a:prstGeom prst="rect">
            <a:avLst/>
          </a:prstGeom>
          <a:solidFill>
            <a:srgbClr val="D7E2E7">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1"/>
          <p:cNvSpPr txBox="1">
            <a:spLocks noGrp="1"/>
          </p:cNvSpPr>
          <p:nvPr>
            <p:ph type="title" hasCustomPrompt="1"/>
          </p:nvPr>
        </p:nvSpPr>
        <p:spPr>
          <a:xfrm>
            <a:off x="838203" y="226140"/>
            <a:ext cx="10515600" cy="1229035"/>
          </a:xfrm>
          <a:prstGeom prst="rect">
            <a:avLst/>
          </a:prstGeom>
          <a:noFill/>
          <a:ln>
            <a:noFill/>
          </a:ln>
        </p:spPr>
        <p:txBody>
          <a:bodyPr vert="horz" wrap="square" lIns="91440" tIns="45720" rIns="91440" bIns="45720" anchor="b" anchorCtr="1" compatLnSpc="1">
            <a:noAutofit/>
          </a:bodyPr>
          <a:lstStyle>
            <a:lvl1pPr marL="0" marR="0" lvl="0" indent="0" algn="ctr" fontAlgn="auto">
              <a:spcBef>
                <a:spcPts val="0"/>
              </a:spcBef>
              <a:spcAft>
                <a:spcPts val="0"/>
              </a:spcAft>
              <a:defRPr lang="fr-FR" sz="2400" b="0" i="0" u="none" strike="noStrike" cap="all" spc="100" baseline="0">
                <a:solidFill>
                  <a:srgbClr val="333F50"/>
                </a:solidFill>
                <a:uFillTx/>
                <a:latin typeface="Tenorite Bold"/>
              </a:defRPr>
            </a:lvl1pPr>
          </a:lstStyle>
          <a:p>
            <a:pPr lvl="0"/>
            <a:r>
              <a:rPr lang="fr-FR"/>
              <a:t>Cliquez pour ajouter un titre</a:t>
            </a:r>
          </a:p>
        </p:txBody>
      </p:sp>
      <p:sp>
        <p:nvSpPr>
          <p:cNvPr id="4" name="Espace réservé du contenu 7"/>
          <p:cNvSpPr txBox="1">
            <a:spLocks noGrp="1"/>
          </p:cNvSpPr>
          <p:nvPr>
            <p:ph sz="quarter" idx="4294967295" hasCustomPrompt="1"/>
          </p:nvPr>
        </p:nvSpPr>
        <p:spPr>
          <a:xfrm>
            <a:off x="849779" y="2858624"/>
            <a:ext cx="3941758" cy="3338510"/>
          </a:xfrm>
          <a:prstGeom prst="rect">
            <a:avLst/>
          </a:prstGeom>
          <a:noFill/>
          <a:ln>
            <a:noFill/>
          </a:ln>
        </p:spPr>
        <p:txBody>
          <a:bodyPr vert="horz" wrap="square" lIns="91440" tIns="45720" rIns="91440" bIns="45720" anchor="t" anchorCtr="0" compatLnSpc="1">
            <a:noAutofit/>
          </a:bodyPr>
          <a:lstStyle>
            <a:lvl1pPr marL="347345" marR="0" lvl="0" indent="-347345" fontAlgn="auto">
              <a:lnSpc>
                <a:spcPct val="125000"/>
              </a:lnSpc>
              <a:spcBef>
                <a:spcPts val="0"/>
              </a:spcBef>
              <a:spcAft>
                <a:spcPts val="600"/>
              </a:spcAft>
              <a:buSzPct val="100000"/>
              <a:buFont typeface="Tenorite Bold"/>
              <a:buAutoNum type="arabicPeriod"/>
              <a:defRPr lang="fr-FR" sz="1800" b="0" i="0" u="none" strike="noStrike" cap="none" spc="100" baseline="0">
                <a:solidFill>
                  <a:srgbClr val="000000"/>
                </a:solidFill>
                <a:uFillTx/>
                <a:latin typeface="Tenorite"/>
              </a:defRPr>
            </a:lvl1pPr>
            <a:lvl2pPr marR="0" lvl="1" indent="-347345" fontAlgn="auto">
              <a:lnSpc>
                <a:spcPct val="125000"/>
              </a:lnSpc>
              <a:spcBef>
                <a:spcPts val="0"/>
              </a:spcBef>
              <a:spcAft>
                <a:spcPts val="600"/>
              </a:spcAft>
              <a:buSzPct val="100000"/>
              <a:buFont typeface="Tenorite Bold"/>
              <a:buAutoNum type="alphaLcPeriod"/>
              <a:defRPr lang="fr-FR" sz="1600" b="0" i="0" u="none" strike="noStrike" cap="none" spc="100" baseline="0">
                <a:solidFill>
                  <a:srgbClr val="000000"/>
                </a:solidFill>
                <a:uFillTx/>
                <a:latin typeface="Tenorite"/>
              </a:defRPr>
            </a:lvl2pPr>
            <a:lvl3pPr marR="0" lvl="2" indent="-347345" fontAlgn="auto">
              <a:lnSpc>
                <a:spcPct val="125000"/>
              </a:lnSpc>
              <a:spcBef>
                <a:spcPts val="0"/>
              </a:spcBef>
              <a:spcAft>
                <a:spcPts val="600"/>
              </a:spcAft>
              <a:buSzPct val="100000"/>
              <a:buFont typeface="Tenorite Bold"/>
              <a:buAutoNum type="arabicParenR"/>
              <a:defRPr lang="fr-FR" sz="1400" b="0" i="0" u="none" strike="noStrike" cap="none" spc="100" baseline="0">
                <a:solidFill>
                  <a:srgbClr val="000000"/>
                </a:solidFill>
                <a:uFillTx/>
                <a:latin typeface="Tenorite"/>
              </a:defRPr>
            </a:lvl3pPr>
            <a:lvl4pPr marR="0" lvl="3" indent="-347345" fontAlgn="auto">
              <a:lnSpc>
                <a:spcPct val="125000"/>
              </a:lnSpc>
              <a:spcBef>
                <a:spcPts val="0"/>
              </a:spcBef>
              <a:spcAft>
                <a:spcPts val="600"/>
              </a:spcAft>
              <a:buSzPct val="100000"/>
              <a:buFont typeface="Tenorite Bold"/>
              <a:buAutoNum type="alphaLcParenR"/>
              <a:defRPr lang="fr-FR" sz="1200" b="0" i="0" u="none" strike="noStrike" cap="none" spc="100" baseline="0">
                <a:solidFill>
                  <a:srgbClr val="000000"/>
                </a:solidFill>
                <a:uFillTx/>
                <a:latin typeface="Tenorite"/>
              </a:defRPr>
            </a:lvl4pPr>
            <a:lvl5pPr marR="0" lvl="4" indent="-347345" fontAlgn="auto">
              <a:lnSpc>
                <a:spcPct val="125000"/>
              </a:lnSpc>
              <a:spcBef>
                <a:spcPts val="0"/>
              </a:spcBef>
              <a:spcAft>
                <a:spcPts val="600"/>
              </a:spcAft>
              <a:buSzPct val="100000"/>
              <a:buFont typeface="Tenorite Bold"/>
              <a:buAutoNum type="romanLcPeriod"/>
              <a:defRPr lang="fr-FR" sz="1200"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7"/>
          <p:cNvSpPr txBox="1">
            <a:spLocks noGrp="1"/>
          </p:cNvSpPr>
          <p:nvPr>
            <p:ph sz="quarter" idx="9" hasCustomPrompt="1"/>
          </p:nvPr>
        </p:nvSpPr>
        <p:spPr>
          <a:xfrm>
            <a:off x="5342683" y="2858624"/>
            <a:ext cx="6011119" cy="3338510"/>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285750" marR="0" lvl="1" indent="-28575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2pPr>
            <a:lvl3pPr marL="685800" marR="0" lvl="2" indent="-28575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3pPr>
            <a:lvl4pPr marL="1143000" marR="0" lvl="3" indent="-28575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4pPr>
            <a:lvl5pPr marL="1600200" marR="0" lvl="4" indent="-28575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3"/>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7" name="Espace réservé du pied de page 4"/>
          <p:cNvSpPr txBox="1">
            <a:spLocks noGrp="1"/>
          </p:cNvSpPr>
          <p:nvPr>
            <p:ph type="ftr" sz="quarter" idx="19"/>
          </p:nvPr>
        </p:nvSpPr>
        <p:spPr>
          <a:xfrm>
            <a:off x="4038603" y="6356351"/>
            <a:ext cx="4114800" cy="365129"/>
          </a:xfrm>
        </p:spPr>
        <p:txBody>
          <a:bodyPr/>
          <a:lstStyle>
            <a:lvl1pPr>
              <a:defRPr/>
            </a:lvl1pPr>
          </a:lstStyle>
          <a:p>
            <a:pPr lvl="0"/>
            <a:r>
              <a:rPr lang="fr-FR"/>
              <a:t>Pitch deck</a:t>
            </a:r>
          </a:p>
        </p:txBody>
      </p:sp>
      <p:sp>
        <p:nvSpPr>
          <p:cNvPr id="8" name="Espace réservé du numéro de diapositive 5"/>
          <p:cNvSpPr txBox="1">
            <a:spLocks noGrp="1"/>
          </p:cNvSpPr>
          <p:nvPr>
            <p:ph type="sldNum" sz="quarter" idx="8"/>
          </p:nvPr>
        </p:nvSpPr>
        <p:spPr>
          <a:xfrm>
            <a:off x="8610603" y="6356351"/>
            <a:ext cx="2743200" cy="365129"/>
          </a:xfrm>
        </p:spPr>
        <p:txBody>
          <a:bodyPr/>
          <a:lstStyle>
            <a:lvl1pPr>
              <a:defRPr/>
            </a:lvl1pPr>
          </a:lstStyle>
          <a:p>
            <a:pPr lvl="0"/>
            <a:fld id="{61924181-5CC2-475E-A042-84F31FE58EF3}" type="slidenum">
              <a:rPr/>
              <a:t>‹#›</a:t>
            </a:fld>
            <a:endParaRPr lang="fr-F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i sommes nous">
    <p:spTree>
      <p:nvGrpSpPr>
        <p:cNvPr id="1" name=""/>
        <p:cNvGrpSpPr/>
        <p:nvPr/>
      </p:nvGrpSpPr>
      <p:grpSpPr>
        <a:xfrm>
          <a:off x="0" y="0"/>
          <a:ext cx="0" cy="0"/>
          <a:chOff x="0" y="0"/>
          <a:chExt cx="0" cy="0"/>
        </a:xfrm>
      </p:grpSpPr>
      <p:sp>
        <p:nvSpPr>
          <p:cNvPr id="2" name="Titre 2"/>
          <p:cNvSpPr txBox="1">
            <a:spLocks noGrp="1"/>
          </p:cNvSpPr>
          <p:nvPr>
            <p:ph type="title" hasCustomPrompt="1"/>
          </p:nvPr>
        </p:nvSpPr>
        <p:spPr>
          <a:xfrm>
            <a:off x="914400" y="766916"/>
            <a:ext cx="2782528" cy="2163095"/>
          </a:xfrm>
          <a:prstGeom prst="rect">
            <a:avLst/>
          </a:prstGeom>
          <a:noFill/>
          <a:ln w="28575">
            <a:solidFill>
              <a:srgbClr val="476977"/>
            </a:solidFill>
            <a:prstDash val="solid"/>
          </a:ln>
        </p:spPr>
        <p:txBody>
          <a:bodyPr vert="horz" wrap="square" lIns="91440" tIns="45720" rIns="91440" bIns="45720" anchor="ctr" anchorCtr="1" compatLnSpc="1">
            <a:noAutofit/>
          </a:bodyPr>
          <a:lstStyle>
            <a:lvl1pPr marL="0" marR="0" lvl="0" indent="0" algn="ctr" fontAlgn="auto">
              <a:lnSpc>
                <a:spcPct val="100000"/>
              </a:lnSpc>
              <a:spcBef>
                <a:spcPts val="0"/>
              </a:spcBef>
              <a:spcAft>
                <a:spcPts val="0"/>
              </a:spcAft>
              <a:defRPr lang="fr-FR" sz="2400" b="0" i="0" u="none" strike="noStrike" cap="all" spc="100" baseline="0">
                <a:solidFill>
                  <a:srgbClr val="476977"/>
                </a:solidFill>
                <a:uFillTx/>
                <a:latin typeface="Tenorite Bold"/>
              </a:defRPr>
            </a:lvl1pPr>
          </a:lstStyle>
          <a:p>
            <a:pPr lvl="0"/>
            <a:r>
              <a:rPr lang="fr-FR"/>
              <a:t>titre</a:t>
            </a:r>
          </a:p>
        </p:txBody>
      </p:sp>
      <p:sp>
        <p:nvSpPr>
          <p:cNvPr id="3" name="Espace réservé du texte 10"/>
          <p:cNvSpPr txBox="1">
            <a:spLocks noGrp="1"/>
          </p:cNvSpPr>
          <p:nvPr>
            <p:ph type="body" sz="quarter" idx="4294967295" hasCustomPrompt="1"/>
          </p:nvPr>
        </p:nvSpPr>
        <p:spPr>
          <a:xfrm>
            <a:off x="4864800" y="960385"/>
            <a:ext cx="6341208" cy="1969626"/>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stStyle>
          <a:p>
            <a:pPr lvl="0"/>
            <a:r>
              <a:rPr lang="fr-FR"/>
              <a:t>Cliquer pour ajouter du texte</a:t>
            </a:r>
          </a:p>
        </p:txBody>
      </p:sp>
      <p:sp>
        <p:nvSpPr>
          <p:cNvPr id="4" name="Espace réservé d’image 7"/>
          <p:cNvSpPr txBox="1">
            <a:spLocks noGrp="1"/>
          </p:cNvSpPr>
          <p:nvPr>
            <p:ph type="pic" sz="quarter" idx="9" hasCustomPrompt="1"/>
          </p:nvPr>
        </p:nvSpPr>
        <p:spPr>
          <a:xfrm>
            <a:off x="0" y="3716597"/>
            <a:ext cx="12191996" cy="3141402"/>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ici pour ajouter une photo</a:t>
            </a:r>
          </a:p>
        </p:txBody>
      </p:sp>
      <p:sp>
        <p:nvSpPr>
          <p:cNvPr id="5" name="Espace réservé de la date 3"/>
          <p:cNvSpPr txBox="1">
            <a:spLocks noGrp="1"/>
          </p:cNvSpPr>
          <p:nvPr>
            <p:ph type="dt" sz="half" idx="7"/>
          </p:nvPr>
        </p:nvSpPr>
        <p:spPr>
          <a:xfrm>
            <a:off x="838203" y="6356351"/>
            <a:ext cx="2743200" cy="365129"/>
          </a:xfrm>
        </p:spPr>
        <p:txBody>
          <a:bodyPr/>
          <a:lstStyle>
            <a:lvl1pPr>
              <a:defRPr>
                <a:solidFill>
                  <a:srgbClr val="FFFFFF"/>
                </a:solidFill>
                <a:effectLst>
                  <a:outerShdw dist="38096" dir="2700000">
                    <a:srgbClr val="000000"/>
                  </a:outerShdw>
                </a:effectLst>
              </a:defRPr>
            </a:lvl1pPr>
          </a:lstStyle>
          <a:p>
            <a:pPr lvl="0"/>
            <a:r>
              <a:rPr lang="fr-FR"/>
              <a:t>20XX</a:t>
            </a:r>
          </a:p>
        </p:txBody>
      </p:sp>
      <p:sp>
        <p:nvSpPr>
          <p:cNvPr id="6" name="Espace réservé du pied de page 4"/>
          <p:cNvSpPr txBox="1">
            <a:spLocks noGrp="1"/>
          </p:cNvSpPr>
          <p:nvPr>
            <p:ph type="ftr" sz="quarter" idx="19"/>
          </p:nvPr>
        </p:nvSpPr>
        <p:spPr>
          <a:xfrm>
            <a:off x="4038603" y="6356351"/>
            <a:ext cx="4114800" cy="365129"/>
          </a:xfrm>
        </p:spPr>
        <p:txBody>
          <a:bodyPr/>
          <a:lstStyle>
            <a:lvl1pPr>
              <a:defRPr>
                <a:solidFill>
                  <a:srgbClr val="FFFFFF"/>
                </a:solidFill>
                <a:effectLst>
                  <a:outerShdw dist="38096" dir="2700000">
                    <a:srgbClr val="000000"/>
                  </a:outerShdw>
                </a:effectLst>
              </a:defRPr>
            </a:lvl1pPr>
          </a:lstStyle>
          <a:p>
            <a:pPr lvl="0"/>
            <a:r>
              <a:rPr lang="fr-FR"/>
              <a:t>Pitch deck</a:t>
            </a:r>
          </a:p>
        </p:txBody>
      </p:sp>
      <p:sp>
        <p:nvSpPr>
          <p:cNvPr id="7" name="Espace réservé du numéro de diapositive 5"/>
          <p:cNvSpPr txBox="1">
            <a:spLocks noGrp="1"/>
          </p:cNvSpPr>
          <p:nvPr>
            <p:ph type="sldNum" sz="quarter" idx="8"/>
          </p:nvPr>
        </p:nvSpPr>
        <p:spPr>
          <a:xfrm>
            <a:off x="8610603" y="6356351"/>
            <a:ext cx="2743200" cy="365129"/>
          </a:xfrm>
        </p:spPr>
        <p:txBody>
          <a:bodyPr/>
          <a:lstStyle>
            <a:lvl1pPr>
              <a:defRPr>
                <a:solidFill>
                  <a:srgbClr val="FFFFFF"/>
                </a:solidFill>
                <a:effectLst>
                  <a:outerShdw dist="38096" dir="2700000">
                    <a:srgbClr val="000000"/>
                  </a:outerShdw>
                </a:effectLst>
              </a:defRPr>
            </a:lvl1pPr>
          </a:lstStyle>
          <a:p>
            <a:pPr lvl="0"/>
            <a:fld id="{B61F4A5F-5C2A-4FCC-B27D-B50F327A0A77}" type="slidenum">
              <a:rPr/>
              <a:t>‹#›</a:t>
            </a:fld>
            <a:endParaRPr lang="fr-F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onnées financières">
    <p:spTree>
      <p:nvGrpSpPr>
        <p:cNvPr id="1" name=""/>
        <p:cNvGrpSpPr/>
        <p:nvPr/>
      </p:nvGrpSpPr>
      <p:grpSpPr>
        <a:xfrm>
          <a:off x="0" y="0"/>
          <a:ext cx="0" cy="0"/>
          <a:chOff x="0" y="0"/>
          <a:chExt cx="0" cy="0"/>
        </a:xfrm>
      </p:grpSpPr>
      <p:sp>
        <p:nvSpPr>
          <p:cNvPr id="2" name="Rectangle 8"/>
          <p:cNvSpPr/>
          <p:nvPr/>
        </p:nvSpPr>
        <p:spPr>
          <a:xfrm>
            <a:off x="4532671" y="0"/>
            <a:ext cx="7659325" cy="6858000"/>
          </a:xfrm>
          <a:prstGeom prst="rect">
            <a:avLst/>
          </a:prstGeom>
          <a:solidFill>
            <a:srgbClr val="AFC6CF">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1"/>
          <p:cNvSpPr txBox="1">
            <a:spLocks noGrp="1"/>
          </p:cNvSpPr>
          <p:nvPr>
            <p:ph type="title" hasCustomPrompt="1"/>
          </p:nvPr>
        </p:nvSpPr>
        <p:spPr>
          <a:xfrm>
            <a:off x="933794" y="787865"/>
            <a:ext cx="2743200" cy="2142146"/>
          </a:xfrm>
          <a:prstGeom prst="rect">
            <a:avLst/>
          </a:prstGeom>
          <a:noFill/>
          <a:ln w="28575">
            <a:solidFill>
              <a:srgbClr val="476977"/>
            </a:solidFill>
            <a:prstDash val="solid"/>
          </a:ln>
        </p:spPr>
        <p:txBody>
          <a:bodyPr vert="horz" wrap="square" lIns="91440" tIns="45720" rIns="91440" bIns="45720" anchor="ctr" anchorCtr="1" compatLnSpc="1">
            <a:noAutofit/>
          </a:bodyPr>
          <a:lstStyle>
            <a:lvl1pPr marL="0" marR="0" lvl="0" indent="0" algn="ctr" fontAlgn="auto">
              <a:lnSpc>
                <a:spcPct val="100000"/>
              </a:lnSpc>
              <a:spcBef>
                <a:spcPts val="0"/>
              </a:spcBef>
              <a:spcAft>
                <a:spcPts val="0"/>
              </a:spcAft>
              <a:defRPr lang="fr-FR" sz="2400" b="0" i="0" u="none" strike="noStrike" cap="all" spc="100" baseline="0">
                <a:solidFill>
                  <a:srgbClr val="476977"/>
                </a:solidFill>
                <a:uFillTx/>
                <a:latin typeface="Tenorite Bold"/>
              </a:defRPr>
            </a:lvl1pPr>
          </a:lstStyle>
          <a:p>
            <a:pPr lvl="0"/>
            <a:r>
              <a:rPr lang="fr-FR"/>
              <a:t>Cliquez pour ajouter un titre</a:t>
            </a:r>
          </a:p>
        </p:txBody>
      </p:sp>
      <p:sp>
        <p:nvSpPr>
          <p:cNvPr id="4" name="Espace réservé du texte 11"/>
          <p:cNvSpPr txBox="1">
            <a:spLocks noGrp="1"/>
          </p:cNvSpPr>
          <p:nvPr>
            <p:ph type="body" sz="quarter" idx="4294967295" hasCustomPrompt="1"/>
          </p:nvPr>
        </p:nvSpPr>
        <p:spPr>
          <a:xfrm>
            <a:off x="933446" y="3429000"/>
            <a:ext cx="2920794" cy="2927351"/>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457200" marR="0" lvl="1" indent="0" fontAlgn="auto">
              <a:lnSpc>
                <a:spcPct val="125000"/>
              </a:lnSpc>
              <a:spcBef>
                <a:spcPts val="0"/>
              </a:spcBef>
              <a:spcAft>
                <a:spcPts val="600"/>
              </a:spcAft>
              <a:buNone/>
              <a:defRPr lang="fr-FR" sz="1600" b="0" i="0" u="none" strike="noStrike" cap="none" spc="100" baseline="0">
                <a:solidFill>
                  <a:srgbClr val="000000"/>
                </a:solidFill>
                <a:uFillTx/>
                <a:latin typeface="Tenorite"/>
              </a:defRPr>
            </a:lvl2pPr>
            <a:lvl3pPr marL="914400" marR="0" lvl="2" indent="0" fontAlgn="auto">
              <a:lnSpc>
                <a:spcPct val="125000"/>
              </a:lnSpc>
              <a:spcBef>
                <a:spcPts val="0"/>
              </a:spcBef>
              <a:spcAft>
                <a:spcPts val="600"/>
              </a:spcAft>
              <a:buNone/>
              <a:defRPr lang="fr-FR" sz="1400" b="0" i="0" u="none" strike="noStrike" cap="none" spc="100" baseline="0">
                <a:solidFill>
                  <a:srgbClr val="000000"/>
                </a:solidFill>
                <a:uFillTx/>
                <a:latin typeface="Tenorite"/>
              </a:defRPr>
            </a:lvl3pPr>
            <a:lvl4pPr marL="1371600" marR="0" lvl="3" indent="0" fontAlgn="auto">
              <a:lnSpc>
                <a:spcPct val="125000"/>
              </a:lnSpc>
              <a:spcBef>
                <a:spcPts val="0"/>
              </a:spcBef>
              <a:spcAft>
                <a:spcPts val="600"/>
              </a:spcAft>
              <a:buNone/>
              <a:defRPr lang="fr-FR" sz="1200" b="0" i="0" u="none" strike="noStrike" cap="none" spc="100" baseline="0">
                <a:solidFill>
                  <a:srgbClr val="000000"/>
                </a:solidFill>
                <a:uFillTx/>
                <a:latin typeface="Tenorite"/>
              </a:defRPr>
            </a:lvl4pPr>
            <a:lvl5pPr marL="1828800" marR="0" lvl="4" indent="0" fontAlgn="auto">
              <a:lnSpc>
                <a:spcPct val="125000"/>
              </a:lnSpc>
              <a:spcBef>
                <a:spcPts val="0"/>
              </a:spcBef>
              <a:spcAft>
                <a:spcPts val="600"/>
              </a:spcAft>
              <a:buNone/>
              <a:defRPr lang="fr-FR" sz="1200"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9"/>
          <p:cNvSpPr txBox="1">
            <a:spLocks noGrp="1"/>
          </p:cNvSpPr>
          <p:nvPr>
            <p:ph sz="quarter" idx="9" hasCustomPrompt="1"/>
          </p:nvPr>
        </p:nvSpPr>
        <p:spPr>
          <a:xfrm>
            <a:off x="5220931" y="787865"/>
            <a:ext cx="6292644" cy="5432267"/>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sz="1800" b="0" i="0" u="none" strike="noStrike" cap="all" spc="0" baseline="0">
                <a:solidFill>
                  <a:srgbClr val="000000"/>
                </a:solidFill>
                <a:uFillTx/>
                <a:latin typeface="Tenorite"/>
              </a:defRPr>
            </a:lvl1pPr>
          </a:lstStyle>
          <a:p>
            <a:pPr lvl="0"/>
            <a:r>
              <a:rPr lang="fr-FR"/>
              <a:t>Cliquer pour ajouter du contenu</a:t>
            </a:r>
          </a:p>
        </p:txBody>
      </p:sp>
      <p:sp>
        <p:nvSpPr>
          <p:cNvPr id="6" name="Espace réservé de la date 2"/>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7" name="Espace réservé du pied de page 3"/>
          <p:cNvSpPr txBox="1">
            <a:spLocks noGrp="1"/>
          </p:cNvSpPr>
          <p:nvPr>
            <p:ph type="ftr" sz="quarter" idx="19"/>
          </p:nvPr>
        </p:nvSpPr>
        <p:spPr>
          <a:xfrm>
            <a:off x="4038603" y="6356351"/>
            <a:ext cx="4114800" cy="365129"/>
          </a:xfrm>
        </p:spPr>
        <p:txBody>
          <a:bodyPr/>
          <a:lstStyle>
            <a:lvl1pPr>
              <a:defRPr/>
            </a:lvl1pPr>
          </a:lstStyle>
          <a:p>
            <a:pPr lvl="0"/>
            <a:r>
              <a:rPr lang="fr-FR"/>
              <a:t>Pitch deck</a:t>
            </a:r>
          </a:p>
        </p:txBody>
      </p:sp>
      <p:sp>
        <p:nvSpPr>
          <p:cNvPr id="8" name="Espace réservé du numéro de diapositive 4"/>
          <p:cNvSpPr txBox="1">
            <a:spLocks noGrp="1"/>
          </p:cNvSpPr>
          <p:nvPr>
            <p:ph type="sldNum" sz="quarter" idx="8"/>
          </p:nvPr>
        </p:nvSpPr>
        <p:spPr>
          <a:xfrm>
            <a:off x="8610603" y="6356351"/>
            <a:ext cx="2743200" cy="365129"/>
          </a:xfrm>
        </p:spPr>
        <p:txBody>
          <a:bodyPr/>
          <a:lstStyle>
            <a:lvl1pPr>
              <a:defRPr>
                <a:solidFill>
                  <a:srgbClr val="FFFFFF"/>
                </a:solidFill>
                <a:effectLst>
                  <a:outerShdw dist="38096" dir="2700000">
                    <a:srgbClr val="000000"/>
                  </a:outerShdw>
                </a:effectLst>
              </a:defRPr>
            </a:lvl1pPr>
          </a:lstStyle>
          <a:p>
            <a:pPr lvl="0"/>
            <a:fld id="{C9C7F043-D7B4-4729-BF54-B3F5D2CB7B48}" type="slidenum">
              <a:rPr/>
              <a:t>‹#›</a:t>
            </a:fld>
            <a:endParaRPr lang="fr-F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 concurrence">
    <p:spTree>
      <p:nvGrpSpPr>
        <p:cNvPr id="1" name=""/>
        <p:cNvGrpSpPr/>
        <p:nvPr/>
      </p:nvGrpSpPr>
      <p:grpSpPr>
        <a:xfrm>
          <a:off x="0" y="0"/>
          <a:ext cx="0" cy="0"/>
          <a:chOff x="0" y="0"/>
          <a:chExt cx="0" cy="0"/>
        </a:xfrm>
      </p:grpSpPr>
      <p:sp>
        <p:nvSpPr>
          <p:cNvPr id="2" name="Titre 1"/>
          <p:cNvSpPr txBox="1">
            <a:spLocks noGrp="1"/>
          </p:cNvSpPr>
          <p:nvPr>
            <p:ph type="title" hasCustomPrompt="1"/>
          </p:nvPr>
        </p:nvSpPr>
        <p:spPr>
          <a:xfrm>
            <a:off x="-10561" y="0"/>
            <a:ext cx="4953003" cy="2182480"/>
          </a:xfrm>
          <a:prstGeom prst="rect">
            <a:avLst/>
          </a:prstGeom>
          <a:solidFill>
            <a:srgbClr val="476977">
              <a:alpha val="92000"/>
            </a:srgbClr>
          </a:solidFill>
          <a:ln>
            <a:noFill/>
          </a:ln>
        </p:spPr>
        <p:txBody>
          <a:bodyPr vert="horz" wrap="square" lIns="731520" tIns="45720" rIns="73152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FFFFFF"/>
                </a:solidFill>
                <a:uFillTx/>
                <a:latin typeface="Tenorite Bold"/>
              </a:defRPr>
            </a:lvl1pPr>
          </a:lstStyle>
          <a:p>
            <a:pPr lvl="0"/>
            <a:r>
              <a:rPr lang="fr-FR"/>
              <a:t>Cliquez pour ajouter un titre</a:t>
            </a:r>
          </a:p>
        </p:txBody>
      </p:sp>
      <p:sp>
        <p:nvSpPr>
          <p:cNvPr id="3" name="Espace réservé d’image 8"/>
          <p:cNvSpPr txBox="1">
            <a:spLocks noGrp="1"/>
          </p:cNvSpPr>
          <p:nvPr>
            <p:ph type="pic" sz="quarter" idx="4294967295" hasCustomPrompt="1"/>
          </p:nvPr>
        </p:nvSpPr>
        <p:spPr>
          <a:xfrm>
            <a:off x="4942935" y="0"/>
            <a:ext cx="7249070" cy="218248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
        <p:nvSpPr>
          <p:cNvPr id="4" name="Espace réservé du texte 10"/>
          <p:cNvSpPr txBox="1">
            <a:spLocks noGrp="1"/>
          </p:cNvSpPr>
          <p:nvPr>
            <p:ph type="body" sz="quarter" idx="9" hasCustomPrompt="1"/>
          </p:nvPr>
        </p:nvSpPr>
        <p:spPr>
          <a:xfrm>
            <a:off x="819732" y="2924351"/>
            <a:ext cx="3769522" cy="3300645"/>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stStyle>
          <a:p>
            <a:pPr lvl="0"/>
            <a:r>
              <a:rPr lang="fr-FR"/>
              <a:t>Cliquer pour ajouter du texte</a:t>
            </a:r>
          </a:p>
        </p:txBody>
      </p:sp>
      <p:sp>
        <p:nvSpPr>
          <p:cNvPr id="5" name="Espace réservé du contenu 5"/>
          <p:cNvSpPr txBox="1">
            <a:spLocks noGrp="1"/>
          </p:cNvSpPr>
          <p:nvPr>
            <p:ph sz="quarter" idx="19" hasCustomPrompt="1"/>
          </p:nvPr>
        </p:nvSpPr>
        <p:spPr>
          <a:xfrm>
            <a:off x="4933261" y="2932800"/>
            <a:ext cx="6411909" cy="3300846"/>
          </a:xfrm>
          <a:prstGeom prst="rect">
            <a:avLst/>
          </a:prstGeom>
          <a:noFill/>
          <a:ln>
            <a:noFill/>
          </a:ln>
        </p:spPr>
        <p:txBody>
          <a:bodyPr vert="horz" wrap="square" lIns="91440" tIns="45720" rIns="91440" bIns="45720" anchor="t" anchorCtr="0" compatLnSpc="1">
            <a:noAutofit/>
          </a:bodyPr>
          <a:lstStyle>
            <a:lvl1pPr marL="283210" marR="0" lvl="0" indent="-283210" fontAlgn="auto">
              <a:lnSpc>
                <a:spcPct val="125000"/>
              </a:lnSpc>
              <a:spcBef>
                <a:spcPts val="0"/>
              </a:spcBef>
              <a:spcAft>
                <a:spcPts val="0"/>
              </a:spcAft>
              <a:buSzPct val="100000"/>
              <a:buFont typeface="Arial" panose="020B0604020202020204" pitchFamily="34"/>
              <a:defRPr lang="fr-FR" sz="1800" b="0" i="0" u="none" strike="noStrike" cap="none" spc="100" baseline="0">
                <a:solidFill>
                  <a:srgbClr val="000000"/>
                </a:solidFill>
                <a:uFillTx/>
                <a:latin typeface="Tenorite"/>
              </a:defRPr>
            </a:lvl1pPr>
            <a:lvl2pPr marL="914400" marR="0" lvl="1" indent="-283210" fontAlgn="auto">
              <a:lnSpc>
                <a:spcPct val="125000"/>
              </a:lnSpc>
              <a:spcBef>
                <a:spcPts val="0"/>
              </a:spcBef>
              <a:spcAft>
                <a:spcPts val="0"/>
              </a:spcAft>
              <a:buSzPct val="100000"/>
              <a:buFont typeface="Arial" panose="020B0604020202020204" pitchFamily="34"/>
              <a:defRPr lang="fr-FR" sz="1800" b="0" i="0" u="none" strike="noStrike" cap="none" spc="100" baseline="0">
                <a:solidFill>
                  <a:srgbClr val="000000"/>
                </a:solidFill>
                <a:uFillTx/>
                <a:latin typeface="Tenorite"/>
              </a:defRPr>
            </a:lvl2pPr>
            <a:lvl3pPr marL="1371600" marR="0" lvl="2" indent="-283210" fontAlgn="auto">
              <a:lnSpc>
                <a:spcPct val="125000"/>
              </a:lnSpc>
              <a:spcBef>
                <a:spcPts val="0"/>
              </a:spcBef>
              <a:spcAft>
                <a:spcPts val="0"/>
              </a:spcAft>
              <a:buSzPct val="100000"/>
              <a:buFont typeface="Arial" panose="020B0604020202020204" pitchFamily="34"/>
              <a:defRPr lang="fr-FR" sz="1800" b="0" i="0" u="none" strike="noStrike" cap="none" spc="100" baseline="0">
                <a:solidFill>
                  <a:srgbClr val="000000"/>
                </a:solidFill>
                <a:uFillTx/>
                <a:latin typeface="Tenorite"/>
              </a:defRPr>
            </a:lvl3pPr>
            <a:lvl4pPr marL="1828800" marR="0" lvl="3" indent="-283210" fontAlgn="auto">
              <a:lnSpc>
                <a:spcPct val="125000"/>
              </a:lnSpc>
              <a:spcBef>
                <a:spcPts val="0"/>
              </a:spcBef>
              <a:spcAft>
                <a:spcPts val="0"/>
              </a:spcAft>
              <a:buSzPct val="100000"/>
              <a:buFont typeface="Arial" panose="020B0604020202020204" pitchFamily="34"/>
              <a:defRPr lang="fr-FR" b="0" i="0" u="none" strike="noStrike" cap="none" spc="100" baseline="0">
                <a:solidFill>
                  <a:srgbClr val="000000"/>
                </a:solidFill>
                <a:uFillTx/>
                <a:latin typeface="Tenorite"/>
              </a:defRPr>
            </a:lvl4pPr>
            <a:lvl5pPr marL="2286000" marR="0" lvl="4" indent="-283210" fontAlgn="auto">
              <a:lnSpc>
                <a:spcPct val="125000"/>
              </a:lnSpc>
              <a:spcBef>
                <a:spcPts val="0"/>
              </a:spcBef>
              <a:spcAft>
                <a:spcPts val="0"/>
              </a:spcAft>
              <a:buSzPct val="100000"/>
              <a:buFont typeface="Arial" panose="020B0604020202020204" pitchFamily="34"/>
              <a:defRPr lang="fr-FR"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3"/>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7" name="Espace réservé du pied de page 4"/>
          <p:cNvSpPr txBox="1">
            <a:spLocks noGrp="1"/>
          </p:cNvSpPr>
          <p:nvPr>
            <p:ph type="ftr" sz="quarter" idx="29"/>
          </p:nvPr>
        </p:nvSpPr>
        <p:spPr>
          <a:xfrm>
            <a:off x="4038603" y="6356351"/>
            <a:ext cx="4114800" cy="365129"/>
          </a:xfrm>
        </p:spPr>
        <p:txBody>
          <a:bodyPr/>
          <a:lstStyle>
            <a:lvl1pPr>
              <a:defRPr/>
            </a:lvl1pPr>
          </a:lstStyle>
          <a:p>
            <a:pPr lvl="0"/>
            <a:r>
              <a:rPr lang="fr-FR"/>
              <a:t>Pitch deck</a:t>
            </a:r>
          </a:p>
        </p:txBody>
      </p:sp>
      <p:sp>
        <p:nvSpPr>
          <p:cNvPr id="8" name="Espace réservé du numéro de diapositive 5"/>
          <p:cNvSpPr txBox="1">
            <a:spLocks noGrp="1"/>
          </p:cNvSpPr>
          <p:nvPr>
            <p:ph type="sldNum" sz="quarter" idx="8"/>
          </p:nvPr>
        </p:nvSpPr>
        <p:spPr>
          <a:xfrm>
            <a:off x="8610603" y="6356351"/>
            <a:ext cx="2743200" cy="365129"/>
          </a:xfrm>
        </p:spPr>
        <p:txBody>
          <a:bodyPr/>
          <a:lstStyle>
            <a:lvl1pPr>
              <a:defRPr/>
            </a:lvl1pPr>
          </a:lstStyle>
          <a:p>
            <a:pPr lvl="0"/>
            <a:fld id="{C7B49CA5-432F-4DB9-AF4A-16C381E0A2D8}" type="slidenum">
              <a:rPr/>
              <a:t>‹#›</a:t>
            </a:fld>
            <a:endParaRPr lang="fr-F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ableau">
    <p:spTree>
      <p:nvGrpSpPr>
        <p:cNvPr id="1" name=""/>
        <p:cNvGrpSpPr/>
        <p:nvPr/>
      </p:nvGrpSpPr>
      <p:grpSpPr>
        <a:xfrm>
          <a:off x="0" y="0"/>
          <a:ext cx="0" cy="0"/>
          <a:chOff x="0" y="0"/>
          <a:chExt cx="0" cy="0"/>
        </a:xfrm>
      </p:grpSpPr>
      <p:sp>
        <p:nvSpPr>
          <p:cNvPr id="2" name="Rectangle 7"/>
          <p:cNvSpPr/>
          <p:nvPr/>
        </p:nvSpPr>
        <p:spPr>
          <a:xfrm>
            <a:off x="0" y="0"/>
            <a:ext cx="12191996" cy="2170547"/>
          </a:xfrm>
          <a:prstGeom prst="rect">
            <a:avLst/>
          </a:prstGeom>
          <a:solidFill>
            <a:srgbClr val="D7E2E7">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9"/>
          <p:cNvSpPr txBox="1">
            <a:spLocks noGrp="1"/>
          </p:cNvSpPr>
          <p:nvPr>
            <p:ph type="title" hasCustomPrompt="1"/>
          </p:nvPr>
        </p:nvSpPr>
        <p:spPr>
          <a:xfrm>
            <a:off x="838203" y="241538"/>
            <a:ext cx="10515600" cy="1215895"/>
          </a:xfrm>
          <a:prstGeom prst="rect">
            <a:avLst/>
          </a:prstGeom>
          <a:noFill/>
          <a:ln>
            <a:noFill/>
          </a:ln>
        </p:spPr>
        <p:txBody>
          <a:bodyPr vert="horz" wrap="square" lIns="91440" tIns="45720" rIns="91440" bIns="45720" anchor="b" anchorCtr="1" compatLnSpc="1">
            <a:noAutofit/>
          </a:bodyPr>
          <a:lstStyle>
            <a:lvl1pPr marL="0" marR="0" lvl="0" indent="0" algn="ctr" fontAlgn="auto">
              <a:spcBef>
                <a:spcPts val="0"/>
              </a:spcBef>
              <a:spcAft>
                <a:spcPts val="0"/>
              </a:spcAft>
              <a:defRPr lang="fr-FR" sz="2400" b="0" i="0" u="none" strike="noStrike" cap="all" spc="100" baseline="0">
                <a:solidFill>
                  <a:srgbClr val="44546A"/>
                </a:solidFill>
                <a:uFillTx/>
                <a:latin typeface="Tenorite Bold"/>
              </a:defRPr>
            </a:lvl1pPr>
          </a:lstStyle>
          <a:p>
            <a:pPr lvl="0"/>
            <a:r>
              <a:rPr lang="fr-FR"/>
              <a:t>CLIQUEZ ICI POUR ajouter un titre</a:t>
            </a:r>
          </a:p>
        </p:txBody>
      </p:sp>
      <p:sp>
        <p:nvSpPr>
          <p:cNvPr id="4" name="Espace réservé du contenu 29"/>
          <p:cNvSpPr txBox="1">
            <a:spLocks noGrp="1"/>
          </p:cNvSpPr>
          <p:nvPr>
            <p:ph sz="quarter" idx="4294967295" hasCustomPrompt="1"/>
          </p:nvPr>
        </p:nvSpPr>
        <p:spPr>
          <a:xfrm>
            <a:off x="859471" y="2674190"/>
            <a:ext cx="10494331" cy="3605835"/>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defRPr lang="fr-FR" sz="1400" b="0" i="0" u="none" strike="noStrike" cap="all" spc="0" baseline="0">
                <a:solidFill>
                  <a:srgbClr val="000000"/>
                </a:solidFill>
                <a:uFillTx/>
                <a:latin typeface="Tenorite"/>
              </a:defRPr>
            </a:lvl1pPr>
            <a:lvl2pPr marL="457200" marR="0" lvl="1" indent="0" fontAlgn="auto">
              <a:spcAft>
                <a:spcPts val="0"/>
              </a:spcAft>
              <a:buNone/>
              <a:defRPr lang="fr-FR" b="0" i="0" u="none" strike="noStrike" cap="none" spc="0" baseline="0">
                <a:solidFill>
                  <a:srgbClr val="000000"/>
                </a:solidFill>
                <a:uFillTx/>
                <a:latin typeface="Tenorite"/>
              </a:defRPr>
            </a:lvl2pPr>
            <a:lvl3pPr marL="914400" marR="0" lvl="2" indent="0" fontAlgn="auto">
              <a:spcAft>
                <a:spcPts val="0"/>
              </a:spcAft>
              <a:buNone/>
              <a:defRPr lang="fr-FR" b="0" i="0" u="none" strike="noStrike" cap="none" spc="0" baseline="0">
                <a:solidFill>
                  <a:srgbClr val="000000"/>
                </a:solidFill>
                <a:uFillTx/>
                <a:latin typeface="Tenorite"/>
              </a:defRPr>
            </a:lvl3pPr>
            <a:lvl4pPr marL="1371600" marR="0" lvl="3" indent="0" fontAlgn="auto">
              <a:spcAft>
                <a:spcPts val="0"/>
              </a:spcAft>
              <a:buNone/>
              <a:defRPr lang="fr-FR" b="0" i="0" u="none" strike="noStrike" cap="none" spc="0" baseline="0">
                <a:solidFill>
                  <a:srgbClr val="000000"/>
                </a:solidFill>
                <a:uFillTx/>
                <a:latin typeface="Tenorite"/>
              </a:defRPr>
            </a:lvl4pPr>
            <a:lvl5pPr marL="1828800" marR="0" lvl="4" indent="0" fontAlgn="auto">
              <a:spcAft>
                <a:spcPts val="0"/>
              </a:spcAft>
              <a:buNone/>
              <a:defRPr lang="fr-FR" b="0" i="0" u="none" strike="noStrike" cap="none" spc="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2"/>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6" name="Espace réservé du pied de page 3"/>
          <p:cNvSpPr txBox="1">
            <a:spLocks noGrp="1"/>
          </p:cNvSpPr>
          <p:nvPr>
            <p:ph type="ftr" sz="quarter" idx="9"/>
          </p:nvPr>
        </p:nvSpPr>
        <p:spPr>
          <a:xfrm>
            <a:off x="4038603" y="6356351"/>
            <a:ext cx="4114800" cy="365129"/>
          </a:xfrm>
        </p:spPr>
        <p:txBody>
          <a:bodyPr/>
          <a:lstStyle>
            <a:lvl1pPr>
              <a:defRPr/>
            </a:lvl1pPr>
          </a:lstStyle>
          <a:p>
            <a:pPr lvl="0"/>
            <a:r>
              <a:rPr lang="fr-FR"/>
              <a:t>Pitch deck</a:t>
            </a:r>
          </a:p>
        </p:txBody>
      </p:sp>
      <p:sp>
        <p:nvSpPr>
          <p:cNvPr id="7" name="Espace réservé du numéro de diapositive 4"/>
          <p:cNvSpPr txBox="1">
            <a:spLocks noGrp="1"/>
          </p:cNvSpPr>
          <p:nvPr>
            <p:ph type="sldNum" sz="quarter" idx="8"/>
          </p:nvPr>
        </p:nvSpPr>
        <p:spPr>
          <a:xfrm>
            <a:off x="8610603" y="6356351"/>
            <a:ext cx="2743200" cy="365129"/>
          </a:xfrm>
        </p:spPr>
        <p:txBody>
          <a:bodyPr/>
          <a:lstStyle>
            <a:lvl1pPr>
              <a:defRPr/>
            </a:lvl1pPr>
          </a:lstStyle>
          <a:p>
            <a:pPr lvl="0"/>
            <a:fld id="{D5D098AC-E673-4796-B137-18995290B4E5}" type="slidenum">
              <a:rPr/>
              <a:t>‹#›</a:t>
            </a:fld>
            <a:endParaRPr lang="fr-F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merciements 2">
    <p:bg>
      <p:bgPr>
        <a:solidFill>
          <a:srgbClr val="9ACF21">
            <a:alpha val="10000"/>
          </a:srgbClr>
        </a:solidFill>
        <a:effectLst/>
      </p:bgPr>
    </p:bg>
    <p:spTree>
      <p:nvGrpSpPr>
        <p:cNvPr id="1" name=""/>
        <p:cNvGrpSpPr/>
        <p:nvPr/>
      </p:nvGrpSpPr>
      <p:grpSpPr>
        <a:xfrm>
          <a:off x="0" y="0"/>
          <a:ext cx="0" cy="0"/>
          <a:chOff x="0" y="0"/>
          <a:chExt cx="0" cy="0"/>
        </a:xfrm>
      </p:grpSpPr>
      <p:sp>
        <p:nvSpPr>
          <p:cNvPr id="2" name="Titre 1"/>
          <p:cNvSpPr txBox="1">
            <a:spLocks noGrp="1"/>
          </p:cNvSpPr>
          <p:nvPr>
            <p:ph type="title" hasCustomPrompt="1"/>
          </p:nvPr>
        </p:nvSpPr>
        <p:spPr>
          <a:xfrm>
            <a:off x="1130061" y="1541394"/>
            <a:ext cx="4442603" cy="2124827"/>
          </a:xfrm>
          <a:prstGeom prst="rect">
            <a:avLst/>
          </a:prstGeom>
          <a:noFill/>
          <a:ln w="28575">
            <a:solidFill>
              <a:srgbClr val="000000"/>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000000"/>
                </a:solidFill>
                <a:uFillTx/>
                <a:latin typeface="Tenorite Bold"/>
              </a:defRPr>
            </a:lvl1pPr>
          </a:lstStyle>
          <a:p>
            <a:pPr lvl="0"/>
            <a:r>
              <a:rPr lang="fr-FR"/>
              <a:t>Ajouter un titre</a:t>
            </a:r>
          </a:p>
        </p:txBody>
      </p:sp>
      <p:sp>
        <p:nvSpPr>
          <p:cNvPr id="3" name="Espace réservé du texte 10"/>
          <p:cNvSpPr txBox="1">
            <a:spLocks noGrp="1"/>
          </p:cNvSpPr>
          <p:nvPr>
            <p:ph type="body" sz="quarter" idx="4294967295" hasCustomPrompt="1"/>
          </p:nvPr>
        </p:nvSpPr>
        <p:spPr>
          <a:xfrm>
            <a:off x="1130061" y="3984424"/>
            <a:ext cx="4442603" cy="2424997"/>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stStyle>
          <a:p>
            <a:pPr lvl="0"/>
            <a:r>
              <a:rPr lang="fr-FR"/>
              <a:t>Cliquer pour ajouter du texte</a:t>
            </a:r>
          </a:p>
        </p:txBody>
      </p:sp>
      <p:sp>
        <p:nvSpPr>
          <p:cNvPr id="4" name="Espace réservé d’image 8"/>
          <p:cNvSpPr txBox="1">
            <a:spLocks noGrp="1"/>
          </p:cNvSpPr>
          <p:nvPr>
            <p:ph type="pic" sz="quarter" idx="9" hasCustomPrompt="1"/>
          </p:nvPr>
        </p:nvSpPr>
        <p:spPr>
          <a:xfrm>
            <a:off x="6771735" y="0"/>
            <a:ext cx="5420261"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e de séparation 2">
    <p:bg>
      <p:bgPr>
        <a:solidFill>
          <a:srgbClr val="354022"/>
        </a:solidFill>
        <a:effectLst/>
      </p:bgPr>
    </p:bg>
    <p:spTree>
      <p:nvGrpSpPr>
        <p:cNvPr id="1" name=""/>
        <p:cNvGrpSpPr/>
        <p:nvPr/>
      </p:nvGrpSpPr>
      <p:grpSpPr>
        <a:xfrm>
          <a:off x="0" y="0"/>
          <a:ext cx="0" cy="0"/>
          <a:chOff x="0" y="0"/>
          <a:chExt cx="0" cy="0"/>
        </a:xfrm>
      </p:grpSpPr>
      <p:sp>
        <p:nvSpPr>
          <p:cNvPr id="2" name="Espace réservé d’image 7"/>
          <p:cNvSpPr txBox="1">
            <a:spLocks noGrp="1"/>
          </p:cNvSpPr>
          <p:nvPr>
            <p:ph type="pic" sz="quarter" idx="4294967295" hasCustomPrompt="1"/>
          </p:nvPr>
        </p:nvSpPr>
        <p:spPr>
          <a:xfrm>
            <a:off x="0" y="0"/>
            <a:ext cx="12191996"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FFFFFF"/>
                </a:solidFill>
                <a:uFillTx/>
                <a:latin typeface="Tenorite"/>
              </a:defRPr>
            </a:lvl1pPr>
          </a:lstStyle>
          <a:p>
            <a:pPr lvl="0"/>
            <a:r>
              <a:rPr lang="fr-FR"/>
              <a:t>Cliquez pour ajouter une photo</a:t>
            </a:r>
          </a:p>
        </p:txBody>
      </p:sp>
      <p:sp>
        <p:nvSpPr>
          <p:cNvPr id="3" name="Titre 1"/>
          <p:cNvSpPr txBox="1">
            <a:spLocks noGrp="1"/>
          </p:cNvSpPr>
          <p:nvPr>
            <p:ph type="title" hasCustomPrompt="1"/>
          </p:nvPr>
        </p:nvSpPr>
        <p:spPr>
          <a:xfrm>
            <a:off x="1199912" y="2335194"/>
            <a:ext cx="9792181" cy="2187619"/>
          </a:xfrm>
          <a:prstGeom prst="rect">
            <a:avLst/>
          </a:prstGeom>
          <a:noFill/>
          <a:ln w="38103">
            <a:solidFill>
              <a:srgbClr val="9ACF21"/>
            </a:solidFill>
            <a:prstDash val="solid"/>
          </a:ln>
        </p:spPr>
        <p:txBody>
          <a:bodyPr vert="horz" wrap="square" lIns="914400" tIns="182880" rIns="914400" bIns="45720" anchor="ctr" anchorCtr="1" compatLnSpc="1">
            <a:noAutofit/>
          </a:bodyPr>
          <a:lstStyle>
            <a:lvl1pPr marL="0" marR="0" lvl="0" indent="0" algn="ctr" fontAlgn="auto">
              <a:spcBef>
                <a:spcPts val="0"/>
              </a:spcBef>
              <a:spcAft>
                <a:spcPts val="0"/>
              </a:spcAft>
              <a:defRPr lang="fr-FR" sz="5400" b="1" i="0" u="none" strike="noStrike" cap="all" spc="100" baseline="0">
                <a:solidFill>
                  <a:srgbClr val="9ACF21"/>
                </a:solidFill>
                <a:uFillTx/>
                <a:latin typeface="Tenorite Bold"/>
              </a:defRPr>
            </a:lvl1pPr>
          </a:lstStyle>
          <a:p>
            <a:pPr lvl="0"/>
            <a:r>
              <a:rPr lang="fr-FR"/>
              <a:t>Cliquez pour ajouter un titre</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de la section">
    <p:bg>
      <p:bgPr>
        <a:solidFill>
          <a:srgbClr val="9ACF21">
            <a:alpha val="10000"/>
          </a:srgbClr>
        </a:solidFill>
        <a:effectLst/>
      </p:bgPr>
    </p:bg>
    <p:spTree>
      <p:nvGrpSpPr>
        <p:cNvPr id="1" name=""/>
        <p:cNvGrpSpPr/>
        <p:nvPr/>
      </p:nvGrpSpPr>
      <p:grpSpPr>
        <a:xfrm>
          <a:off x="0" y="0"/>
          <a:ext cx="0" cy="0"/>
          <a:chOff x="0" y="0"/>
          <a:chExt cx="0" cy="0"/>
        </a:xfrm>
      </p:grpSpPr>
      <p:sp>
        <p:nvSpPr>
          <p:cNvPr id="2" name="Rectangle 4"/>
          <p:cNvSpPr/>
          <p:nvPr/>
        </p:nvSpPr>
        <p:spPr>
          <a:xfrm>
            <a:off x="-20317" y="-7086"/>
            <a:ext cx="12212324" cy="6858000"/>
          </a:xfrm>
          <a:prstGeom prst="rect">
            <a:avLst/>
          </a:prstGeom>
          <a:solidFill>
            <a:srgbClr val="9ACF21">
              <a:alpha val="1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1"/>
          <p:cNvSpPr txBox="1">
            <a:spLocks noGrp="1"/>
          </p:cNvSpPr>
          <p:nvPr>
            <p:ph type="title" hasCustomPrompt="1"/>
          </p:nvPr>
        </p:nvSpPr>
        <p:spPr>
          <a:xfrm>
            <a:off x="1250067" y="2372813"/>
            <a:ext cx="4352077" cy="2129738"/>
          </a:xfrm>
          <a:prstGeom prst="rect">
            <a:avLst/>
          </a:prstGeom>
          <a:noFill/>
          <a:ln w="28575">
            <a:solidFill>
              <a:srgbClr val="354022"/>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354022"/>
                </a:solidFill>
                <a:uFillTx/>
                <a:latin typeface="Tenorite Bold"/>
              </a:defRPr>
            </a:lvl1pPr>
          </a:lstStyle>
          <a:p>
            <a:pPr lvl="0"/>
            <a:r>
              <a:rPr lang="fr-FR"/>
              <a:t>Ajouter un titre</a:t>
            </a:r>
          </a:p>
        </p:txBody>
      </p:sp>
      <p:sp>
        <p:nvSpPr>
          <p:cNvPr id="4" name="Espace réservé d’image 8"/>
          <p:cNvSpPr txBox="1">
            <a:spLocks noGrp="1"/>
          </p:cNvSpPr>
          <p:nvPr>
            <p:ph type="pic" sz="quarter" idx="4294967295" hasCustomPrompt="1"/>
          </p:nvPr>
        </p:nvSpPr>
        <p:spPr>
          <a:xfrm>
            <a:off x="6789484" y="0"/>
            <a:ext cx="5394960"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
        <p:nvSpPr>
          <p:cNvPr id="5" name="Espace réservé de la date 2"/>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6" name="Espace réservé du pied de page 4"/>
          <p:cNvSpPr txBox="1">
            <a:spLocks noGrp="1"/>
          </p:cNvSpPr>
          <p:nvPr>
            <p:ph type="ftr" sz="quarter" idx="9"/>
          </p:nvPr>
        </p:nvSpPr>
        <p:spPr>
          <a:xfrm>
            <a:off x="6473604" y="6356351"/>
            <a:ext cx="2743200" cy="365129"/>
          </a:xfrm>
        </p:spPr>
        <p:txBody>
          <a:bodyPr/>
          <a:lstStyle>
            <a:lvl1pPr>
              <a:defRPr>
                <a:solidFill>
                  <a:srgbClr val="FFFFFF"/>
                </a:solidFill>
                <a:effectLst>
                  <a:outerShdw dist="38096" dir="2700000">
                    <a:srgbClr val="000000"/>
                  </a:outerShdw>
                </a:effectLst>
              </a:defRPr>
            </a:lvl1pPr>
          </a:lstStyle>
          <a:p>
            <a:pPr lvl="0"/>
            <a:r>
              <a:rPr lang="fr-FR"/>
              <a:t>Pitch deck</a:t>
            </a:r>
          </a:p>
        </p:txBody>
      </p:sp>
      <p:sp>
        <p:nvSpPr>
          <p:cNvPr id="7" name="Espace réservé du numéro de diapositive 5"/>
          <p:cNvSpPr txBox="1">
            <a:spLocks noGrp="1"/>
          </p:cNvSpPr>
          <p:nvPr>
            <p:ph type="sldNum" sz="quarter" idx="8"/>
          </p:nvPr>
        </p:nvSpPr>
        <p:spPr>
          <a:xfrm>
            <a:off x="9791696" y="6356351"/>
            <a:ext cx="1562096" cy="365129"/>
          </a:xfrm>
        </p:spPr>
        <p:txBody>
          <a:bodyPr/>
          <a:lstStyle>
            <a:lvl1pPr>
              <a:defRPr>
                <a:solidFill>
                  <a:srgbClr val="FFFFFF"/>
                </a:solidFill>
                <a:effectLst>
                  <a:outerShdw dist="38096" dir="2700000">
                    <a:srgbClr val="000000"/>
                  </a:outerShdw>
                </a:effectLst>
              </a:defRPr>
            </a:lvl1pPr>
          </a:lstStyle>
          <a:p>
            <a:pPr lvl="0"/>
            <a:fld id="{40FE3278-5B98-4224-AF84-92FFA7D29423}" type="slidenum">
              <a:rPr/>
              <a:t>‹#›</a:t>
            </a:fld>
            <a:endParaRPr lang="fr-F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blème">
    <p:spTree>
      <p:nvGrpSpPr>
        <p:cNvPr id="1" name=""/>
        <p:cNvGrpSpPr/>
        <p:nvPr/>
      </p:nvGrpSpPr>
      <p:grpSpPr>
        <a:xfrm>
          <a:off x="0" y="0"/>
          <a:ext cx="0" cy="0"/>
          <a:chOff x="0" y="0"/>
          <a:chExt cx="0" cy="0"/>
        </a:xfrm>
      </p:grpSpPr>
      <p:sp>
        <p:nvSpPr>
          <p:cNvPr id="2" name="Rectangle 6"/>
          <p:cNvSpPr/>
          <p:nvPr/>
        </p:nvSpPr>
        <p:spPr>
          <a:xfrm>
            <a:off x="0" y="-7516"/>
            <a:ext cx="4661647" cy="6871651"/>
          </a:xfrm>
          <a:prstGeom prst="rect">
            <a:avLst/>
          </a:prstGeom>
          <a:solidFill>
            <a:srgbClr val="47697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1"/>
          <p:cNvSpPr txBox="1">
            <a:spLocks noGrp="1"/>
          </p:cNvSpPr>
          <p:nvPr>
            <p:ph type="title" hasCustomPrompt="1"/>
          </p:nvPr>
        </p:nvSpPr>
        <p:spPr>
          <a:xfrm>
            <a:off x="636605" y="804864"/>
            <a:ext cx="3401988" cy="5121371"/>
          </a:xfrm>
          <a:prstGeom prst="rect">
            <a:avLst/>
          </a:prstGeom>
          <a:noFill/>
          <a:ln>
            <a:noFill/>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FFFFFF"/>
                </a:solidFill>
                <a:uFillTx/>
                <a:latin typeface="Tenorite Bold"/>
              </a:defRPr>
            </a:lvl1pPr>
          </a:lstStyle>
          <a:p>
            <a:pPr lvl="0"/>
            <a:r>
              <a:rPr lang="fr-FR"/>
              <a:t>Titre</a:t>
            </a:r>
          </a:p>
        </p:txBody>
      </p:sp>
      <p:sp>
        <p:nvSpPr>
          <p:cNvPr id="4" name="Espace réservé du contenu 5"/>
          <p:cNvSpPr txBox="1">
            <a:spLocks noGrp="1"/>
          </p:cNvSpPr>
          <p:nvPr>
            <p:ph sz="quarter" idx="4294967295" hasCustomPrompt="1"/>
          </p:nvPr>
        </p:nvSpPr>
        <p:spPr>
          <a:xfrm>
            <a:off x="5579339" y="804864"/>
            <a:ext cx="5716591" cy="5248271"/>
          </a:xfrm>
          <a:prstGeom prst="rect">
            <a:avLst/>
          </a:prstGeom>
          <a:noFill/>
          <a:ln>
            <a:noFill/>
          </a:ln>
        </p:spPr>
        <p:txBody>
          <a:bodyPr vert="horz" wrap="square" lIns="91440" tIns="45720" rIns="91440" bIns="45720" anchor="ctr" anchorCtr="0" compatLnSpc="1">
            <a:noAutofit/>
          </a:bodyPr>
          <a:lstStyle>
            <a:lvl1pPr marL="283210" marR="0" lvl="0" indent="-283210" fontAlgn="auto">
              <a:lnSpc>
                <a:spcPct val="125000"/>
              </a:lnSpc>
              <a:spcBef>
                <a:spcPts val="0"/>
              </a:spcBef>
              <a:spcAft>
                <a:spcPts val="600"/>
              </a:spcAft>
              <a:buSzPct val="100000"/>
              <a:buFont typeface="Arial" panose="020B0604020202020204" pitchFamily="34"/>
              <a:defRPr lang="fr-FR" sz="1800" b="0" i="0" u="none" strike="noStrike" cap="none" spc="0" baseline="0">
                <a:solidFill>
                  <a:srgbClr val="000000"/>
                </a:solidFill>
                <a:uFillTx/>
                <a:latin typeface="Tenorite"/>
              </a:defRPr>
            </a:lvl1pPr>
            <a:lvl2pPr marL="731520" marR="0" lvl="1" indent="-283210" fontAlgn="auto">
              <a:lnSpc>
                <a:spcPct val="125000"/>
              </a:lnSpc>
              <a:spcBef>
                <a:spcPts val="0"/>
              </a:spcBef>
              <a:spcAft>
                <a:spcPts val="600"/>
              </a:spcAft>
              <a:buSzPct val="100000"/>
              <a:buFont typeface="Arial" panose="020B0604020202020204" pitchFamily="34"/>
              <a:defRPr lang="fr-FR" sz="1800" b="0" i="0" u="none" strike="noStrike" cap="none" spc="0" baseline="0">
                <a:solidFill>
                  <a:srgbClr val="000000"/>
                </a:solidFill>
                <a:uFillTx/>
                <a:latin typeface="Tenorite"/>
              </a:defRPr>
            </a:lvl2pPr>
            <a:lvl3pPr marL="1097280" marR="0" lvl="2" indent="-283210" fontAlgn="auto">
              <a:lnSpc>
                <a:spcPct val="125000"/>
              </a:lnSpc>
              <a:spcBef>
                <a:spcPts val="0"/>
              </a:spcBef>
              <a:spcAft>
                <a:spcPts val="600"/>
              </a:spcAft>
              <a:buSzPct val="100000"/>
              <a:buFont typeface="Arial" panose="020B0604020202020204" pitchFamily="34"/>
              <a:defRPr lang="fr-FR" sz="1800" b="0" i="0" u="none" strike="noStrike" cap="none" spc="0" baseline="0">
                <a:solidFill>
                  <a:srgbClr val="000000"/>
                </a:solidFill>
                <a:uFillTx/>
                <a:latin typeface="Tenorite"/>
              </a:defRPr>
            </a:lvl3pPr>
            <a:lvl4pPr marL="1463040" marR="0" lvl="3" indent="-283210" fontAlgn="auto">
              <a:lnSpc>
                <a:spcPct val="125000"/>
              </a:lnSpc>
              <a:spcBef>
                <a:spcPts val="0"/>
              </a:spcBef>
              <a:spcAft>
                <a:spcPts val="600"/>
              </a:spcAft>
              <a:buSzPct val="100000"/>
              <a:buFont typeface="Arial" panose="020B0604020202020204" pitchFamily="34"/>
              <a:defRPr lang="fr-FR" b="0" i="0" u="none" strike="noStrike" cap="none" spc="0" baseline="0">
                <a:solidFill>
                  <a:srgbClr val="000000"/>
                </a:solidFill>
                <a:uFillTx/>
                <a:latin typeface="Tenorite"/>
              </a:defRPr>
            </a:lvl4pPr>
            <a:lvl5pPr marL="1828800" marR="0" lvl="4" indent="-283210" fontAlgn="auto">
              <a:lnSpc>
                <a:spcPct val="125000"/>
              </a:lnSpc>
              <a:spcBef>
                <a:spcPts val="0"/>
              </a:spcBef>
              <a:spcAft>
                <a:spcPts val="600"/>
              </a:spcAft>
              <a:buSzPct val="100000"/>
              <a:buFont typeface="Arial" panose="020B0604020202020204" pitchFamily="34"/>
              <a:defRPr lang="fr-FR" b="0" i="0" u="none" strike="noStrike" cap="none" spc="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6" name="Espace réservé du pied de page 4"/>
          <p:cNvSpPr txBox="1">
            <a:spLocks noGrp="1"/>
          </p:cNvSpPr>
          <p:nvPr>
            <p:ph type="ftr" sz="quarter" idx="9"/>
          </p:nvPr>
        </p:nvSpPr>
        <p:spPr>
          <a:xfrm>
            <a:off x="4038603" y="6356351"/>
            <a:ext cx="4114800" cy="365129"/>
          </a:xfrm>
        </p:spPr>
        <p:txBody>
          <a:bodyPr/>
          <a:lstStyle>
            <a:lvl1pPr>
              <a:defRPr/>
            </a:lvl1pPr>
          </a:lstStyle>
          <a:p>
            <a:pPr lvl="0"/>
            <a:r>
              <a:rPr lang="fr-FR"/>
              <a:t>Pitch deck</a:t>
            </a:r>
          </a:p>
        </p:txBody>
      </p:sp>
      <p:sp>
        <p:nvSpPr>
          <p:cNvPr id="7" name="Espace réservé du numéro de diapositive 5"/>
          <p:cNvSpPr txBox="1">
            <a:spLocks noGrp="1"/>
          </p:cNvSpPr>
          <p:nvPr>
            <p:ph type="sldNum" sz="quarter" idx="8"/>
          </p:nvPr>
        </p:nvSpPr>
        <p:spPr>
          <a:xfrm>
            <a:off x="8610603" y="6356351"/>
            <a:ext cx="2743200" cy="365129"/>
          </a:xfrm>
        </p:spPr>
        <p:txBody>
          <a:bodyPr/>
          <a:lstStyle>
            <a:lvl1pPr>
              <a:defRPr/>
            </a:lvl1pPr>
          </a:lstStyle>
          <a:p>
            <a:pPr lvl="0"/>
            <a:fld id="{FDFE28CB-7A94-4B65-9D8E-0B2770E8B874}" type="slidenum">
              <a:rPr/>
              <a:t>‹#›</a:t>
            </a:fld>
            <a:endParaRPr lang="fr-F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et image">
    <p:bg>
      <p:bgPr>
        <a:solidFill>
          <a:srgbClr val="9ACF21">
            <a:alpha val="10000"/>
          </a:srgbClr>
        </a:solidFill>
        <a:effectLst/>
      </p:bgPr>
    </p:bg>
    <p:spTree>
      <p:nvGrpSpPr>
        <p:cNvPr id="1" name=""/>
        <p:cNvGrpSpPr/>
        <p:nvPr/>
      </p:nvGrpSpPr>
      <p:grpSpPr>
        <a:xfrm>
          <a:off x="0" y="0"/>
          <a:ext cx="0" cy="0"/>
          <a:chOff x="0" y="0"/>
          <a:chExt cx="0" cy="0"/>
        </a:xfrm>
      </p:grpSpPr>
      <p:sp>
        <p:nvSpPr>
          <p:cNvPr id="2" name="Titre 1"/>
          <p:cNvSpPr txBox="1">
            <a:spLocks noGrp="1"/>
          </p:cNvSpPr>
          <p:nvPr>
            <p:ph type="title" hasCustomPrompt="1"/>
          </p:nvPr>
        </p:nvSpPr>
        <p:spPr>
          <a:xfrm>
            <a:off x="6647724" y="2060289"/>
            <a:ext cx="4359795" cy="2141314"/>
          </a:xfrm>
          <a:prstGeom prst="rect">
            <a:avLst/>
          </a:prstGeom>
          <a:noFill/>
          <a:ln w="28575">
            <a:solidFill>
              <a:srgbClr val="354022"/>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354022"/>
                </a:solidFill>
                <a:uFillTx/>
                <a:latin typeface="Tenorite Bold"/>
              </a:defRPr>
            </a:lvl1pPr>
          </a:lstStyle>
          <a:p>
            <a:pPr lvl="0"/>
            <a:r>
              <a:rPr lang="fr-FR"/>
              <a:t>Ajouter un titre</a:t>
            </a:r>
          </a:p>
        </p:txBody>
      </p:sp>
      <p:sp>
        <p:nvSpPr>
          <p:cNvPr id="3" name="Espace réservé d’image 8"/>
          <p:cNvSpPr txBox="1">
            <a:spLocks noGrp="1"/>
          </p:cNvSpPr>
          <p:nvPr>
            <p:ph type="pic" sz="quarter" idx="4294967295" hasCustomPrompt="1"/>
          </p:nvPr>
        </p:nvSpPr>
        <p:spPr>
          <a:xfrm>
            <a:off x="0" y="-9006"/>
            <a:ext cx="5521119" cy="6878583"/>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pour ajouter une photo</a:t>
            </a:r>
          </a:p>
        </p:txBody>
      </p:sp>
      <p:sp>
        <p:nvSpPr>
          <p:cNvPr id="4" name="Espace réservé du texte 10"/>
          <p:cNvSpPr txBox="1">
            <a:spLocks noGrp="1"/>
          </p:cNvSpPr>
          <p:nvPr>
            <p:ph type="body" sz="quarter" idx="9" hasCustomPrompt="1"/>
          </p:nvPr>
        </p:nvSpPr>
        <p:spPr>
          <a:xfrm>
            <a:off x="6670877" y="4550200"/>
            <a:ext cx="4359795" cy="1790166"/>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80000"/>
              </a:lnSpc>
              <a:spcBef>
                <a:spcPts val="0"/>
              </a:spcBef>
              <a:spcAft>
                <a:spcPts val="0"/>
              </a:spcAft>
              <a:buNone/>
              <a:defRPr lang="fr-FR" sz="1800" b="1" i="0" u="none" strike="noStrike" cap="all" spc="100" baseline="0">
                <a:solidFill>
                  <a:srgbClr val="354022"/>
                </a:solidFill>
                <a:uFillTx/>
                <a:latin typeface="Tenorite"/>
              </a:defRPr>
            </a:lvl1pPr>
          </a:lstStyle>
          <a:p>
            <a:pPr lvl="0"/>
            <a:r>
              <a:rPr lang="fr-FR"/>
              <a:t>Cliquer pour ajouter du texte</a:t>
            </a:r>
          </a:p>
        </p:txBody>
      </p:sp>
      <p:sp>
        <p:nvSpPr>
          <p:cNvPr id="5" name="Espace réservé de la date 2"/>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6" name="Espace réservé du pied de page 4"/>
          <p:cNvSpPr txBox="1">
            <a:spLocks noGrp="1"/>
          </p:cNvSpPr>
          <p:nvPr>
            <p:ph type="ftr" sz="quarter" idx="19"/>
          </p:nvPr>
        </p:nvSpPr>
        <p:spPr>
          <a:xfrm>
            <a:off x="6473604" y="6356351"/>
            <a:ext cx="2743200" cy="365129"/>
          </a:xfrm>
        </p:spPr>
        <p:txBody>
          <a:bodyPr/>
          <a:lstStyle>
            <a:lvl1pPr>
              <a:defRPr>
                <a:solidFill>
                  <a:srgbClr val="FFFFFF"/>
                </a:solidFill>
                <a:effectLst>
                  <a:outerShdw dist="38096" dir="2700000">
                    <a:srgbClr val="000000"/>
                  </a:outerShdw>
                </a:effectLst>
              </a:defRPr>
            </a:lvl1pPr>
          </a:lstStyle>
          <a:p>
            <a:pPr lvl="0"/>
            <a:r>
              <a:rPr lang="fr-FR"/>
              <a:t>Pitch deck</a:t>
            </a:r>
          </a:p>
        </p:txBody>
      </p:sp>
      <p:sp>
        <p:nvSpPr>
          <p:cNvPr id="7" name="Espace réservé du numéro de diapositive 5"/>
          <p:cNvSpPr txBox="1">
            <a:spLocks noGrp="1"/>
          </p:cNvSpPr>
          <p:nvPr>
            <p:ph type="sldNum" sz="quarter" idx="8"/>
          </p:nvPr>
        </p:nvSpPr>
        <p:spPr>
          <a:xfrm>
            <a:off x="9791696" y="6356351"/>
            <a:ext cx="1562096" cy="365129"/>
          </a:xfrm>
        </p:spPr>
        <p:txBody>
          <a:bodyPr/>
          <a:lstStyle>
            <a:lvl1pPr>
              <a:defRPr>
                <a:solidFill>
                  <a:srgbClr val="FFFFFF"/>
                </a:solidFill>
                <a:effectLst>
                  <a:outerShdw dist="38096" dir="2700000">
                    <a:srgbClr val="000000"/>
                  </a:outerShdw>
                </a:effectLst>
              </a:defRPr>
            </a:lvl1pPr>
          </a:lstStyle>
          <a:p>
            <a:pPr lvl="0"/>
            <a:fld id="{D42D43DD-B99A-42D0-BC99-04FBA0195F86}" type="slidenum">
              <a:rPr/>
              <a:t>‹#›</a:t>
            </a:fld>
            <a:endParaRPr lang="fr-F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lution">
    <p:spTree>
      <p:nvGrpSpPr>
        <p:cNvPr id="1" name=""/>
        <p:cNvGrpSpPr/>
        <p:nvPr/>
      </p:nvGrpSpPr>
      <p:grpSpPr>
        <a:xfrm>
          <a:off x="0" y="0"/>
          <a:ext cx="0" cy="0"/>
          <a:chOff x="0" y="0"/>
          <a:chExt cx="0" cy="0"/>
        </a:xfrm>
      </p:grpSpPr>
      <p:sp>
        <p:nvSpPr>
          <p:cNvPr id="2" name="Titre 1"/>
          <p:cNvSpPr txBox="1">
            <a:spLocks noGrp="1"/>
          </p:cNvSpPr>
          <p:nvPr>
            <p:ph type="title" hasCustomPrompt="1"/>
          </p:nvPr>
        </p:nvSpPr>
        <p:spPr>
          <a:xfrm>
            <a:off x="5134977" y="706053"/>
            <a:ext cx="6323953" cy="1088017"/>
          </a:xfrm>
          <a:prstGeom prst="rect">
            <a:avLst/>
          </a:prstGeom>
          <a:noFill/>
          <a:ln w="28575">
            <a:solidFill>
              <a:srgbClr val="476977"/>
            </a:solidFill>
            <a:prstDash val="solid"/>
          </a:ln>
        </p:spPr>
        <p:txBody>
          <a:bodyPr vert="horz" wrap="square" lIns="91440" tIns="45720" rIns="91440" bIns="45720" anchor="ctr" anchorCtr="1" compatLnSpc="1">
            <a:noAutofit/>
          </a:bodyPr>
          <a:lstStyle>
            <a:lvl1pPr marL="0" marR="0" lvl="0" indent="0" algn="ctr" fontAlgn="auto">
              <a:spcBef>
                <a:spcPts val="0"/>
              </a:spcBef>
              <a:spcAft>
                <a:spcPts val="0"/>
              </a:spcAft>
              <a:defRPr lang="fr-FR" sz="2400" b="0" i="0" u="none" strike="noStrike" cap="all" spc="100" baseline="0">
                <a:solidFill>
                  <a:srgbClr val="476977"/>
                </a:solidFill>
                <a:uFillTx/>
                <a:latin typeface="Tenorite Bold"/>
              </a:defRPr>
            </a:lvl1pPr>
          </a:lstStyle>
          <a:p>
            <a:pPr lvl="0"/>
            <a:r>
              <a:rPr lang="fr-FR"/>
              <a:t>Titre</a:t>
            </a:r>
          </a:p>
        </p:txBody>
      </p:sp>
      <p:sp>
        <p:nvSpPr>
          <p:cNvPr id="3" name="Espace réservé d’image 8"/>
          <p:cNvSpPr txBox="1">
            <a:spLocks noGrp="1"/>
          </p:cNvSpPr>
          <p:nvPr>
            <p:ph type="pic" sz="quarter" idx="4294967295" hasCustomPrompt="1"/>
          </p:nvPr>
        </p:nvSpPr>
        <p:spPr>
          <a:xfrm>
            <a:off x="0" y="0"/>
            <a:ext cx="4495803" cy="6858000"/>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sz="2000" b="0" i="0" u="none" strike="noStrike" cap="none" spc="0" baseline="0">
                <a:solidFill>
                  <a:srgbClr val="000000"/>
                </a:solidFill>
                <a:uFillTx/>
                <a:latin typeface="Tenorite"/>
              </a:defRPr>
            </a:lvl1pPr>
          </a:lstStyle>
          <a:p>
            <a:pPr lvl="0"/>
            <a:r>
              <a:rPr lang="fr-FR"/>
              <a:t>Cliquez pour ajouter une photo</a:t>
            </a:r>
          </a:p>
        </p:txBody>
      </p:sp>
      <p:sp>
        <p:nvSpPr>
          <p:cNvPr id="4" name="Espace réservé du contenu 5"/>
          <p:cNvSpPr txBox="1">
            <a:spLocks noGrp="1"/>
          </p:cNvSpPr>
          <p:nvPr>
            <p:ph sz="quarter" idx="9" hasCustomPrompt="1"/>
          </p:nvPr>
        </p:nvSpPr>
        <p:spPr>
          <a:xfrm>
            <a:off x="5135563" y="2291788"/>
            <a:ext cx="3017840" cy="3967224"/>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283210" marR="0" lvl="1" indent="-28321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2pPr>
            <a:lvl3pPr marL="685800" marR="0" lvl="2" indent="-28321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3pPr>
            <a:lvl4pPr marL="1143000" marR="0" lvl="3" indent="-28321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4pPr>
            <a:lvl5pPr marL="1600200" marR="0" lvl="4" indent="-28321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5"/>
          <p:cNvSpPr txBox="1">
            <a:spLocks noGrp="1"/>
          </p:cNvSpPr>
          <p:nvPr>
            <p:ph sz="quarter" idx="19" hasCustomPrompt="1"/>
          </p:nvPr>
        </p:nvSpPr>
        <p:spPr>
          <a:xfrm>
            <a:off x="8473278" y="2294677"/>
            <a:ext cx="3136126" cy="3967224"/>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283210" marR="0" lvl="1" indent="-28321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2pPr>
            <a:lvl3pPr marL="685800" marR="0" lvl="2" indent="-28321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3pPr>
            <a:lvl4pPr marL="1143000" marR="0" lvl="3" indent="-28321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4pPr>
            <a:lvl5pPr marL="1600200" marR="0" lvl="4" indent="-28321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3"/>
          <p:cNvSpPr txBox="1">
            <a:spLocks noGrp="1"/>
          </p:cNvSpPr>
          <p:nvPr>
            <p:ph type="dt" sz="half" idx="7"/>
          </p:nvPr>
        </p:nvSpPr>
        <p:spPr>
          <a:xfrm>
            <a:off x="838203" y="6356351"/>
            <a:ext cx="2743200" cy="365129"/>
          </a:xfrm>
        </p:spPr>
        <p:txBody>
          <a:bodyPr/>
          <a:lstStyle>
            <a:lvl1pPr>
              <a:defRPr>
                <a:solidFill>
                  <a:srgbClr val="FFFFFF"/>
                </a:solidFill>
                <a:effectLst>
                  <a:outerShdw dist="38096" dir="2700000">
                    <a:srgbClr val="000000"/>
                  </a:outerShdw>
                </a:effectLst>
              </a:defRPr>
            </a:lvl1pPr>
          </a:lstStyle>
          <a:p>
            <a:pPr lvl="0"/>
            <a:r>
              <a:rPr lang="fr-FR"/>
              <a:t>20XX</a:t>
            </a:r>
          </a:p>
        </p:txBody>
      </p:sp>
      <p:sp>
        <p:nvSpPr>
          <p:cNvPr id="7" name="Espace réservé du pied de page 4"/>
          <p:cNvSpPr txBox="1">
            <a:spLocks noGrp="1"/>
          </p:cNvSpPr>
          <p:nvPr>
            <p:ph type="ftr" sz="quarter" idx="29"/>
          </p:nvPr>
        </p:nvSpPr>
        <p:spPr>
          <a:xfrm>
            <a:off x="4038603" y="6356351"/>
            <a:ext cx="4114800" cy="365129"/>
          </a:xfrm>
        </p:spPr>
        <p:txBody>
          <a:bodyPr/>
          <a:lstStyle>
            <a:lvl1pPr>
              <a:defRPr/>
            </a:lvl1pPr>
          </a:lstStyle>
          <a:p>
            <a:pPr lvl="0"/>
            <a:r>
              <a:rPr lang="fr-FR"/>
              <a:t>Pitch deck</a:t>
            </a:r>
          </a:p>
        </p:txBody>
      </p:sp>
      <p:sp>
        <p:nvSpPr>
          <p:cNvPr id="8" name="Espace réservé du numéro de diapositive 5"/>
          <p:cNvSpPr txBox="1">
            <a:spLocks noGrp="1"/>
          </p:cNvSpPr>
          <p:nvPr>
            <p:ph type="sldNum" sz="quarter" idx="8"/>
          </p:nvPr>
        </p:nvSpPr>
        <p:spPr>
          <a:xfrm>
            <a:off x="8610603" y="6356351"/>
            <a:ext cx="2743200" cy="365129"/>
          </a:xfrm>
        </p:spPr>
        <p:txBody>
          <a:bodyPr/>
          <a:lstStyle>
            <a:lvl1pPr>
              <a:defRPr/>
            </a:lvl1pPr>
          </a:lstStyle>
          <a:p>
            <a:pPr lvl="0"/>
            <a:fld id="{251FF0CA-2781-43E9-8283-080178634A9F}" type="slidenum">
              <a:rPr/>
              <a:t>‹#›</a:t>
            </a:fld>
            <a:endParaRPr lang="fr-F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ésentation du produit">
    <p:spTree>
      <p:nvGrpSpPr>
        <p:cNvPr id="1" name=""/>
        <p:cNvGrpSpPr/>
        <p:nvPr/>
      </p:nvGrpSpPr>
      <p:grpSpPr>
        <a:xfrm>
          <a:off x="0" y="0"/>
          <a:ext cx="0" cy="0"/>
          <a:chOff x="0" y="0"/>
          <a:chExt cx="0" cy="0"/>
        </a:xfrm>
      </p:grpSpPr>
      <p:sp>
        <p:nvSpPr>
          <p:cNvPr id="2" name="Rectangle 5"/>
          <p:cNvSpPr/>
          <p:nvPr/>
        </p:nvSpPr>
        <p:spPr>
          <a:xfrm>
            <a:off x="0" y="0"/>
            <a:ext cx="12191996" cy="2170547"/>
          </a:xfrm>
          <a:prstGeom prst="rect">
            <a:avLst/>
          </a:prstGeom>
          <a:solidFill>
            <a:srgbClr val="D7E2E7">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Tenorite"/>
            </a:endParaRPr>
          </a:p>
        </p:txBody>
      </p:sp>
      <p:sp>
        <p:nvSpPr>
          <p:cNvPr id="3" name="Titre 1"/>
          <p:cNvSpPr txBox="1">
            <a:spLocks noGrp="1"/>
          </p:cNvSpPr>
          <p:nvPr>
            <p:ph type="title" hasCustomPrompt="1"/>
          </p:nvPr>
        </p:nvSpPr>
        <p:spPr>
          <a:xfrm>
            <a:off x="838203" y="226140"/>
            <a:ext cx="10515600" cy="1229035"/>
          </a:xfrm>
          <a:prstGeom prst="rect">
            <a:avLst/>
          </a:prstGeom>
          <a:noFill/>
          <a:ln>
            <a:noFill/>
          </a:ln>
        </p:spPr>
        <p:txBody>
          <a:bodyPr vert="horz" wrap="square" lIns="91440" tIns="45720" rIns="91440" bIns="45720" anchor="b" anchorCtr="1" compatLnSpc="1">
            <a:noAutofit/>
          </a:bodyPr>
          <a:lstStyle>
            <a:lvl1pPr marL="0" marR="0" lvl="0" indent="0" algn="ctr" fontAlgn="auto">
              <a:spcBef>
                <a:spcPts val="0"/>
              </a:spcBef>
              <a:spcAft>
                <a:spcPts val="0"/>
              </a:spcAft>
              <a:defRPr lang="fr-FR" sz="2400" b="0" i="0" u="none" strike="noStrike" cap="all" spc="100" baseline="0">
                <a:solidFill>
                  <a:srgbClr val="333F50"/>
                </a:solidFill>
                <a:uFillTx/>
                <a:latin typeface="Tenorite Bold"/>
              </a:defRPr>
            </a:lvl1pPr>
          </a:lstStyle>
          <a:p>
            <a:pPr lvl="0"/>
            <a:r>
              <a:rPr lang="fr-FR"/>
              <a:t>Cliquez pour ajouter un titre</a:t>
            </a:r>
          </a:p>
        </p:txBody>
      </p:sp>
      <p:sp>
        <p:nvSpPr>
          <p:cNvPr id="4" name="Espace réservé du contenu 7"/>
          <p:cNvSpPr txBox="1">
            <a:spLocks noGrp="1"/>
          </p:cNvSpPr>
          <p:nvPr>
            <p:ph sz="quarter" idx="4294967295" hasCustomPrompt="1"/>
          </p:nvPr>
        </p:nvSpPr>
        <p:spPr>
          <a:xfrm>
            <a:off x="849779" y="2858624"/>
            <a:ext cx="3941758" cy="3338510"/>
          </a:xfrm>
          <a:prstGeom prst="rect">
            <a:avLst/>
          </a:prstGeom>
          <a:noFill/>
          <a:ln>
            <a:noFill/>
          </a:ln>
        </p:spPr>
        <p:txBody>
          <a:bodyPr vert="horz" wrap="square" lIns="91440" tIns="45720" rIns="91440" bIns="45720" anchor="t" anchorCtr="0" compatLnSpc="1">
            <a:noAutofit/>
          </a:bodyPr>
          <a:lstStyle>
            <a:lvl1pPr marL="347345" marR="0" lvl="0" indent="-347345" fontAlgn="auto">
              <a:lnSpc>
                <a:spcPct val="125000"/>
              </a:lnSpc>
              <a:spcBef>
                <a:spcPts val="0"/>
              </a:spcBef>
              <a:spcAft>
                <a:spcPts val="600"/>
              </a:spcAft>
              <a:buSzPct val="100000"/>
              <a:buFont typeface="Tenorite Bold"/>
              <a:buAutoNum type="arabicPeriod"/>
              <a:defRPr lang="fr-FR" sz="1800" b="0" i="0" u="none" strike="noStrike" cap="none" spc="100" baseline="0">
                <a:solidFill>
                  <a:srgbClr val="000000"/>
                </a:solidFill>
                <a:uFillTx/>
                <a:latin typeface="Tenorite"/>
              </a:defRPr>
            </a:lvl1pPr>
            <a:lvl2pPr marR="0" lvl="1" indent="-347345" fontAlgn="auto">
              <a:lnSpc>
                <a:spcPct val="125000"/>
              </a:lnSpc>
              <a:spcBef>
                <a:spcPts val="0"/>
              </a:spcBef>
              <a:spcAft>
                <a:spcPts val="600"/>
              </a:spcAft>
              <a:buSzPct val="100000"/>
              <a:buFont typeface="Tenorite Bold"/>
              <a:buAutoNum type="alphaLcPeriod"/>
              <a:defRPr lang="fr-FR" sz="1600" b="0" i="0" u="none" strike="noStrike" cap="none" spc="100" baseline="0">
                <a:solidFill>
                  <a:srgbClr val="000000"/>
                </a:solidFill>
                <a:uFillTx/>
                <a:latin typeface="Tenorite"/>
              </a:defRPr>
            </a:lvl2pPr>
            <a:lvl3pPr marR="0" lvl="2" indent="-347345" fontAlgn="auto">
              <a:lnSpc>
                <a:spcPct val="125000"/>
              </a:lnSpc>
              <a:spcBef>
                <a:spcPts val="0"/>
              </a:spcBef>
              <a:spcAft>
                <a:spcPts val="600"/>
              </a:spcAft>
              <a:buSzPct val="100000"/>
              <a:buFont typeface="Tenorite Bold"/>
              <a:buAutoNum type="arabicParenR"/>
              <a:defRPr lang="fr-FR" sz="1400" b="0" i="0" u="none" strike="noStrike" cap="none" spc="100" baseline="0">
                <a:solidFill>
                  <a:srgbClr val="000000"/>
                </a:solidFill>
                <a:uFillTx/>
                <a:latin typeface="Tenorite"/>
              </a:defRPr>
            </a:lvl3pPr>
            <a:lvl4pPr marR="0" lvl="3" indent="-347345" fontAlgn="auto">
              <a:lnSpc>
                <a:spcPct val="125000"/>
              </a:lnSpc>
              <a:spcBef>
                <a:spcPts val="0"/>
              </a:spcBef>
              <a:spcAft>
                <a:spcPts val="600"/>
              </a:spcAft>
              <a:buSzPct val="100000"/>
              <a:buFont typeface="Tenorite Bold"/>
              <a:buAutoNum type="alphaLcParenR"/>
              <a:defRPr lang="fr-FR" sz="1200" b="0" i="0" u="none" strike="noStrike" cap="none" spc="100" baseline="0">
                <a:solidFill>
                  <a:srgbClr val="000000"/>
                </a:solidFill>
                <a:uFillTx/>
                <a:latin typeface="Tenorite"/>
              </a:defRPr>
            </a:lvl4pPr>
            <a:lvl5pPr marR="0" lvl="4" indent="-347345" fontAlgn="auto">
              <a:lnSpc>
                <a:spcPct val="125000"/>
              </a:lnSpc>
              <a:spcBef>
                <a:spcPts val="0"/>
              </a:spcBef>
              <a:spcAft>
                <a:spcPts val="600"/>
              </a:spcAft>
              <a:buSzPct val="100000"/>
              <a:buFont typeface="Tenorite Bold"/>
              <a:buAutoNum type="romanLcPeriod"/>
              <a:defRPr lang="fr-FR" sz="1200"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7"/>
          <p:cNvSpPr txBox="1">
            <a:spLocks noGrp="1"/>
          </p:cNvSpPr>
          <p:nvPr>
            <p:ph sz="quarter" idx="9" hasCustomPrompt="1"/>
          </p:nvPr>
        </p:nvSpPr>
        <p:spPr>
          <a:xfrm>
            <a:off x="5342683" y="2858624"/>
            <a:ext cx="6011119" cy="3338510"/>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vl2pPr marL="285750" marR="0" lvl="1" indent="-28575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2pPr>
            <a:lvl3pPr marL="685800" marR="0" lvl="2" indent="-285750" fontAlgn="auto">
              <a:lnSpc>
                <a:spcPct val="125000"/>
              </a:lnSpc>
              <a:spcBef>
                <a:spcPts val="0"/>
              </a:spcBef>
              <a:spcAft>
                <a:spcPts val="600"/>
              </a:spcAft>
              <a:buSzPct val="100000"/>
              <a:buFont typeface="Arial" panose="020B0604020202020204" pitchFamily="34"/>
              <a:defRPr lang="fr-FR" sz="1800" b="0" i="0" u="none" strike="noStrike" cap="none" spc="100" baseline="0">
                <a:solidFill>
                  <a:srgbClr val="000000"/>
                </a:solidFill>
                <a:uFillTx/>
                <a:latin typeface="Tenorite"/>
              </a:defRPr>
            </a:lvl3pPr>
            <a:lvl4pPr marL="1143000" marR="0" lvl="3" indent="-28575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4pPr>
            <a:lvl5pPr marL="1600200" marR="0" lvl="4" indent="-285750" fontAlgn="auto">
              <a:lnSpc>
                <a:spcPct val="125000"/>
              </a:lnSpc>
              <a:spcBef>
                <a:spcPts val="0"/>
              </a:spcBef>
              <a:spcAft>
                <a:spcPts val="600"/>
              </a:spcAft>
              <a:buSzPct val="100000"/>
              <a:buFont typeface="Arial" panose="020B0604020202020204" pitchFamily="34"/>
              <a:defRPr lang="fr-FR" b="0" i="0" u="none" strike="noStrike" cap="none" spc="100" baseline="0">
                <a:solidFill>
                  <a:srgbClr val="000000"/>
                </a:solidFill>
                <a:uFillTx/>
                <a:latin typeface="Tenorite"/>
              </a:defRPr>
            </a:lvl5pPr>
          </a:lstStyle>
          <a:p>
            <a:pPr lvl="0"/>
            <a:r>
              <a:rPr lang="fr-FR"/>
              <a:t>Cliquer pour ajouter du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3"/>
          <p:cNvSpPr txBox="1">
            <a:spLocks noGrp="1"/>
          </p:cNvSpPr>
          <p:nvPr>
            <p:ph type="dt" sz="half" idx="7"/>
          </p:nvPr>
        </p:nvSpPr>
        <p:spPr>
          <a:xfrm>
            <a:off x="838203" y="6356351"/>
            <a:ext cx="2743200" cy="365129"/>
          </a:xfrm>
        </p:spPr>
        <p:txBody>
          <a:bodyPr/>
          <a:lstStyle>
            <a:lvl1pPr>
              <a:defRPr/>
            </a:lvl1pPr>
          </a:lstStyle>
          <a:p>
            <a:pPr lvl="0"/>
            <a:r>
              <a:rPr lang="fr-FR"/>
              <a:t>20XX</a:t>
            </a:r>
          </a:p>
        </p:txBody>
      </p:sp>
      <p:sp>
        <p:nvSpPr>
          <p:cNvPr id="7" name="Espace réservé du pied de page 4"/>
          <p:cNvSpPr txBox="1">
            <a:spLocks noGrp="1"/>
          </p:cNvSpPr>
          <p:nvPr>
            <p:ph type="ftr" sz="quarter" idx="19"/>
          </p:nvPr>
        </p:nvSpPr>
        <p:spPr>
          <a:xfrm>
            <a:off x="4038603" y="6356351"/>
            <a:ext cx="4114800" cy="365129"/>
          </a:xfrm>
        </p:spPr>
        <p:txBody>
          <a:bodyPr/>
          <a:lstStyle>
            <a:lvl1pPr>
              <a:defRPr/>
            </a:lvl1pPr>
          </a:lstStyle>
          <a:p>
            <a:pPr lvl="0"/>
            <a:r>
              <a:rPr lang="fr-FR"/>
              <a:t>Pitch deck</a:t>
            </a:r>
          </a:p>
        </p:txBody>
      </p:sp>
      <p:sp>
        <p:nvSpPr>
          <p:cNvPr id="8" name="Espace réservé du numéro de diapositive 5"/>
          <p:cNvSpPr txBox="1">
            <a:spLocks noGrp="1"/>
          </p:cNvSpPr>
          <p:nvPr>
            <p:ph type="sldNum" sz="quarter" idx="8"/>
          </p:nvPr>
        </p:nvSpPr>
        <p:spPr>
          <a:xfrm>
            <a:off x="8610603" y="6356351"/>
            <a:ext cx="2743200" cy="365129"/>
          </a:xfrm>
        </p:spPr>
        <p:txBody>
          <a:bodyPr/>
          <a:lstStyle>
            <a:lvl1pPr>
              <a:defRPr/>
            </a:lvl1pPr>
          </a:lstStyle>
          <a:p>
            <a:pPr lvl="0"/>
            <a:fld id="{61924181-5CC2-475E-A042-84F31FE58EF3}" type="slidenum">
              <a:rPr/>
              <a:t>‹#›</a:t>
            </a:fld>
            <a:endParaRPr lang="fr-F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i sommes nous">
    <p:spTree>
      <p:nvGrpSpPr>
        <p:cNvPr id="1" name=""/>
        <p:cNvGrpSpPr/>
        <p:nvPr/>
      </p:nvGrpSpPr>
      <p:grpSpPr>
        <a:xfrm>
          <a:off x="0" y="0"/>
          <a:ext cx="0" cy="0"/>
          <a:chOff x="0" y="0"/>
          <a:chExt cx="0" cy="0"/>
        </a:xfrm>
      </p:grpSpPr>
      <p:sp>
        <p:nvSpPr>
          <p:cNvPr id="2" name="Titre 2"/>
          <p:cNvSpPr txBox="1">
            <a:spLocks noGrp="1"/>
          </p:cNvSpPr>
          <p:nvPr>
            <p:ph type="title" hasCustomPrompt="1"/>
          </p:nvPr>
        </p:nvSpPr>
        <p:spPr>
          <a:xfrm>
            <a:off x="914400" y="766916"/>
            <a:ext cx="2782528" cy="2163095"/>
          </a:xfrm>
          <a:prstGeom prst="rect">
            <a:avLst/>
          </a:prstGeom>
          <a:noFill/>
          <a:ln w="28575">
            <a:solidFill>
              <a:srgbClr val="476977"/>
            </a:solidFill>
            <a:prstDash val="solid"/>
          </a:ln>
        </p:spPr>
        <p:txBody>
          <a:bodyPr vert="horz" wrap="square" lIns="91440" tIns="45720" rIns="91440" bIns="45720" anchor="ctr" anchorCtr="1" compatLnSpc="1">
            <a:noAutofit/>
          </a:bodyPr>
          <a:lstStyle>
            <a:lvl1pPr marL="0" marR="0" lvl="0" indent="0" algn="ctr" fontAlgn="auto">
              <a:lnSpc>
                <a:spcPct val="100000"/>
              </a:lnSpc>
              <a:spcBef>
                <a:spcPts val="0"/>
              </a:spcBef>
              <a:spcAft>
                <a:spcPts val="0"/>
              </a:spcAft>
              <a:defRPr lang="fr-FR" sz="2400" b="0" i="0" u="none" strike="noStrike" cap="all" spc="100" baseline="0">
                <a:solidFill>
                  <a:srgbClr val="476977"/>
                </a:solidFill>
                <a:uFillTx/>
                <a:latin typeface="Tenorite Bold"/>
              </a:defRPr>
            </a:lvl1pPr>
          </a:lstStyle>
          <a:p>
            <a:pPr lvl="0"/>
            <a:r>
              <a:rPr lang="fr-FR"/>
              <a:t>titre</a:t>
            </a:r>
          </a:p>
        </p:txBody>
      </p:sp>
      <p:sp>
        <p:nvSpPr>
          <p:cNvPr id="3" name="Espace réservé du texte 10"/>
          <p:cNvSpPr txBox="1">
            <a:spLocks noGrp="1"/>
          </p:cNvSpPr>
          <p:nvPr>
            <p:ph type="body" sz="quarter" idx="4294967295" hasCustomPrompt="1"/>
          </p:nvPr>
        </p:nvSpPr>
        <p:spPr>
          <a:xfrm>
            <a:off x="4864800" y="960385"/>
            <a:ext cx="6341208" cy="1969626"/>
          </a:xfrm>
          <a:prstGeom prst="rect">
            <a:avLst/>
          </a:prstGeom>
          <a:noFill/>
          <a:ln>
            <a:noFill/>
          </a:ln>
        </p:spPr>
        <p:txBody>
          <a:bodyPr vert="horz" wrap="square" lIns="91440" tIns="45720" rIns="91440" bIns="45720" anchor="t" anchorCtr="0" compatLnSpc="1">
            <a:noAutofit/>
          </a:bodyPr>
          <a:lstStyle>
            <a:lvl1pPr marL="0" marR="0" lvl="0" indent="0" fontAlgn="auto">
              <a:lnSpc>
                <a:spcPct val="125000"/>
              </a:lnSpc>
              <a:spcBef>
                <a:spcPts val="0"/>
              </a:spcBef>
              <a:spcAft>
                <a:spcPts val="600"/>
              </a:spcAft>
              <a:buNone/>
              <a:defRPr lang="fr-FR" sz="1800" b="0" i="0" u="none" strike="noStrike" cap="none" spc="100" baseline="0">
                <a:solidFill>
                  <a:srgbClr val="000000"/>
                </a:solidFill>
                <a:uFillTx/>
                <a:latin typeface="Tenorite"/>
              </a:defRPr>
            </a:lvl1pPr>
          </a:lstStyle>
          <a:p>
            <a:pPr lvl="0"/>
            <a:r>
              <a:rPr lang="fr-FR"/>
              <a:t>Cliquer pour ajouter du texte</a:t>
            </a:r>
          </a:p>
        </p:txBody>
      </p:sp>
      <p:sp>
        <p:nvSpPr>
          <p:cNvPr id="4" name="Espace réservé d’image 7"/>
          <p:cNvSpPr txBox="1">
            <a:spLocks noGrp="1"/>
          </p:cNvSpPr>
          <p:nvPr>
            <p:ph type="pic" sz="quarter" idx="9" hasCustomPrompt="1"/>
          </p:nvPr>
        </p:nvSpPr>
        <p:spPr>
          <a:xfrm>
            <a:off x="0" y="3716597"/>
            <a:ext cx="12191996" cy="3141402"/>
          </a:xfrm>
          <a:prstGeom prst="rect">
            <a:avLst/>
          </a:prstGeom>
          <a:noFill/>
          <a:ln>
            <a:noFill/>
          </a:ln>
        </p:spPr>
        <p:txBody>
          <a:bodyPr vert="horz" wrap="square" lIns="91440" tIns="45720" rIns="91440" bIns="45720" anchor="t" anchorCtr="1" compatLnSpc="1">
            <a:noAutofit/>
          </a:bodyPr>
          <a:lstStyle>
            <a:lvl1pPr marL="0" marR="0" lvl="0" indent="0" algn="ctr" fontAlgn="auto">
              <a:spcAft>
                <a:spcPts val="0"/>
              </a:spcAft>
              <a:buNone/>
              <a:defRPr lang="fr-FR" b="0" i="0" u="none" strike="noStrike" cap="none" spc="0" baseline="0">
                <a:solidFill>
                  <a:srgbClr val="000000"/>
                </a:solidFill>
                <a:uFillTx/>
                <a:latin typeface="Tenorite"/>
              </a:defRPr>
            </a:lvl1pPr>
          </a:lstStyle>
          <a:p>
            <a:pPr lvl="0"/>
            <a:r>
              <a:rPr lang="fr-FR"/>
              <a:t>Cliquez ici pour ajouter une photo</a:t>
            </a:r>
          </a:p>
        </p:txBody>
      </p:sp>
      <p:sp>
        <p:nvSpPr>
          <p:cNvPr id="5" name="Espace réservé de la date 3"/>
          <p:cNvSpPr txBox="1">
            <a:spLocks noGrp="1"/>
          </p:cNvSpPr>
          <p:nvPr>
            <p:ph type="dt" sz="half" idx="7"/>
          </p:nvPr>
        </p:nvSpPr>
        <p:spPr>
          <a:xfrm>
            <a:off x="838203" y="6356351"/>
            <a:ext cx="2743200" cy="365129"/>
          </a:xfrm>
        </p:spPr>
        <p:txBody>
          <a:bodyPr/>
          <a:lstStyle>
            <a:lvl1pPr>
              <a:defRPr>
                <a:solidFill>
                  <a:srgbClr val="FFFFFF"/>
                </a:solidFill>
                <a:effectLst>
                  <a:outerShdw dist="38096" dir="2700000">
                    <a:srgbClr val="000000"/>
                  </a:outerShdw>
                </a:effectLst>
              </a:defRPr>
            </a:lvl1pPr>
          </a:lstStyle>
          <a:p>
            <a:pPr lvl="0"/>
            <a:r>
              <a:rPr lang="fr-FR"/>
              <a:t>20XX</a:t>
            </a:r>
          </a:p>
        </p:txBody>
      </p:sp>
      <p:sp>
        <p:nvSpPr>
          <p:cNvPr id="6" name="Espace réservé du pied de page 4"/>
          <p:cNvSpPr txBox="1">
            <a:spLocks noGrp="1"/>
          </p:cNvSpPr>
          <p:nvPr>
            <p:ph type="ftr" sz="quarter" idx="19"/>
          </p:nvPr>
        </p:nvSpPr>
        <p:spPr>
          <a:xfrm>
            <a:off x="4038603" y="6356351"/>
            <a:ext cx="4114800" cy="365129"/>
          </a:xfrm>
        </p:spPr>
        <p:txBody>
          <a:bodyPr/>
          <a:lstStyle>
            <a:lvl1pPr>
              <a:defRPr>
                <a:solidFill>
                  <a:srgbClr val="FFFFFF"/>
                </a:solidFill>
                <a:effectLst>
                  <a:outerShdw dist="38096" dir="2700000">
                    <a:srgbClr val="000000"/>
                  </a:outerShdw>
                </a:effectLst>
              </a:defRPr>
            </a:lvl1pPr>
          </a:lstStyle>
          <a:p>
            <a:pPr lvl="0"/>
            <a:r>
              <a:rPr lang="fr-FR"/>
              <a:t>Pitch deck</a:t>
            </a:r>
          </a:p>
        </p:txBody>
      </p:sp>
      <p:sp>
        <p:nvSpPr>
          <p:cNvPr id="7" name="Espace réservé du numéro de diapositive 5"/>
          <p:cNvSpPr txBox="1">
            <a:spLocks noGrp="1"/>
          </p:cNvSpPr>
          <p:nvPr>
            <p:ph type="sldNum" sz="quarter" idx="8"/>
          </p:nvPr>
        </p:nvSpPr>
        <p:spPr>
          <a:xfrm>
            <a:off x="8610603" y="6356351"/>
            <a:ext cx="2743200" cy="365129"/>
          </a:xfrm>
        </p:spPr>
        <p:txBody>
          <a:bodyPr/>
          <a:lstStyle>
            <a:lvl1pPr>
              <a:defRPr>
                <a:solidFill>
                  <a:srgbClr val="FFFFFF"/>
                </a:solidFill>
                <a:effectLst>
                  <a:outerShdw dist="38096" dir="2700000">
                    <a:srgbClr val="000000"/>
                  </a:outerShdw>
                </a:effectLst>
              </a:defRPr>
            </a:lvl1pPr>
          </a:lstStyle>
          <a:p>
            <a:pPr lvl="0"/>
            <a:fld id="{B61F4A5F-5C2A-4FCC-B27D-B50F327A0A77}" type="slidenum">
              <a:rPr/>
              <a:t>‹#›</a:t>
            </a:fld>
            <a:endParaRPr lang="fr-F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a date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defRPr lang="fr-FR" sz="1200" b="0" i="0" u="none" strike="noStrike" kern="1200" cap="none" spc="100" baseline="0">
                <a:solidFill>
                  <a:srgbClr val="767171"/>
                </a:solidFill>
                <a:uFillTx/>
                <a:latin typeface="Tenorite"/>
              </a:defRPr>
            </a:lvl1pPr>
          </a:lstStyle>
          <a:p>
            <a:pPr lvl="0"/>
            <a:r>
              <a:rPr lang="fr-FR"/>
              <a:t>20XX</a:t>
            </a:r>
          </a:p>
        </p:txBody>
      </p:sp>
      <p:sp>
        <p:nvSpPr>
          <p:cNvPr id="3" name="Espace réservé du pied de page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defRPr lang="fr-FR" sz="1200" b="1" i="0" u="none" strike="noStrike" kern="1200" cap="all" spc="100" baseline="0">
                <a:solidFill>
                  <a:srgbClr val="767171"/>
                </a:solidFill>
                <a:uFillTx/>
                <a:latin typeface="Tenorite Bold"/>
              </a:defRPr>
            </a:lvl1pPr>
          </a:lstStyle>
          <a:p>
            <a:pPr lvl="0"/>
            <a:r>
              <a:rPr lang="fr-FR"/>
              <a:t>Pitch deck</a:t>
            </a:r>
          </a:p>
        </p:txBody>
      </p:sp>
      <p:sp>
        <p:nvSpPr>
          <p:cNvPr id="4" name="Espace réservé du numéro de diapositive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defRPr lang="fr-FR" sz="1200" b="0" i="0" u="none" strike="noStrike" kern="1200" cap="none" spc="100" baseline="0">
                <a:solidFill>
                  <a:srgbClr val="767171"/>
                </a:solidFill>
                <a:uFillTx/>
                <a:latin typeface="Tenorite"/>
              </a:defRPr>
            </a:lvl1pPr>
          </a:lstStyle>
          <a:p>
            <a:pPr lvl="0"/>
            <a:fld id="{F750C6F4-D45C-4623-AC70-0E3A6D497230}" type="slidenum">
              <a:r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a date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defRPr lang="fr-FR" sz="1200" b="0" i="0" u="none" strike="noStrike" kern="1200" cap="none" spc="100" baseline="0">
                <a:solidFill>
                  <a:srgbClr val="767171"/>
                </a:solidFill>
                <a:uFillTx/>
                <a:latin typeface="Tenorite"/>
              </a:defRPr>
            </a:lvl1pPr>
          </a:lstStyle>
          <a:p>
            <a:pPr lvl="0"/>
            <a:r>
              <a:rPr lang="fr-FR"/>
              <a:t>20XX</a:t>
            </a:r>
          </a:p>
        </p:txBody>
      </p:sp>
      <p:sp>
        <p:nvSpPr>
          <p:cNvPr id="3" name="Espace réservé du pied de page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defRPr lang="fr-FR" sz="1200" b="1" i="0" u="none" strike="noStrike" kern="1200" cap="all" spc="100" baseline="0">
                <a:solidFill>
                  <a:srgbClr val="767171"/>
                </a:solidFill>
                <a:uFillTx/>
                <a:latin typeface="Tenorite Bold"/>
              </a:defRPr>
            </a:lvl1pPr>
          </a:lstStyle>
          <a:p>
            <a:pPr lvl="0"/>
            <a:r>
              <a:rPr lang="fr-FR"/>
              <a:t>Pitch deck</a:t>
            </a:r>
          </a:p>
        </p:txBody>
      </p:sp>
      <p:sp>
        <p:nvSpPr>
          <p:cNvPr id="4" name="Espace réservé du numéro de diapositive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defRPr lang="fr-FR" sz="1200" b="0" i="0" u="none" strike="noStrike" kern="1200" cap="none" spc="100" baseline="0">
                <a:solidFill>
                  <a:srgbClr val="767171"/>
                </a:solidFill>
                <a:uFillTx/>
                <a:latin typeface="Tenorite"/>
              </a:defRPr>
            </a:lvl1pPr>
          </a:lstStyle>
          <a:p>
            <a:pPr lvl="0"/>
            <a:fld id="{F750C6F4-D45C-4623-AC70-0E3A6D497230}" type="slidenum">
              <a:rPr/>
              <a:t>‹#›</a:t>
            </a:fld>
            <a:endParaRPr lang="fr-F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hyperlink" Target="https://theses.hal.science/tel-01547397v1/file/TH2016PESC1062.pdf?utm_source=chatgpt.com" TargetMode="External"/><Relationship Id="rId4" Type="http://schemas.openxmlformats.org/officeDocument/2006/relationships/hyperlink" Target="https://www.researchgate.net/publication/7206787_Geophone_Detection_of_Subterranean_Termite_and_Ant_Activit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image 4" descr="Plan rapproché d’un champ vert"/>
          <p:cNvPicPr>
            <a:picLocks noGrp="1" noChangeAspect="1"/>
          </p:cNvPicPr>
          <p:nvPr>
            <p:ph type="pic" sz="quarter" idx="4294967295"/>
          </p:nvPr>
        </p:nvPicPr>
        <p:blipFill>
          <a:blip r:embed="rId3">
            <a:alphaModFix amt="50000"/>
          </a:blip>
          <a:srcRect/>
          <a:stretch>
            <a:fillRect/>
          </a:stretch>
        </p:blipFill>
        <p:spPr>
          <a:xfrm>
            <a:off x="0" y="0"/>
            <a:ext cx="12191996" cy="6858000"/>
          </a:xfrm>
          <a:prstGeom prst="rect">
            <a:avLst/>
          </a:prstGeom>
          <a:noFill/>
          <a:ln>
            <a:noFill/>
          </a:ln>
        </p:spPr>
      </p:pic>
      <p:sp>
        <p:nvSpPr>
          <p:cNvPr id="3" name="Titre 6"/>
          <p:cNvSpPr txBox="1">
            <a:spLocks noGrp="1"/>
          </p:cNvSpPr>
          <p:nvPr>
            <p:ph type="title"/>
          </p:nvPr>
        </p:nvSpPr>
        <p:spPr>
          <a:xfrm>
            <a:off x="1199912" y="2335194"/>
            <a:ext cx="9792181" cy="2187619"/>
          </a:xfrm>
        </p:spPr>
        <p:txBody>
          <a:bodyPr/>
          <a:lstStyle/>
          <a:p>
            <a:pPr lvl="0"/>
            <a:r>
              <a:rPr lang="fr-FR"/>
              <a:t>Analyseur de sol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ltLang="en-US"/>
          </a:p>
        </p:txBody>
      </p:sp>
      <p:sp>
        <p:nvSpPr>
          <p:cNvPr id="5" name="Zone de texte 4"/>
          <p:cNvSpPr txBox="1"/>
          <p:nvPr/>
        </p:nvSpPr>
        <p:spPr>
          <a:xfrm>
            <a:off x="381000" y="2362200"/>
            <a:ext cx="10739120" cy="1322070"/>
          </a:xfrm>
          <a:prstGeom prst="rect">
            <a:avLst/>
          </a:prstGeom>
        </p:spPr>
        <p:txBody>
          <a:bodyPr wrap="square">
            <a:spAutoFit/>
          </a:bodyPr>
          <a:lstStyle/>
          <a:p>
            <a:r>
              <a:rPr sz="1600"/>
              <a:t>Capteur de mouvement PIR anti-insectes</a:t>
            </a:r>
          </a:p>
          <a:p>
            <a:r>
              <a:rPr sz="1600"/>
              <a:t>Ce capteur de mouvement infrarouge passif (PIR) est conçu pour détecter les mouvements des insectes sur le sol. Il offre une faible consommation d'énergie et une sensibilité réglable. Le prix de ces capteurs est généralement abordable, souvent inférieur à 10 €.</a:t>
            </a:r>
          </a:p>
          <a:p>
            <a:endParaRPr sz="1600"/>
          </a:p>
        </p:txBody>
      </p:sp>
      <p:pic>
        <p:nvPicPr>
          <p:cNvPr id="6" name="Image 5"/>
          <p:cNvPicPr>
            <a:picLocks noChangeAspect="1"/>
          </p:cNvPicPr>
          <p:nvPr/>
        </p:nvPicPr>
        <p:blipFill>
          <a:blip r:embed="rId2"/>
          <a:stretch>
            <a:fillRect/>
          </a:stretch>
        </p:blipFill>
        <p:spPr>
          <a:xfrm>
            <a:off x="10972800" y="2286000"/>
            <a:ext cx="1082040" cy="1150620"/>
          </a:xfrm>
          <a:prstGeom prst="rect">
            <a:avLst/>
          </a:prstGeom>
        </p:spPr>
      </p:pic>
      <p:sp>
        <p:nvSpPr>
          <p:cNvPr id="7" name="Zone de texte 6"/>
          <p:cNvSpPr txBox="1"/>
          <p:nvPr/>
        </p:nvSpPr>
        <p:spPr>
          <a:xfrm>
            <a:off x="304800" y="3436620"/>
            <a:ext cx="10003790" cy="1322070"/>
          </a:xfrm>
          <a:prstGeom prst="rect">
            <a:avLst/>
          </a:prstGeom>
        </p:spPr>
        <p:txBody>
          <a:bodyPr wrap="square">
            <a:spAutoFit/>
          </a:bodyPr>
          <a:lstStyle/>
          <a:p>
            <a:r>
              <a:rPr sz="1600"/>
              <a:t>Capteur d'insectes du sol</a:t>
            </a:r>
          </a:p>
          <a:p>
            <a:r>
              <a:rPr sz="1600"/>
              <a:t>Développé par Syngenta, ce capteur autonome évalue automatiquement la biodiversité et la qualité du sol en détectant les acariens et collemboles. Bien que le prix exact ne soit pas spécifié, il est conçu pour être intégré dans des systèmes de surveillance environnementale.</a:t>
            </a:r>
            <a:r>
              <a:rPr lang="fr-FR" sz="1600"/>
              <a:t> https://www.syngenta.be/fr/article/general/syngenta-presente-3-capteurs-de-biodiversite-et-de-sol-fields-innovation-2022</a:t>
            </a:r>
          </a:p>
        </p:txBody>
      </p:sp>
      <p:pic>
        <p:nvPicPr>
          <p:cNvPr id="8" name="Image 7"/>
          <p:cNvPicPr>
            <a:picLocks noChangeAspect="1"/>
          </p:cNvPicPr>
          <p:nvPr/>
        </p:nvPicPr>
        <p:blipFill>
          <a:blip r:embed="rId3"/>
          <a:stretch>
            <a:fillRect/>
          </a:stretch>
        </p:blipFill>
        <p:spPr>
          <a:xfrm>
            <a:off x="10384790" y="3684270"/>
            <a:ext cx="1635125" cy="859790"/>
          </a:xfrm>
          <a:prstGeom prst="rect">
            <a:avLst/>
          </a:prstGeom>
        </p:spPr>
      </p:pic>
      <p:sp>
        <p:nvSpPr>
          <p:cNvPr id="9" name="Zone de texte 8"/>
          <p:cNvSpPr txBox="1"/>
          <p:nvPr/>
        </p:nvSpPr>
        <p:spPr>
          <a:xfrm>
            <a:off x="228600" y="4953000"/>
            <a:ext cx="10097135" cy="1076325"/>
          </a:xfrm>
          <a:prstGeom prst="rect">
            <a:avLst/>
          </a:prstGeom>
        </p:spPr>
        <p:txBody>
          <a:bodyPr wrap="square">
            <a:spAutoFit/>
          </a:bodyPr>
          <a:lstStyle/>
          <a:p>
            <a:r>
              <a:rPr sz="1600"/>
              <a:t>Géophone GS-32CT</a:t>
            </a:r>
          </a:p>
          <a:p>
            <a:r>
              <a:rPr sz="1600"/>
              <a:t>Le GS-32CT est un géophone compact et sensible, idéal pour détecter les vibrations dans le sol causées par des insectes en mouvement. Sa consommation énergétique est modérée, et il est souvent utilisé dans des projets embarqués. Le prix de ce géophone se situe généralement entre 50 € et 100 €, selon les fournisseurs.</a:t>
            </a:r>
          </a:p>
        </p:txBody>
      </p:sp>
      <p:pic>
        <p:nvPicPr>
          <p:cNvPr id="10" name="Image 9"/>
          <p:cNvPicPr>
            <a:picLocks noChangeAspect="1"/>
          </p:cNvPicPr>
          <p:nvPr/>
        </p:nvPicPr>
        <p:blipFill>
          <a:blip r:embed="rId4"/>
          <a:stretch>
            <a:fillRect/>
          </a:stretch>
        </p:blipFill>
        <p:spPr>
          <a:xfrm>
            <a:off x="10820400" y="4876800"/>
            <a:ext cx="937260" cy="1097280"/>
          </a:xfrm>
          <a:prstGeom prst="rect">
            <a:avLst/>
          </a:prstGeom>
        </p:spPr>
      </p:pic>
      <p:sp>
        <p:nvSpPr>
          <p:cNvPr id="11" name="Espace réservé du numéro de diapositive 2"/>
          <p:cNvSpPr txBox="1"/>
          <p:nvPr/>
        </p:nvSpPr>
        <p:spPr>
          <a:xfrm>
            <a:off x="9372603" y="640080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B344067-1CCC-4B2B-BB8B-0021449489DA}" type="slidenum">
              <a:rPr/>
              <a:t>10</a:t>
            </a:fld>
            <a:endParaRPr lang="fr-FR" sz="1200" b="0" i="0" u="none" strike="noStrike" kern="1200" cap="none" spc="100" baseline="0">
              <a:solidFill>
                <a:srgbClr val="767171"/>
              </a:solidFill>
              <a:uFillTx/>
              <a:latin typeface="Tenorit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ltLang="en-US"/>
          </a:p>
        </p:txBody>
      </p:sp>
      <p:sp>
        <p:nvSpPr>
          <p:cNvPr id="5" name="Zone de texte 4"/>
          <p:cNvSpPr txBox="1"/>
          <p:nvPr/>
        </p:nvSpPr>
        <p:spPr>
          <a:xfrm>
            <a:off x="19685" y="2275840"/>
            <a:ext cx="10078720" cy="1322070"/>
          </a:xfrm>
          <a:prstGeom prst="rect">
            <a:avLst/>
          </a:prstGeom>
        </p:spPr>
        <p:txBody>
          <a:bodyPr wrap="square">
            <a:spAutoFit/>
          </a:bodyPr>
          <a:lstStyle/>
          <a:p>
            <a:r>
              <a:rPr sz="1600"/>
              <a:t>Accéléromètre ADXL345</a:t>
            </a:r>
          </a:p>
          <a:p>
            <a:r>
              <a:rPr sz="1600"/>
              <a:t>L'ADXL345 est un accéléromètre 3 axes à faible consommation d'énergie, capable de détecter des mouvements subtils. Il est adapté pour surveiller les vibrations superficielles causées par des insectes sur le sol. Sa consommation en mode veille est extrêmement basse, et en fonctionnement, elle reste inférieure à 200 µA. Le coût de ce capteur est abordable, généralement autour de 10 € à 15 €.</a:t>
            </a:r>
          </a:p>
        </p:txBody>
      </p:sp>
      <p:sp>
        <p:nvSpPr>
          <p:cNvPr id="6" name="Zone de texte 5"/>
          <p:cNvSpPr txBox="1"/>
          <p:nvPr/>
        </p:nvSpPr>
        <p:spPr>
          <a:xfrm>
            <a:off x="69215" y="3657600"/>
            <a:ext cx="9922510" cy="1076325"/>
          </a:xfrm>
          <a:prstGeom prst="rect">
            <a:avLst/>
          </a:prstGeom>
        </p:spPr>
        <p:txBody>
          <a:bodyPr wrap="square">
            <a:spAutoFit/>
          </a:bodyPr>
          <a:lstStyle/>
          <a:p>
            <a:r>
              <a:rPr sz="1600"/>
              <a:t>Microphone MEMS à faible consommation</a:t>
            </a:r>
          </a:p>
          <a:p>
            <a:r>
              <a:rPr sz="1600"/>
              <a:t>Les microphones MEMS sont des capteurs acoustiques miniatures avec une consommation énergétique réduite. Ils peuvent capter les sons produits par les insectes, tels que les stridulations ou les déplacements. Leur consommation est souvent inférieure à 1 mA, et leur prix varie entre 5 € et 20 €, selon le modèle et les spécifications.</a:t>
            </a:r>
          </a:p>
        </p:txBody>
      </p:sp>
      <p:pic>
        <p:nvPicPr>
          <p:cNvPr id="7" name="Image 6"/>
          <p:cNvPicPr>
            <a:picLocks noChangeAspect="1"/>
          </p:cNvPicPr>
          <p:nvPr/>
        </p:nvPicPr>
        <p:blipFill>
          <a:blip r:embed="rId2"/>
          <a:stretch>
            <a:fillRect/>
          </a:stretch>
        </p:blipFill>
        <p:spPr>
          <a:xfrm>
            <a:off x="10134600" y="4038600"/>
            <a:ext cx="1871980" cy="1400175"/>
          </a:xfrm>
          <a:prstGeom prst="rect">
            <a:avLst/>
          </a:prstGeom>
        </p:spPr>
      </p:pic>
      <p:pic>
        <p:nvPicPr>
          <p:cNvPr id="8" name="Image 7"/>
          <p:cNvPicPr>
            <a:picLocks noChangeAspect="1"/>
          </p:cNvPicPr>
          <p:nvPr/>
        </p:nvPicPr>
        <p:blipFill>
          <a:blip r:embed="rId3"/>
          <a:stretch>
            <a:fillRect/>
          </a:stretch>
        </p:blipFill>
        <p:spPr>
          <a:xfrm>
            <a:off x="9999345" y="2362200"/>
            <a:ext cx="2081530" cy="1480185"/>
          </a:xfrm>
          <a:prstGeom prst="rect">
            <a:avLst/>
          </a:prstGeom>
        </p:spPr>
      </p:pic>
      <p:sp>
        <p:nvSpPr>
          <p:cNvPr id="10" name="Espace réservé du numéro de diapositive 2"/>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B344067-1CCC-4B2B-BB8B-0021449489DA}" type="slidenum">
              <a:rPr/>
              <a:t>11</a:t>
            </a:fld>
            <a:endParaRPr lang="fr-FR" sz="1200" b="0" i="0" u="none" strike="noStrike" kern="1200" cap="none" spc="100" baseline="0">
              <a:solidFill>
                <a:srgbClr val="767171"/>
              </a:solidFill>
              <a:uFillTx/>
              <a:latin typeface="Tenorit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altLang="fr-CA"/>
              <a:t>Sources </a:t>
            </a:r>
          </a:p>
        </p:txBody>
      </p:sp>
      <p:sp>
        <p:nvSpPr>
          <p:cNvPr id="9" name="Zone de texte 8"/>
          <p:cNvSpPr txBox="1"/>
          <p:nvPr/>
        </p:nvSpPr>
        <p:spPr>
          <a:xfrm>
            <a:off x="304800" y="2362200"/>
            <a:ext cx="11728450" cy="1322070"/>
          </a:xfrm>
          <a:prstGeom prst="rect">
            <a:avLst/>
          </a:prstGeom>
        </p:spPr>
        <p:txBody>
          <a:bodyPr wrap="square">
            <a:spAutoFit/>
          </a:bodyPr>
          <a:lstStyle/>
          <a:p>
            <a:r>
              <a:rPr sz="1600"/>
              <a:t>Détection des termites et des fourmis souterraines à l'aide de géophones :</a:t>
            </a:r>
          </a:p>
          <a:p>
            <a:endParaRPr sz="1600"/>
          </a:p>
          <a:p>
            <a:r>
              <a:rPr sz="1600"/>
              <a:t>Une étude publiée dans le Journal of Economic Entomology a évalué l'efficacité des géophones pour détecter l'activité des termites et des fourmis souterraines. Les résultats indiquent que les géophones peuvent identifier les sons faibles produits par ces insectes dans des environnements à faible bruit de fond. </a:t>
            </a:r>
            <a:r>
              <a:rPr lang="fr-FR" sz="1600"/>
              <a:t> https://www.ars.usda.gov/research/publications/publication/?seqNo115=173686</a:t>
            </a:r>
          </a:p>
        </p:txBody>
      </p:sp>
      <p:sp>
        <p:nvSpPr>
          <p:cNvPr id="6" name="Zone de texte 5"/>
          <p:cNvSpPr txBox="1"/>
          <p:nvPr/>
        </p:nvSpPr>
        <p:spPr>
          <a:xfrm>
            <a:off x="304800" y="4114800"/>
            <a:ext cx="11779885" cy="1151255"/>
          </a:xfrm>
          <a:prstGeom prst="rect">
            <a:avLst/>
          </a:prstGeom>
        </p:spPr>
        <p:txBody>
          <a:bodyPr>
            <a:noAutofit/>
          </a:bodyPr>
          <a:lstStyle/>
          <a:p>
            <a:r>
              <a:rPr sz="1600"/>
              <a:t>Comparaison entre les accéléromètres MEMS et les géophones pour la surveillance des vibrations :</a:t>
            </a:r>
          </a:p>
          <a:p>
            <a:r>
              <a:rPr sz="1600"/>
              <a:t>Un article de la société INZWA compare les performances des accéléromètres MEMS et des géophones dans des applications de surveillance des vibrations. Les accéléromètres MEMS ont montré une performance supérieure dans certaines plages de fréquences, suggérant leur potentiel pour détecter des vibrations fines, comme celles générées par des insectes.</a:t>
            </a:r>
            <a:r>
              <a:rPr lang="fr-FR" sz="1600"/>
              <a:t> https://www.inzwa.io/mems-vs-geophone-vibration-monitoring-test-results/</a:t>
            </a:r>
          </a:p>
        </p:txBody>
      </p:sp>
      <p:sp>
        <p:nvSpPr>
          <p:cNvPr id="7" name="Zone de texte 6"/>
          <p:cNvSpPr txBox="1"/>
          <p:nvPr/>
        </p:nvSpPr>
        <p:spPr>
          <a:xfrm>
            <a:off x="76200" y="5486400"/>
            <a:ext cx="12325985" cy="1076325"/>
          </a:xfrm>
          <a:prstGeom prst="rect">
            <a:avLst/>
          </a:prstGeom>
        </p:spPr>
        <p:txBody>
          <a:bodyPr wrap="square">
            <a:spAutoFit/>
          </a:bodyPr>
          <a:lstStyle/>
          <a:p>
            <a:r>
              <a:rPr sz="1600"/>
              <a:t>Utilisation des accéléromètres MEMS comme capteurs acoustiques :</a:t>
            </a:r>
            <a:r>
              <a:rPr lang="fr-FR" sz="1600"/>
              <a:t> Un article d'Analog Devices discute de l'utilisation des accéléromètres MEMS en tant que capteurs acoustiques dans divers contextes. Bien que l'article se concentre sur les instruments de musique, les principes peuvent être appliqués à la détection des sons produits par les insectes https://www.analog.com/en/resources/analog-dialogue/articles/mems-accelerometers-as-acoustic-pickups.html</a:t>
            </a:r>
          </a:p>
        </p:txBody>
      </p:sp>
      <p:sp>
        <p:nvSpPr>
          <p:cNvPr id="8" name="Espace réservé du numéro de diapositive 2"/>
          <p:cNvSpPr txBox="1"/>
          <p:nvPr/>
        </p:nvSpPr>
        <p:spPr>
          <a:xfrm>
            <a:off x="9372603" y="647700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B344067-1CCC-4B2B-BB8B-0021449489DA}" type="slidenum">
              <a:rPr/>
              <a:t>12</a:t>
            </a:fld>
            <a:endParaRPr lang="fr-FR" sz="1200" b="0" i="0" u="none" strike="noStrike" kern="1200" cap="none" spc="100" baseline="0">
              <a:solidFill>
                <a:srgbClr val="767171"/>
              </a:solidFill>
              <a:uFillTx/>
              <a:latin typeface="Tenorit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5134977" y="706053"/>
            <a:ext cx="6323953" cy="1088017"/>
          </a:xfrm>
        </p:spPr>
        <p:txBody>
          <a:bodyPr/>
          <a:lstStyle/>
          <a:p>
            <a:pPr lvl="0"/>
            <a:r>
              <a:rPr lang="fr-FR" b="1"/>
              <a:t>Applications</a:t>
            </a:r>
            <a:endParaRPr lang="fr-FR"/>
          </a:p>
        </p:txBody>
      </p:sp>
      <p:pic>
        <p:nvPicPr>
          <p:cNvPr id="3" name="Espace réservé d’image 26" descr="Vue aérienne d’une route bordée d’arbres et de pâturages de chaque côté"/>
          <p:cNvPicPr>
            <a:picLocks noGrp="1" noChangeAspect="1"/>
          </p:cNvPicPr>
          <p:nvPr>
            <p:ph type="pic" sz="quarter" idx="4294967295"/>
          </p:nvPr>
        </p:nvPicPr>
        <p:blipFill>
          <a:blip r:embed="rId3"/>
          <a:srcRect/>
          <a:stretch>
            <a:fillRect/>
          </a:stretch>
        </p:blipFill>
        <p:spPr>
          <a:xfrm>
            <a:off x="0" y="0"/>
            <a:ext cx="4495803" cy="6858000"/>
          </a:xfrm>
          <a:prstGeom prst="rect">
            <a:avLst/>
          </a:prstGeom>
          <a:noFill/>
          <a:ln>
            <a:noFill/>
          </a:ln>
        </p:spPr>
      </p:pic>
      <p:sp>
        <p:nvSpPr>
          <p:cNvPr id="4" name="Espace réservé du contenu 3"/>
          <p:cNvSpPr txBox="1">
            <a:spLocks noGrp="1"/>
          </p:cNvSpPr>
          <p:nvPr>
            <p:ph type="body" sz="quarter" idx="4294967295"/>
          </p:nvPr>
        </p:nvSpPr>
        <p:spPr>
          <a:xfrm>
            <a:off x="6467057" y="2109219"/>
            <a:ext cx="3146066" cy="4429691"/>
          </a:xfrm>
          <a:prstGeom prst="rect">
            <a:avLst/>
          </a:prstGeom>
          <a:noFill/>
          <a:ln>
            <a:noFill/>
          </a:ln>
        </p:spPr>
        <p:txBody>
          <a:bodyPr vert="horz" wrap="square" lIns="91440" tIns="45720" rIns="91440" bIns="45720" anchor="t" anchorCtr="0" compatLnSpc="1">
            <a:noAutofit/>
          </a:bodyPr>
          <a:lstStyle/>
          <a:p>
            <a:pPr marL="0" lvl="0" indent="0">
              <a:lnSpc>
                <a:spcPct val="125000"/>
              </a:lnSpc>
              <a:spcBef>
                <a:spcPts val="0"/>
              </a:spcBef>
              <a:spcAft>
                <a:spcPts val="600"/>
              </a:spcAft>
              <a:buSzPct val="100000"/>
              <a:buFont typeface="Arial" panose="020B0604020202020204" pitchFamily="34"/>
            </a:pPr>
            <a:r>
              <a:rPr lang="fr-FR" sz="2400" spc="100">
                <a:solidFill>
                  <a:srgbClr val="000000"/>
                </a:solidFill>
                <a:latin typeface="Tenorite"/>
              </a:rPr>
              <a:t>Agriculture de précision.</a:t>
            </a:r>
          </a:p>
          <a:p>
            <a:pPr marL="0" lvl="0" indent="0">
              <a:lnSpc>
                <a:spcPct val="125000"/>
              </a:lnSpc>
              <a:spcBef>
                <a:spcPts val="0"/>
              </a:spcBef>
              <a:spcAft>
                <a:spcPts val="600"/>
              </a:spcAft>
              <a:buSzPct val="100000"/>
              <a:buFont typeface="Arial" panose="020B0604020202020204" pitchFamily="34"/>
            </a:pPr>
            <a:r>
              <a:rPr lang="fr-FR" sz="2400" spc="100">
                <a:solidFill>
                  <a:srgbClr val="000000"/>
                </a:solidFill>
                <a:latin typeface="Tenorite"/>
              </a:rPr>
              <a:t>Recherche environnementale.</a:t>
            </a:r>
          </a:p>
          <a:p>
            <a:pPr marL="0" lvl="0" indent="0">
              <a:lnSpc>
                <a:spcPct val="125000"/>
              </a:lnSpc>
              <a:spcBef>
                <a:spcPts val="0"/>
              </a:spcBef>
              <a:spcAft>
                <a:spcPts val="600"/>
              </a:spcAft>
              <a:buSzPct val="100000"/>
              <a:buFont typeface="Arial" panose="020B0604020202020204" pitchFamily="34"/>
            </a:pPr>
            <a:r>
              <a:rPr lang="fr-FR" sz="2400" spc="100">
                <a:solidFill>
                  <a:srgbClr val="000000"/>
                </a:solidFill>
                <a:latin typeface="Tenorite"/>
              </a:rPr>
              <a:t>Suivi de projets de reforestation.</a:t>
            </a:r>
          </a:p>
          <a:p>
            <a:pPr marL="0" lvl="0" indent="0">
              <a:lnSpc>
                <a:spcPct val="125000"/>
              </a:lnSpc>
              <a:spcBef>
                <a:spcPts val="0"/>
              </a:spcBef>
              <a:spcAft>
                <a:spcPts val="600"/>
              </a:spcAft>
              <a:buNone/>
            </a:pPr>
            <a:endParaRPr lang="fr-FR" sz="2400" spc="100">
              <a:solidFill>
                <a:srgbClr val="000000"/>
              </a:solidFill>
              <a:latin typeface="Tenorite"/>
            </a:endParaRPr>
          </a:p>
          <a:p>
            <a:pPr marL="0" lvl="0" indent="0">
              <a:lnSpc>
                <a:spcPct val="125000"/>
              </a:lnSpc>
              <a:spcBef>
                <a:spcPts val="0"/>
              </a:spcBef>
              <a:spcAft>
                <a:spcPts val="600"/>
              </a:spcAft>
              <a:buNone/>
            </a:pPr>
            <a:endParaRPr lang="fr-FR" sz="2400" spc="100">
              <a:solidFill>
                <a:srgbClr val="000000"/>
              </a:solidFill>
              <a:latin typeface="Tenorite"/>
            </a:endParaRPr>
          </a:p>
        </p:txBody>
      </p:sp>
      <p:sp>
        <p:nvSpPr>
          <p:cNvPr id="5" name="Espace réservé du numéro de diapositive 5"/>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B6E2CD53-1C8A-405A-A8D3-CE6F45541BBF}" type="slidenum">
              <a:rPr/>
              <a:t>13</a:t>
            </a:fld>
            <a:endParaRPr lang="fr-FR" sz="1200" b="0" i="0" u="none" strike="noStrike" kern="1200" cap="none" spc="100" baseline="0">
              <a:solidFill>
                <a:srgbClr val="767171"/>
              </a:solidFill>
              <a:uFillTx/>
              <a:latin typeface="Tenorit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5"/>
          <p:cNvSpPr txBox="1">
            <a:spLocks noGrp="1"/>
          </p:cNvSpPr>
          <p:nvPr>
            <p:ph type="title"/>
          </p:nvPr>
        </p:nvSpPr>
        <p:spPr>
          <a:xfrm>
            <a:off x="636605" y="804864"/>
            <a:ext cx="3401988" cy="5121371"/>
          </a:xfrm>
        </p:spPr>
        <p:txBody>
          <a:bodyPr/>
          <a:lstStyle/>
          <a:p>
            <a:pPr lvl="0"/>
            <a:r>
              <a:rPr lang="fr-FR" b="1"/>
              <a:t>Déroulement du Projet</a:t>
            </a:r>
            <a:endParaRPr lang="fr-FR"/>
          </a:p>
        </p:txBody>
      </p:sp>
      <p:sp>
        <p:nvSpPr>
          <p:cNvPr id="3" name="Espace réservé du texte 17"/>
          <p:cNvSpPr txBox="1">
            <a:spLocks noGrp="1"/>
          </p:cNvSpPr>
          <p:nvPr>
            <p:ph type="body" sz="quarter" idx="4294967295"/>
          </p:nvPr>
        </p:nvSpPr>
        <p:spPr>
          <a:xfrm>
            <a:off x="5579339" y="677963"/>
            <a:ext cx="5774463" cy="5248271"/>
          </a:xfrm>
          <a:prstGeom prst="rect">
            <a:avLst/>
          </a:prstGeom>
          <a:noFill/>
          <a:ln>
            <a:noFill/>
          </a:ln>
        </p:spPr>
        <p:txBody>
          <a:bodyPr vert="horz" wrap="square" lIns="91440" tIns="45720" rIns="91440" bIns="45720" anchor="ctr" anchorCtr="0" compatLnSpc="1">
            <a:noAutofit/>
          </a:bodyPr>
          <a:lstStyle/>
          <a:p>
            <a:pPr marL="283210" lvl="0" indent="-283210">
              <a:lnSpc>
                <a:spcPct val="125000"/>
              </a:lnSpc>
              <a:spcBef>
                <a:spcPts val="0"/>
              </a:spcBef>
              <a:spcAft>
                <a:spcPts val="600"/>
              </a:spcAft>
              <a:buSzPct val="100000"/>
              <a:buFont typeface="Arial" panose="020B0604020202020204" pitchFamily="34"/>
            </a:pPr>
            <a:r>
              <a:rPr lang="fr-FR" sz="2400">
                <a:solidFill>
                  <a:srgbClr val="000000"/>
                </a:solidFill>
                <a:latin typeface="Tenorite"/>
              </a:rPr>
              <a:t>Étapes principales :</a:t>
            </a:r>
          </a:p>
          <a:p>
            <a:pPr marL="742950" lvl="1" indent="-285750">
              <a:lnSpc>
                <a:spcPct val="125000"/>
              </a:lnSpc>
              <a:spcBef>
                <a:spcPts val="0"/>
              </a:spcBef>
              <a:spcAft>
                <a:spcPts val="600"/>
              </a:spcAft>
              <a:buSzPct val="100000"/>
              <a:buFont typeface="Arial" panose="020B0604020202020204" pitchFamily="34"/>
            </a:pPr>
            <a:r>
              <a:rPr lang="fr-FR">
                <a:solidFill>
                  <a:srgbClr val="000000"/>
                </a:solidFill>
                <a:latin typeface="Tenorite"/>
              </a:rPr>
              <a:t>Conception du système.</a:t>
            </a:r>
          </a:p>
          <a:p>
            <a:pPr marL="742950" lvl="1" indent="-285750">
              <a:lnSpc>
                <a:spcPct val="125000"/>
              </a:lnSpc>
              <a:spcBef>
                <a:spcPts val="0"/>
              </a:spcBef>
              <a:spcAft>
                <a:spcPts val="600"/>
              </a:spcAft>
              <a:buSzPct val="100000"/>
              <a:buFont typeface="Arial" panose="020B0604020202020204" pitchFamily="34"/>
            </a:pPr>
            <a:r>
              <a:rPr lang="fr-FR">
                <a:solidFill>
                  <a:srgbClr val="000000"/>
                </a:solidFill>
                <a:latin typeface="Tenorite"/>
              </a:rPr>
              <a:t>Acquisition des composants.</a:t>
            </a:r>
          </a:p>
          <a:p>
            <a:pPr marL="742950" lvl="1" indent="-285750">
              <a:lnSpc>
                <a:spcPct val="125000"/>
              </a:lnSpc>
              <a:spcBef>
                <a:spcPts val="0"/>
              </a:spcBef>
              <a:spcAft>
                <a:spcPts val="600"/>
              </a:spcAft>
              <a:buSzPct val="100000"/>
              <a:buFont typeface="Arial" panose="020B0604020202020204" pitchFamily="34"/>
            </a:pPr>
            <a:r>
              <a:rPr lang="fr-FR">
                <a:solidFill>
                  <a:srgbClr val="000000"/>
                </a:solidFill>
                <a:latin typeface="Tenorite"/>
              </a:rPr>
              <a:t>Développement et tests.</a:t>
            </a:r>
          </a:p>
          <a:p>
            <a:pPr marL="742950" lvl="1" indent="-285750">
              <a:lnSpc>
                <a:spcPct val="125000"/>
              </a:lnSpc>
              <a:spcBef>
                <a:spcPts val="0"/>
              </a:spcBef>
              <a:spcAft>
                <a:spcPts val="600"/>
              </a:spcAft>
              <a:buSzPct val="100000"/>
              <a:buFont typeface="Arial" panose="020B0604020202020204" pitchFamily="34"/>
            </a:pPr>
            <a:r>
              <a:rPr lang="fr-FR">
                <a:solidFill>
                  <a:srgbClr val="000000"/>
                </a:solidFill>
                <a:latin typeface="Tenorite"/>
              </a:rPr>
              <a:t>Mise en œuvre sur le terrain.</a:t>
            </a:r>
          </a:p>
        </p:txBody>
      </p:sp>
      <p:sp>
        <p:nvSpPr>
          <p:cNvPr id="4" name="Espace réservé du numéro de diapositive 1"/>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7596F306-DCC0-4BE6-815F-567CFD432F5D}" type="slidenum">
              <a:rPr/>
              <a:t>14</a:t>
            </a:fld>
            <a:endParaRPr lang="fr-FR" sz="1200" b="0" i="0" u="none" strike="noStrike" kern="1200" cap="none" spc="100" baseline="0">
              <a:solidFill>
                <a:srgbClr val="767171"/>
              </a:solidFill>
              <a:uFillTx/>
              <a:latin typeface="Tenorit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p:cNvSpPr txBox="1">
            <a:spLocks noGrp="1"/>
          </p:cNvSpPr>
          <p:nvPr>
            <p:ph type="title"/>
          </p:nvPr>
        </p:nvSpPr>
        <p:spPr>
          <a:xfrm>
            <a:off x="977658" y="4577532"/>
            <a:ext cx="4442603" cy="2124827"/>
          </a:xfrm>
        </p:spPr>
        <p:txBody>
          <a:bodyPr/>
          <a:lstStyle/>
          <a:p>
            <a:pPr lvl="0"/>
            <a:r>
              <a:rPr lang="fr-FR"/>
              <a:t>Merci</a:t>
            </a:r>
          </a:p>
        </p:txBody>
      </p:sp>
      <p:sp>
        <p:nvSpPr>
          <p:cNvPr id="3" name="Espace réservé du texte 5"/>
          <p:cNvSpPr txBox="1">
            <a:spLocks noGrp="1"/>
          </p:cNvSpPr>
          <p:nvPr>
            <p:ph type="body" sz="quarter" idx="4294967295"/>
          </p:nvPr>
        </p:nvSpPr>
        <p:spPr>
          <a:xfrm>
            <a:off x="977658" y="443557"/>
            <a:ext cx="4442603" cy="2424997"/>
          </a:xfrm>
          <a:prstGeom prst="rect">
            <a:avLst/>
          </a:prstGeom>
          <a:noFill/>
          <a:ln>
            <a:noFill/>
          </a:ln>
        </p:spPr>
        <p:txBody>
          <a:bodyPr vert="horz" wrap="square" lIns="91440" tIns="45720" rIns="91440" bIns="45720" anchor="t" anchorCtr="1" compatLnSpc="1">
            <a:noAutofit/>
          </a:bodyPr>
          <a:lstStyle/>
          <a:p>
            <a:pPr marL="0" lvl="0" indent="0" algn="ctr">
              <a:lnSpc>
                <a:spcPct val="125000"/>
              </a:lnSpc>
              <a:spcBef>
                <a:spcPts val="0"/>
              </a:spcBef>
              <a:spcAft>
                <a:spcPts val="600"/>
              </a:spcAft>
              <a:buNone/>
            </a:pPr>
            <a:r>
              <a:rPr lang="fr-FR" sz="1800" spc="100">
                <a:solidFill>
                  <a:srgbClr val="000000"/>
                </a:solidFill>
                <a:latin typeface="Tenorite"/>
              </a:rPr>
              <a:t>L’utilisation de capteurs pour analyser le sol ouvre de nombreuses opportunités dans les domaines de l’agriculture, de la recherche environnementale et de la gestion durable des ressources. Si l’idée d’intégrer des capteurs à ultrasons pour surveiller la vie souterraine est intrigante, son efficacité reste limitée par les propriétés du sol et la taille des organismes</a:t>
            </a:r>
          </a:p>
        </p:txBody>
      </p:sp>
      <p:pic>
        <p:nvPicPr>
          <p:cNvPr id="4" name="Espace réservé d’image 14" descr="Gros plan d’une feuille"/>
          <p:cNvPicPr>
            <a:picLocks noGrp="1" noChangeAspect="1"/>
          </p:cNvPicPr>
          <p:nvPr>
            <p:ph type="pic" sz="quarter" idx="4294967295"/>
          </p:nvPr>
        </p:nvPicPr>
        <p:blipFill>
          <a:blip r:embed="rId3"/>
          <a:srcRect l="55" r="55"/>
          <a:stretch>
            <a:fillRect/>
          </a:stretch>
        </p:blipFill>
        <p:spPr>
          <a:xfrm>
            <a:off x="6771735" y="0"/>
            <a:ext cx="5420261" cy="6858000"/>
          </a:xfrm>
          <a:prstGeom prst="rect">
            <a:avLst/>
          </a:prstGeom>
          <a:noFill/>
          <a:ln>
            <a:noFill/>
          </a:ln>
        </p:spPr>
      </p:pic>
      <p:sp>
        <p:nvSpPr>
          <p:cNvPr id="5" name="ZoneTexte 1"/>
          <p:cNvSpPr txBox="1"/>
          <p:nvPr/>
        </p:nvSpPr>
        <p:spPr>
          <a:xfrm>
            <a:off x="8015593" y="1420236"/>
            <a:ext cx="4176412" cy="769440"/>
          </a:xfrm>
          <a:prstGeom prst="rect">
            <a:avLst/>
          </a:prstGeom>
          <a:noFill/>
          <a:ln cap="flat">
            <a:noFill/>
          </a:ln>
          <a:effectLst>
            <a:outerShdw dist="12701" dir="5400000" algn="tl">
              <a:srgbClr val="000000"/>
            </a:outerShdw>
          </a:effectLst>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fr-FR" sz="4400" b="1" i="0" u="none" strike="noStrike" kern="1200" cap="none" spc="0" baseline="0">
                <a:solidFill>
                  <a:srgbClr val="FFFF00"/>
                </a:solidFill>
                <a:uFillTx/>
                <a:latin typeface="Tenorite"/>
              </a:rPr>
              <a:t>CONCLUSION </a:t>
            </a:r>
          </a:p>
        </p:txBody>
      </p:sp>
      <p:sp>
        <p:nvSpPr>
          <p:cNvPr id="6" name="Espace réservé du numéro de diapositive 2"/>
          <p:cNvSpPr txBox="1"/>
          <p:nvPr/>
        </p:nvSpPr>
        <p:spPr>
          <a:xfrm>
            <a:off x="39624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B344067-1CCC-4B2B-BB8B-0021449489DA}" type="slidenum">
              <a:rPr/>
              <a:t>15</a:t>
            </a:fld>
            <a:endParaRPr lang="fr-FR" sz="1200" b="0" i="0" u="none" strike="noStrike" kern="1200" cap="none" spc="100" baseline="0">
              <a:solidFill>
                <a:srgbClr val="767171"/>
              </a:solidFill>
              <a:uFillTx/>
              <a:latin typeface="Tenorit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2"/>
          <p:cNvSpPr txBox="1">
            <a:spLocks noGrp="1"/>
          </p:cNvSpPr>
          <p:nvPr>
            <p:ph type="title"/>
          </p:nvPr>
        </p:nvSpPr>
        <p:spPr>
          <a:xfrm>
            <a:off x="933794" y="787865"/>
            <a:ext cx="2743200" cy="2142146"/>
          </a:xfrm>
        </p:spPr>
        <p:txBody>
          <a:bodyPr/>
          <a:lstStyle/>
          <a:p>
            <a:pPr lvl="0"/>
            <a:r>
              <a:rPr lang="fr-FR"/>
              <a:t>Optionel</a:t>
            </a:r>
          </a:p>
        </p:txBody>
      </p:sp>
      <p:graphicFrame>
        <p:nvGraphicFramePr>
          <p:cNvPr id="3" name="Espace réservé du tableau 2"/>
          <p:cNvGraphicFramePr>
            <a:graphicFrameLocks noGrp="1"/>
          </p:cNvGraphicFramePr>
          <p:nvPr>
            <p:ph type="tbl" sz="quarter" idx="4294967295"/>
          </p:nvPr>
        </p:nvGraphicFramePr>
        <p:xfrm>
          <a:off x="4524701" y="136520"/>
          <a:ext cx="7577840" cy="6721478"/>
        </p:xfrm>
        <a:graphic>
          <a:graphicData uri="http://schemas.openxmlformats.org/drawingml/2006/table">
            <a:tbl>
              <a:tblPr firstRow="1" bandRow="1">
                <a:effectLst/>
                <a:tableStyleId>{9DCAF9ED-07DC-4A11-8D7F-57B35C25682E}</a:tableStyleId>
              </a:tblPr>
              <a:tblGrid>
                <a:gridCol w="2401918">
                  <a:extLst>
                    <a:ext uri="{9D8B030D-6E8A-4147-A177-3AD203B41FA5}">
                      <a16:colId xmlns:a16="http://schemas.microsoft.com/office/drawing/2014/main" val="20000"/>
                    </a:ext>
                  </a:extLst>
                </a:gridCol>
                <a:gridCol w="1728142">
                  <a:extLst>
                    <a:ext uri="{9D8B030D-6E8A-4147-A177-3AD203B41FA5}">
                      <a16:colId xmlns:a16="http://schemas.microsoft.com/office/drawing/2014/main" val="20001"/>
                    </a:ext>
                  </a:extLst>
                </a:gridCol>
                <a:gridCol w="1655566">
                  <a:extLst>
                    <a:ext uri="{9D8B030D-6E8A-4147-A177-3AD203B41FA5}">
                      <a16:colId xmlns:a16="http://schemas.microsoft.com/office/drawing/2014/main" val="20002"/>
                    </a:ext>
                  </a:extLst>
                </a:gridCol>
                <a:gridCol w="1792214">
                  <a:extLst>
                    <a:ext uri="{9D8B030D-6E8A-4147-A177-3AD203B41FA5}">
                      <a16:colId xmlns:a16="http://schemas.microsoft.com/office/drawing/2014/main" val="20003"/>
                    </a:ext>
                  </a:extLst>
                </a:gridCol>
              </a:tblGrid>
              <a:tr h="1409712">
                <a:tc>
                  <a:txBody>
                    <a:bodyPr/>
                    <a:lstStyle/>
                    <a:p>
                      <a:pPr lvl="0" algn="ctr" rtl="0"/>
                      <a:r>
                        <a:rPr lang="fr-FR" b="0"/>
                        <a:t>INDICATEUR</a:t>
                      </a:r>
                    </a:p>
                  </a:txBody>
                  <a:tcPr anchor="ctr"/>
                </a:tc>
                <a:tc>
                  <a:txBody>
                    <a:bodyPr/>
                    <a:lstStyle/>
                    <a:p>
                      <a:pPr lvl="0" algn="ctr" rtl="0"/>
                      <a:r>
                        <a:rPr lang="fr-FR" b="0"/>
                        <a:t>modéle1</a:t>
                      </a:r>
                    </a:p>
                  </a:txBody>
                  <a:tcPr anchor="ctr"/>
                </a:tc>
                <a:tc>
                  <a:txBody>
                    <a:bodyPr/>
                    <a:lstStyle/>
                    <a:p>
                      <a:pPr lvl="0" algn="ctr" rtl="0"/>
                      <a:r>
                        <a:rPr lang="fr-FR" b="0"/>
                        <a:t>modéle2</a:t>
                      </a:r>
                    </a:p>
                  </a:txBody>
                  <a:tcPr anchor="ctr"/>
                </a:tc>
                <a:tc>
                  <a:txBody>
                    <a:bodyPr/>
                    <a:lstStyle/>
                    <a:p>
                      <a:pPr lvl="0" algn="ctr" rtl="0"/>
                      <a:r>
                        <a:rPr lang="fr-FR" b="0"/>
                        <a:t>modéle3</a:t>
                      </a:r>
                    </a:p>
                  </a:txBody>
                  <a:tcPr anchor="ctr"/>
                </a:tc>
                <a:extLst>
                  <a:ext uri="{0D108BD9-81ED-4DB2-BD59-A6C34878D82A}">
                    <a16:rowId xmlns:a16="http://schemas.microsoft.com/office/drawing/2014/main" val="10000"/>
                  </a:ext>
                </a:extLst>
              </a:tr>
              <a:tr h="2023530">
                <a:tc>
                  <a:txBody>
                    <a:bodyPr/>
                    <a:lstStyle/>
                    <a:p>
                      <a:pPr lvl="0" algn="ctr" rtl="0"/>
                      <a:r>
                        <a:rPr lang="fr-FR"/>
                        <a:t>accoustique</a:t>
                      </a:r>
                    </a:p>
                  </a:txBody>
                  <a:tcPr anchor="ctr"/>
                </a:tc>
                <a:tc>
                  <a:txBody>
                    <a:bodyPr/>
                    <a:lstStyle/>
                    <a:p>
                      <a:pPr lvl="0"/>
                      <a:endParaRPr lang="fr-FR" dirty="0"/>
                    </a:p>
                    <a:p>
                      <a:pPr lvl="0"/>
                      <a:r>
                        <a:rPr lang="fr-FR" b="0" dirty="0"/>
                        <a:t>AED-200/AED-2010</a:t>
                      </a:r>
                      <a:r>
                        <a:rPr lang="fr-FR" dirty="0"/>
                        <a:t>:</a:t>
                      </a:r>
                      <a:r>
                        <a:rPr lang="fr-FR" b="0" dirty="0"/>
                        <a:t> Emission Detector</a:t>
                      </a:r>
                    </a:p>
                  </a:txBody>
                  <a:tcPr anchor="ctr"/>
                </a:tc>
                <a:tc>
                  <a:txBody>
                    <a:bodyPr/>
                    <a:lstStyle/>
                    <a:p>
                      <a:pPr lvl="0" algn="ctr" rtl="0"/>
                      <a:r>
                        <a:rPr lang="fr-FR" dirty="0"/>
                        <a:t>GS-32CT </a:t>
                      </a:r>
                      <a:r>
                        <a:rPr lang="fr-FR" dirty="0" err="1"/>
                        <a:t>Geophone</a:t>
                      </a:r>
                      <a:endParaRPr lang="fr-FR" dirty="0"/>
                    </a:p>
                  </a:txBody>
                  <a:tcPr anchor="ctr"/>
                </a:tc>
                <a:tc>
                  <a:txBody>
                    <a:bodyPr/>
                    <a:lstStyle/>
                    <a:p>
                      <a:pPr lvl="0" algn="ctr" rtl="0"/>
                      <a:r>
                        <a:rPr lang="nb-NO"/>
                        <a:t>Brüel &amp; Kjær Accelerometers (Type 4506-B)</a:t>
                      </a:r>
                      <a:endParaRPr lang="fr-FR"/>
                    </a:p>
                  </a:txBody>
                  <a:tcPr anchor="ctr"/>
                </a:tc>
                <a:extLst>
                  <a:ext uri="{0D108BD9-81ED-4DB2-BD59-A6C34878D82A}">
                    <a16:rowId xmlns:a16="http://schemas.microsoft.com/office/drawing/2014/main" val="10001"/>
                  </a:ext>
                </a:extLst>
              </a:tr>
              <a:tr h="1644118">
                <a:tc>
                  <a:txBody>
                    <a:bodyPr/>
                    <a:lstStyle/>
                    <a:p>
                      <a:pPr lvl="0" algn="ctr" rtl="0"/>
                      <a:r>
                        <a:rPr lang="fr-FR"/>
                        <a:t>Senseur chimique ( composé volatil comme l’ammonique)</a:t>
                      </a:r>
                    </a:p>
                  </a:txBody>
                  <a:tcPr anchor="ctr"/>
                </a:tc>
                <a:tc>
                  <a:txBody>
                    <a:bodyPr/>
                    <a:lstStyle/>
                    <a:p>
                      <a:pPr lvl="0" algn="ctr" rtl="0"/>
                      <a:r>
                        <a:rPr lang="fr-FR"/>
                        <a:t>MQ-135 Gas Sensor (co2 et ammo) arduino</a:t>
                      </a:r>
                    </a:p>
                  </a:txBody>
                  <a:tcPr anchor="ctr"/>
                </a:tc>
                <a:tc>
                  <a:txBody>
                    <a:bodyPr/>
                    <a:lstStyle/>
                    <a:p>
                      <a:pPr lvl="0" algn="ctr" rtl="0"/>
                      <a:r>
                        <a:rPr lang="fr-FR" dirty="0" err="1"/>
                        <a:t>SensiChem</a:t>
                      </a:r>
                      <a:r>
                        <a:rPr lang="fr-FR" dirty="0"/>
                        <a:t> VOC </a:t>
                      </a:r>
                      <a:r>
                        <a:rPr lang="fr-FR" dirty="0" err="1"/>
                        <a:t>Sensor</a:t>
                      </a:r>
                      <a:endParaRPr lang="fr-FR" dirty="0"/>
                    </a:p>
                  </a:txBody>
                  <a:tcPr anchor="ctr"/>
                </a:tc>
                <a:tc>
                  <a:txBody>
                    <a:bodyPr/>
                    <a:lstStyle/>
                    <a:p>
                      <a:pPr lvl="0" algn="ctr" rtl="0"/>
                      <a:r>
                        <a:rPr lang="fr-FR"/>
                        <a:t>Les marqueurs chimiques des insectes</a:t>
                      </a:r>
                    </a:p>
                  </a:txBody>
                  <a:tcPr anchor="ctr"/>
                </a:tc>
                <a:extLst>
                  <a:ext uri="{0D108BD9-81ED-4DB2-BD59-A6C34878D82A}">
                    <a16:rowId xmlns:a16="http://schemas.microsoft.com/office/drawing/2014/main" val="10002"/>
                  </a:ext>
                </a:extLst>
              </a:tr>
              <a:tr h="1644118">
                <a:tc>
                  <a:txBody>
                    <a:bodyPr/>
                    <a:lstStyle/>
                    <a:p>
                      <a:pPr lvl="0" algn="ctr" rtl="0"/>
                      <a:r>
                        <a:rPr lang="fr-FR"/>
                        <a:t>Capteur spécialisé</a:t>
                      </a:r>
                    </a:p>
                  </a:txBody>
                  <a:tcPr anchor="ctr"/>
                </a:tc>
                <a:tc>
                  <a:txBody>
                    <a:bodyPr/>
                    <a:lstStyle/>
                    <a:p>
                      <a:pPr lvl="0" algn="ctr" rtl="0"/>
                      <a:r>
                        <a:rPr lang="fr-FR"/>
                        <a:t>SoundTrap 300 STD (fréquence spécial)</a:t>
                      </a:r>
                    </a:p>
                  </a:txBody>
                  <a:tcPr anchor="ctr"/>
                </a:tc>
                <a:tc>
                  <a:txBody>
                    <a:bodyPr/>
                    <a:lstStyle/>
                    <a:p>
                      <a:pPr lvl="0" algn="ctr" rtl="0"/>
                      <a:r>
                        <a:rPr lang="fr-FR" dirty="0" err="1"/>
                        <a:t>AgriSense</a:t>
                      </a:r>
                      <a:r>
                        <a:rPr lang="fr-FR" dirty="0"/>
                        <a:t> </a:t>
                      </a:r>
                      <a:r>
                        <a:rPr lang="fr-FR" dirty="0" err="1"/>
                        <a:t>Insect</a:t>
                      </a:r>
                      <a:r>
                        <a:rPr lang="fr-FR" dirty="0"/>
                        <a:t> Monitoring Platform</a:t>
                      </a:r>
                    </a:p>
                  </a:txBody>
                  <a:tcPr anchor="ctr"/>
                </a:tc>
                <a:tc>
                  <a:txBody>
                    <a:bodyPr/>
                    <a:lstStyle/>
                    <a:p>
                      <a:pPr lvl="0" algn="ctr" rtl="0"/>
                      <a:r>
                        <a:rPr lang="fr-FR" dirty="0"/>
                        <a:t>Acoustique et capteur </a:t>
                      </a:r>
                      <a:r>
                        <a:rPr lang="fr-FR" dirty="0" err="1"/>
                        <a:t>environemenaux</a:t>
                      </a:r>
                      <a:endParaRPr lang="fr-FR" dirty="0"/>
                    </a:p>
                  </a:txBody>
                  <a:tcPr anchor="ctr"/>
                </a:tc>
                <a:extLst>
                  <a:ext uri="{0D108BD9-81ED-4DB2-BD59-A6C34878D82A}">
                    <a16:rowId xmlns:a16="http://schemas.microsoft.com/office/drawing/2014/main" val="10003"/>
                  </a:ext>
                </a:extLst>
              </a:tr>
            </a:tbl>
          </a:graphicData>
        </a:graphic>
      </p:graphicFrame>
      <p:sp>
        <p:nvSpPr>
          <p:cNvPr id="4" name="Espace réservé du numéro de diapositive 1"/>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4016AB1E-3298-48B7-8C25-DA00DC8AA420}" type="slidenum">
              <a:rPr/>
              <a:t>16</a:t>
            </a:fld>
            <a:endParaRPr lang="fr-FR" sz="1200" b="0" i="0" u="none" strike="noStrike" kern="1200" cap="none" spc="100" baseline="0">
              <a:solidFill>
                <a:srgbClr val="FFFFFF"/>
              </a:solidFill>
              <a:effectLst>
                <a:outerShdw dist="38096" dir="2700000">
                  <a:srgbClr val="000000"/>
                </a:outerShdw>
              </a:effectLst>
              <a:uFillTx/>
              <a:latin typeface="Tenorite"/>
            </a:endParaRPr>
          </a:p>
        </p:txBody>
      </p:sp>
      <p:sp>
        <p:nvSpPr>
          <p:cNvPr id="5" name="Espace réservé du texte 3"/>
          <p:cNvSpPr txBox="1">
            <a:spLocks noGrp="1"/>
          </p:cNvSpPr>
          <p:nvPr>
            <p:ph type="body" sz="quarter" idx="4294967295"/>
          </p:nvPr>
        </p:nvSpPr>
        <p:spPr>
          <a:xfrm>
            <a:off x="933446" y="3429000"/>
            <a:ext cx="2920794" cy="2927351"/>
          </a:xfrm>
          <a:prstGeom prst="rect">
            <a:avLst/>
          </a:prstGeom>
          <a:noFill/>
          <a:ln>
            <a:noFill/>
          </a:ln>
        </p:spPr>
        <p:txBody>
          <a:bodyPr vert="horz" wrap="square" lIns="91440" tIns="45720" rIns="91440" bIns="45720" anchor="t" anchorCtr="0" compatLnSpc="1">
            <a:noAutofit/>
          </a:bodyPr>
          <a:lstStyle/>
          <a:p>
            <a:pPr marL="0" lvl="0" indent="0">
              <a:lnSpc>
                <a:spcPct val="125000"/>
              </a:lnSpc>
              <a:spcBef>
                <a:spcPts val="0"/>
              </a:spcBef>
              <a:spcAft>
                <a:spcPts val="600"/>
              </a:spcAft>
              <a:buNone/>
            </a:pPr>
            <a:r>
              <a:rPr lang="fr-FR" sz="1800" spc="100">
                <a:solidFill>
                  <a:srgbClr val="000000"/>
                </a:solidFill>
                <a:latin typeface="Tenorite"/>
              </a:rPr>
              <a:t>Capteur utilisable pour la surveillance d’insecte </a:t>
            </a:r>
          </a:p>
        </p:txBody>
      </p:sp>
      <p:cxnSp>
        <p:nvCxnSpPr>
          <p:cNvPr id="6" name="Connecteur droit 7"/>
          <p:cNvCxnSpPr/>
          <p:nvPr/>
        </p:nvCxnSpPr>
        <p:spPr>
          <a:xfrm flipH="1">
            <a:off x="8599703" y="3589504"/>
            <a:ext cx="10900" cy="1190668"/>
          </a:xfrm>
          <a:prstGeom prst="straightConnector1">
            <a:avLst/>
          </a:prstGeom>
          <a:noFill/>
          <a:ln w="6345" cap="flat">
            <a:solidFill>
              <a:srgbClr val="476977"/>
            </a:solidFill>
            <a:prstDash val="solid"/>
            <a:miter/>
          </a:ln>
        </p:spPr>
      </p:cxnSp>
      <p:cxnSp>
        <p:nvCxnSpPr>
          <p:cNvPr id="7" name="Connecteur droit 9"/>
          <p:cNvCxnSpPr/>
          <p:nvPr/>
        </p:nvCxnSpPr>
        <p:spPr>
          <a:xfrm flipH="1">
            <a:off x="12102541" y="3429000"/>
            <a:ext cx="10890" cy="1482489"/>
          </a:xfrm>
          <a:prstGeom prst="straightConnector1">
            <a:avLst/>
          </a:prstGeom>
          <a:noFill/>
          <a:ln w="6345" cap="flat">
            <a:solidFill>
              <a:srgbClr val="476977"/>
            </a:solidFill>
            <a:prstDash val="solid"/>
            <a:miter/>
          </a:ln>
        </p:spPr>
      </p:cxnSp>
      <p:cxnSp>
        <p:nvCxnSpPr>
          <p:cNvPr id="8" name="Connecteur droit 10"/>
          <p:cNvCxnSpPr/>
          <p:nvPr/>
        </p:nvCxnSpPr>
        <p:spPr>
          <a:xfrm>
            <a:off x="8599703" y="4588102"/>
            <a:ext cx="10900" cy="2269898"/>
          </a:xfrm>
          <a:prstGeom prst="straightConnector1">
            <a:avLst/>
          </a:prstGeom>
          <a:noFill/>
          <a:ln w="6345" cap="flat">
            <a:solidFill>
              <a:srgbClr val="476977"/>
            </a:solidFill>
            <a:prstDash val="solid"/>
            <a:miter/>
          </a:ln>
        </p:spPr>
      </p:cxnSp>
      <p:cxnSp>
        <p:nvCxnSpPr>
          <p:cNvPr id="9" name="Connecteur droit 23"/>
          <p:cNvCxnSpPr/>
          <p:nvPr/>
        </p:nvCxnSpPr>
        <p:spPr>
          <a:xfrm>
            <a:off x="6926095" y="5447492"/>
            <a:ext cx="1411660" cy="1021403"/>
          </a:xfrm>
          <a:prstGeom prst="straightConnector1">
            <a:avLst/>
          </a:prstGeom>
          <a:noFill/>
          <a:ln w="6345" cap="flat">
            <a:solidFill>
              <a:srgbClr val="FF0000"/>
            </a:solidFill>
            <a:prstDash val="solid"/>
            <a:miter/>
          </a:ln>
        </p:spPr>
      </p:cxnSp>
      <p:cxnSp>
        <p:nvCxnSpPr>
          <p:cNvPr id="10" name="Connecteur droit 25"/>
          <p:cNvCxnSpPr/>
          <p:nvPr/>
        </p:nvCxnSpPr>
        <p:spPr>
          <a:xfrm flipH="1">
            <a:off x="7247104" y="5428033"/>
            <a:ext cx="1206231" cy="1110877"/>
          </a:xfrm>
          <a:prstGeom prst="straightConnector1">
            <a:avLst/>
          </a:prstGeom>
          <a:noFill/>
          <a:ln w="6345" cap="flat">
            <a:solidFill>
              <a:srgbClr val="FF0000"/>
            </a:solidFill>
            <a:prstDash val="solid"/>
            <a:miter/>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p:cNvSpPr txBox="1">
            <a:spLocks noGrp="1"/>
          </p:cNvSpPr>
          <p:nvPr>
            <p:ph type="title"/>
          </p:nvPr>
        </p:nvSpPr>
        <p:spPr>
          <a:xfrm>
            <a:off x="-10561" y="0"/>
            <a:ext cx="4953003" cy="2182480"/>
          </a:xfrm>
        </p:spPr>
        <p:txBody>
          <a:bodyPr/>
          <a:lstStyle/>
          <a:p>
            <a:pPr lvl="0"/>
            <a:r>
              <a:rPr lang="fr-FR" dirty="0"/>
              <a:t>Source capteur insecte</a:t>
            </a:r>
          </a:p>
        </p:txBody>
      </p:sp>
      <p:pic>
        <p:nvPicPr>
          <p:cNvPr id="3" name="Espace réservé d’image 59" descr="Image contenant de l’herbe qui pousse"/>
          <p:cNvPicPr>
            <a:picLocks noGrp="1" noChangeAspect="1"/>
          </p:cNvPicPr>
          <p:nvPr>
            <p:ph type="pic" sz="quarter" idx="4294967295"/>
          </p:nvPr>
        </p:nvPicPr>
        <p:blipFill>
          <a:blip r:embed="rId3"/>
          <a:srcRect t="179" b="179"/>
          <a:stretch>
            <a:fillRect/>
          </a:stretch>
        </p:blipFill>
        <p:spPr>
          <a:xfrm>
            <a:off x="4942935" y="0"/>
            <a:ext cx="7249070" cy="2182480"/>
          </a:xfrm>
          <a:prstGeom prst="rect">
            <a:avLst/>
          </a:prstGeom>
          <a:noFill/>
          <a:ln>
            <a:noFill/>
          </a:ln>
        </p:spPr>
      </p:pic>
      <p:sp>
        <p:nvSpPr>
          <p:cNvPr id="4" name="Espace réservé du texte 7"/>
          <p:cNvSpPr txBox="1">
            <a:spLocks noGrp="1"/>
          </p:cNvSpPr>
          <p:nvPr>
            <p:ph type="body" sz="quarter" idx="4294967295"/>
          </p:nvPr>
        </p:nvSpPr>
        <p:spPr>
          <a:xfrm>
            <a:off x="91102" y="2182480"/>
            <a:ext cx="7158458" cy="4764585"/>
          </a:xfrm>
          <a:prstGeom prst="rect">
            <a:avLst/>
          </a:prstGeom>
          <a:noFill/>
          <a:ln>
            <a:noFill/>
          </a:ln>
        </p:spPr>
        <p:txBody>
          <a:bodyPr vert="horz" wrap="square" lIns="91440" tIns="45720" rIns="91440" bIns="45720" anchor="t" anchorCtr="0" compatLnSpc="1">
            <a:noAutofit/>
          </a:bodyPr>
          <a:lstStyle/>
          <a:p>
            <a:pPr marL="0" lvl="0" indent="0">
              <a:lnSpc>
                <a:spcPct val="125000"/>
              </a:lnSpc>
              <a:spcBef>
                <a:spcPts val="0"/>
              </a:spcBef>
              <a:spcAft>
                <a:spcPts val="600"/>
              </a:spcAft>
              <a:buNone/>
            </a:pPr>
            <a:r>
              <a:rPr lang="fr-FR" sz="1800" spc="100" dirty="0">
                <a:solidFill>
                  <a:srgbClr val="000000"/>
                </a:solidFill>
                <a:latin typeface="Tenorite"/>
              </a:rPr>
              <a:t>Géophones (ex. GS-32CT) :
Contexte : Les géophones détectent les vibrations du sol, ce qui les rend parfaitement adaptés pour surveiller les insectes souterrains ou détecter des mouvements dans des sols naturels.</a:t>
            </a:r>
          </a:p>
          <a:p>
            <a:pPr marL="0" lvl="0" indent="0">
              <a:lnSpc>
                <a:spcPct val="125000"/>
              </a:lnSpc>
              <a:spcBef>
                <a:spcPts val="0"/>
              </a:spcBef>
              <a:spcAft>
                <a:spcPts val="600"/>
              </a:spcAft>
              <a:buNone/>
            </a:pPr>
            <a:r>
              <a:rPr lang="fr-FR" sz="1800" spc="100" dirty="0">
                <a:solidFill>
                  <a:srgbClr val="000000"/>
                </a:solidFill>
                <a:latin typeface="Tenorite"/>
                <a:hlinkClick r:id="rId4"/>
              </a:rPr>
              <a:t>https://www.researchgate.net/publication/7206787_Geophone_Detection_of_Subterranean_Termite_and_Ant_Activity</a:t>
            </a:r>
            <a:endParaRPr lang="fr-FR" sz="1800" spc="100" dirty="0">
              <a:solidFill>
                <a:srgbClr val="000000"/>
              </a:solidFill>
              <a:latin typeface="Tenorite"/>
            </a:endParaRPr>
          </a:p>
          <a:p>
            <a:pPr marL="0" lvl="0" indent="0">
              <a:lnSpc>
                <a:spcPct val="125000"/>
              </a:lnSpc>
              <a:spcBef>
                <a:spcPts val="0"/>
              </a:spcBef>
              <a:spcAft>
                <a:spcPts val="600"/>
              </a:spcAft>
              <a:buNone/>
            </a:pPr>
            <a:endParaRPr lang="fr-FR" sz="1800" spc="100" dirty="0">
              <a:solidFill>
                <a:srgbClr val="000000"/>
              </a:solidFill>
              <a:latin typeface="Tenorite"/>
            </a:endParaRPr>
          </a:p>
          <a:p>
            <a:pPr marL="0" lvl="0" indent="0">
              <a:lnSpc>
                <a:spcPct val="125000"/>
              </a:lnSpc>
              <a:spcBef>
                <a:spcPts val="0"/>
              </a:spcBef>
              <a:spcAft>
                <a:spcPts val="600"/>
              </a:spcAft>
              <a:buNone/>
            </a:pPr>
            <a:r>
              <a:rPr lang="fr-FR" sz="1800" spc="100" dirty="0">
                <a:solidFill>
                  <a:srgbClr val="000000"/>
                </a:solidFill>
                <a:latin typeface="Tenorite"/>
              </a:rPr>
              <a:t>https://www.researchgate.net/publication/323485947_Procede_acoustique_de_detection_precoce_et_de_prevention_de_l’infestation_des_cereales_stockees_par_les_insectes_Sondes_acoustiques_de_surveillance_de_la_dynamique_des_ravageurs</a:t>
            </a:r>
          </a:p>
        </p:txBody>
      </p:sp>
      <p:sp>
        <p:nvSpPr>
          <p:cNvPr id="5" name="Espace réservé du contenu 18"/>
          <p:cNvSpPr txBox="1">
            <a:spLocks noGrp="1"/>
          </p:cNvSpPr>
          <p:nvPr>
            <p:ph type="body" sz="quarter" idx="4294967295"/>
          </p:nvPr>
        </p:nvSpPr>
        <p:spPr>
          <a:xfrm>
            <a:off x="7354415" y="2293228"/>
            <a:ext cx="5007798" cy="4764585"/>
          </a:xfrm>
          <a:prstGeom prst="rect">
            <a:avLst/>
          </a:prstGeom>
          <a:noFill/>
          <a:ln>
            <a:noFill/>
          </a:ln>
        </p:spPr>
        <p:txBody>
          <a:bodyPr vert="horz" wrap="square" lIns="91440" tIns="45720" rIns="91440" bIns="45720" anchor="t" anchorCtr="0" compatLnSpc="1">
            <a:noAutofit/>
          </a:bodyPr>
          <a:lstStyle/>
          <a:p>
            <a:pPr marL="0" lvl="0" indent="0">
              <a:lnSpc>
                <a:spcPct val="125000"/>
              </a:lnSpc>
              <a:spcBef>
                <a:spcPts val="0"/>
              </a:spcBef>
              <a:buSzPct val="100000"/>
              <a:buNone/>
            </a:pPr>
            <a:r>
              <a:rPr lang="fr-FR" sz="1800" spc="100" dirty="0">
                <a:solidFill>
                  <a:srgbClr val="000000"/>
                </a:solidFill>
                <a:latin typeface="Tenorite"/>
              </a:rPr>
              <a:t>Détecteurs d’émissions acoustiques (ex. AED-200/AED-2010) ces capteurs peuvent détecter des sons subtils générés par les insectes fouisseurs ou les activités de surface attention le traitement du signal pour être compliqué car le vent et les animaux peuvent aussi être détectés</a:t>
            </a:r>
          </a:p>
          <a:p>
            <a:pPr marL="0" lvl="0" indent="0">
              <a:lnSpc>
                <a:spcPct val="125000"/>
              </a:lnSpc>
              <a:spcBef>
                <a:spcPts val="0"/>
              </a:spcBef>
              <a:buSzPct val="100000"/>
              <a:buNone/>
            </a:pPr>
            <a:endParaRPr lang="fr-FR" sz="1800" spc="100" dirty="0">
              <a:solidFill>
                <a:srgbClr val="000000"/>
              </a:solidFill>
              <a:latin typeface="Tenorite"/>
            </a:endParaRPr>
          </a:p>
          <a:p>
            <a:pPr marL="0" lvl="0" indent="0">
              <a:lnSpc>
                <a:spcPct val="125000"/>
              </a:lnSpc>
              <a:spcBef>
                <a:spcPts val="0"/>
              </a:spcBef>
              <a:buSzPct val="100000"/>
              <a:buNone/>
            </a:pPr>
            <a:r>
              <a:rPr lang="fr-FR" sz="1800" spc="100" dirty="0">
                <a:solidFill>
                  <a:srgbClr val="000000"/>
                </a:solidFill>
                <a:latin typeface="Tenorite"/>
                <a:hlinkClick r:id="rId5"/>
              </a:rPr>
              <a:t>https://theses.hal.science/tel-01547397v1/file/TH2016PESC1062.pdf?utm_source=chatgpt.com</a:t>
            </a:r>
            <a:endParaRPr lang="fr-FR" sz="1800" spc="100" dirty="0">
              <a:solidFill>
                <a:srgbClr val="000000"/>
              </a:solidFill>
              <a:latin typeface="Tenorite"/>
            </a:endParaRPr>
          </a:p>
          <a:p>
            <a:pPr marL="0" lvl="0" indent="0">
              <a:lnSpc>
                <a:spcPct val="125000"/>
              </a:lnSpc>
              <a:spcBef>
                <a:spcPts val="0"/>
              </a:spcBef>
              <a:buSzPct val="100000"/>
              <a:buNone/>
            </a:pPr>
            <a:r>
              <a:rPr lang="fr-FR" sz="1800" spc="100" dirty="0">
                <a:solidFill>
                  <a:srgbClr val="000000"/>
                </a:solidFill>
                <a:latin typeface="Tenorite"/>
              </a:rPr>
              <a:t>Il y a </a:t>
            </a:r>
            <a:r>
              <a:rPr lang="fr-FR" sz="1800" spc="100">
                <a:solidFill>
                  <a:srgbClr val="000000"/>
                </a:solidFill>
                <a:latin typeface="Tenorite"/>
              </a:rPr>
              <a:t>aussi l’</a:t>
            </a:r>
            <a:r>
              <a:rPr lang="fr-FR" sz="1200"/>
              <a:t>Accéléromètres à Faible Consommation</a:t>
            </a:r>
            <a:endParaRPr lang="fr-FR" sz="1800" spc="100" dirty="0">
              <a:solidFill>
                <a:srgbClr val="000000"/>
              </a:solidFill>
              <a:latin typeface="Tenorite"/>
            </a:endParaRPr>
          </a:p>
        </p:txBody>
      </p:sp>
      <p:sp>
        <p:nvSpPr>
          <p:cNvPr id="6" name="Espace réservé du numéro de diapositive 1"/>
          <p:cNvSpPr txBox="1"/>
          <p:nvPr/>
        </p:nvSpPr>
        <p:spPr>
          <a:xfrm>
            <a:off x="9196862" y="649287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24E9EEE8-91F7-4381-B7D2-302C8238A940}" type="slidenum">
              <a:rPr smtClean="0"/>
              <a:t>17</a:t>
            </a:fld>
            <a:endParaRPr lang="fr-FR" sz="1200" b="0" i="0" u="none" strike="noStrike" kern="1200" cap="none" spc="100" baseline="0" dirty="0">
              <a:solidFill>
                <a:srgbClr val="767171"/>
              </a:solidFill>
              <a:uFillTx/>
              <a:latin typeface="Tenorit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22AB-317B-A0BE-FC2F-26A3F349040C}"/>
              </a:ext>
            </a:extLst>
          </p:cNvPr>
          <p:cNvSpPr>
            <a:spLocks noGrp="1"/>
          </p:cNvSpPr>
          <p:nvPr>
            <p:ph type="title"/>
          </p:nvPr>
        </p:nvSpPr>
        <p:spPr/>
        <p:txBody>
          <a:bodyPr/>
          <a:lstStyle/>
          <a:p>
            <a:r>
              <a:rPr lang="fr-FR" dirty="0"/>
              <a:t>Test D’envoi simple</a:t>
            </a:r>
          </a:p>
        </p:txBody>
      </p:sp>
      <p:sp>
        <p:nvSpPr>
          <p:cNvPr id="4" name="Text Placeholder 3">
            <a:extLst>
              <a:ext uri="{FF2B5EF4-FFF2-40B4-BE49-F238E27FC236}">
                <a16:creationId xmlns:a16="http://schemas.microsoft.com/office/drawing/2014/main" id="{B9E48468-5672-5FE5-1794-60836057AB7B}"/>
              </a:ext>
            </a:extLst>
          </p:cNvPr>
          <p:cNvSpPr>
            <a:spLocks noGrp="1"/>
          </p:cNvSpPr>
          <p:nvPr>
            <p:ph type="body" sz="quarter" idx="9"/>
          </p:nvPr>
        </p:nvSpPr>
        <p:spPr/>
        <p:txBody>
          <a:bodyPr/>
          <a:lstStyle/>
          <a:p>
            <a:endParaRPr lang="fr-FR" dirty="0"/>
          </a:p>
        </p:txBody>
      </p:sp>
      <p:pic>
        <p:nvPicPr>
          <p:cNvPr id="9" name="Content Placeholder 8" descr="A screenshot of a computer code&#10;&#10;AI-generated content may be incorrect.">
            <a:extLst>
              <a:ext uri="{FF2B5EF4-FFF2-40B4-BE49-F238E27FC236}">
                <a16:creationId xmlns:a16="http://schemas.microsoft.com/office/drawing/2014/main" id="{E339693B-DBCF-58CA-3216-3D9B69125E02}"/>
              </a:ext>
            </a:extLst>
          </p:cNvPr>
          <p:cNvPicPr>
            <a:picLocks noGrp="1" noChangeAspect="1"/>
          </p:cNvPicPr>
          <p:nvPr>
            <p:ph sz="quarter" idx="19"/>
          </p:nvPr>
        </p:nvPicPr>
        <p:blipFill>
          <a:blip r:embed="rId2">
            <a:extLst>
              <a:ext uri="{28A0092B-C50C-407E-A947-70E740481C1C}">
                <a14:useLocalDpi xmlns:a14="http://schemas.microsoft.com/office/drawing/2010/main" val="0"/>
              </a:ext>
            </a:extLst>
          </a:blip>
          <a:stretch>
            <a:fillRect/>
          </a:stretch>
        </p:blipFill>
        <p:spPr>
          <a:xfrm>
            <a:off x="7886700" y="641217"/>
            <a:ext cx="4000501" cy="5583779"/>
          </a:xfrm>
        </p:spPr>
      </p:pic>
      <p:pic>
        <p:nvPicPr>
          <p:cNvPr id="11" name="Picture 10" descr="A screenshot of a computer&#10;&#10;AI-generated content may be incorrect.">
            <a:extLst>
              <a:ext uri="{FF2B5EF4-FFF2-40B4-BE49-F238E27FC236}">
                <a16:creationId xmlns:a16="http://schemas.microsoft.com/office/drawing/2014/main" id="{E8DB974B-28FB-25F6-A0E2-87260BDA0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45" y="2663360"/>
            <a:ext cx="8066245" cy="3822626"/>
          </a:xfrm>
          <a:prstGeom prst="rect">
            <a:avLst/>
          </a:prstGeom>
        </p:spPr>
      </p:pic>
    </p:spTree>
    <p:extLst>
      <p:ext uri="{BB962C8B-B14F-4D97-AF65-F5344CB8AC3E}">
        <p14:creationId xmlns:p14="http://schemas.microsoft.com/office/powerpoint/2010/main" val="108450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F6D2-9B8F-9790-45F4-426A150B7217}"/>
              </a:ext>
            </a:extLst>
          </p:cNvPr>
          <p:cNvSpPr>
            <a:spLocks noGrp="1"/>
          </p:cNvSpPr>
          <p:nvPr>
            <p:ph type="title"/>
          </p:nvPr>
        </p:nvSpPr>
        <p:spPr/>
        <p:txBody>
          <a:bodyPr/>
          <a:lstStyle/>
          <a:p>
            <a:r>
              <a:rPr lang="fr-FR" dirty="0"/>
              <a:t>Erreur rencontrée</a:t>
            </a:r>
          </a:p>
        </p:txBody>
      </p:sp>
      <p:sp>
        <p:nvSpPr>
          <p:cNvPr id="3" name="Picture Placeholder 2">
            <a:extLst>
              <a:ext uri="{FF2B5EF4-FFF2-40B4-BE49-F238E27FC236}">
                <a16:creationId xmlns:a16="http://schemas.microsoft.com/office/drawing/2014/main" id="{9FFBC33D-77C5-7C3B-B399-A01F04E1350F}"/>
              </a:ext>
            </a:extLst>
          </p:cNvPr>
          <p:cNvSpPr>
            <a:spLocks noGrp="1"/>
          </p:cNvSpPr>
          <p:nvPr>
            <p:ph type="pic" sz="quarter" idx="4294967295"/>
          </p:nvPr>
        </p:nvSpPr>
        <p:spPr/>
        <p:txBody>
          <a:bodyPr/>
          <a:lstStyle/>
          <a:p>
            <a:endParaRPr lang="fr-FR"/>
          </a:p>
        </p:txBody>
      </p:sp>
      <p:sp>
        <p:nvSpPr>
          <p:cNvPr id="4" name="Text Placeholder 3">
            <a:extLst>
              <a:ext uri="{FF2B5EF4-FFF2-40B4-BE49-F238E27FC236}">
                <a16:creationId xmlns:a16="http://schemas.microsoft.com/office/drawing/2014/main" id="{D23A0B2F-6996-500C-FD57-354BA2A19876}"/>
              </a:ext>
            </a:extLst>
          </p:cNvPr>
          <p:cNvSpPr>
            <a:spLocks noGrp="1"/>
          </p:cNvSpPr>
          <p:nvPr>
            <p:ph type="body" sz="quarter" idx="9"/>
          </p:nvPr>
        </p:nvSpPr>
        <p:spPr/>
        <p:txBody>
          <a:bodyPr/>
          <a:lstStyle/>
          <a:p>
            <a:endParaRPr lang="fr-FR"/>
          </a:p>
        </p:txBody>
      </p:sp>
      <p:pic>
        <p:nvPicPr>
          <p:cNvPr id="7" name="Content Placeholder 6">
            <a:extLst>
              <a:ext uri="{FF2B5EF4-FFF2-40B4-BE49-F238E27FC236}">
                <a16:creationId xmlns:a16="http://schemas.microsoft.com/office/drawing/2014/main" id="{15EE5C0E-FDE3-B56E-989E-AB6BAA19307D}"/>
              </a:ext>
            </a:extLst>
          </p:cNvPr>
          <p:cNvPicPr>
            <a:picLocks noGrp="1" noChangeAspect="1"/>
          </p:cNvPicPr>
          <p:nvPr>
            <p:ph sz="quarter" idx="19"/>
          </p:nvPr>
        </p:nvPicPr>
        <p:blipFill>
          <a:blip r:embed="rId2"/>
          <a:stretch>
            <a:fillRect/>
          </a:stretch>
        </p:blipFill>
        <p:spPr>
          <a:xfrm>
            <a:off x="5586206" y="195944"/>
            <a:ext cx="5092679" cy="6577446"/>
          </a:xfrm>
        </p:spPr>
      </p:pic>
    </p:spTree>
    <p:extLst>
      <p:ext uri="{BB962C8B-B14F-4D97-AF65-F5344CB8AC3E}">
        <p14:creationId xmlns:p14="http://schemas.microsoft.com/office/powerpoint/2010/main" val="102409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image 10" descr="Des collines verdoyantes avec un coucher de soleil"/>
          <p:cNvPicPr>
            <a:picLocks noGrp="1" noChangeAspect="1"/>
          </p:cNvPicPr>
          <p:nvPr>
            <p:ph type="pic" sz="quarter" idx="4294967295"/>
          </p:nvPr>
        </p:nvPicPr>
        <p:blipFill>
          <a:blip r:embed="rId3"/>
          <a:srcRect/>
          <a:stretch>
            <a:fillRect/>
          </a:stretch>
        </p:blipFill>
        <p:spPr>
          <a:xfrm>
            <a:off x="0" y="0"/>
            <a:ext cx="6772275" cy="6858000"/>
          </a:xfrm>
          <a:prstGeom prst="rect">
            <a:avLst/>
          </a:prstGeom>
          <a:solidFill>
            <a:srgbClr val="AABE83"/>
          </a:solidFill>
          <a:ln>
            <a:noFill/>
          </a:ln>
        </p:spPr>
      </p:pic>
      <p:sp>
        <p:nvSpPr>
          <p:cNvPr id="3" name="Titre 46"/>
          <p:cNvSpPr txBox="1">
            <a:spLocks noGrp="1"/>
          </p:cNvSpPr>
          <p:nvPr>
            <p:ph type="title"/>
          </p:nvPr>
        </p:nvSpPr>
        <p:spPr>
          <a:xfrm>
            <a:off x="1224747" y="2365059"/>
            <a:ext cx="4377397" cy="2160644"/>
          </a:xfrm>
        </p:spPr>
        <p:txBody>
          <a:bodyPr/>
          <a:lstStyle/>
          <a:p>
            <a:pPr lvl="0"/>
            <a:r>
              <a:rPr lang="fr-FR"/>
              <a:t>ORDRE DU JOUR</a:t>
            </a:r>
          </a:p>
        </p:txBody>
      </p:sp>
      <p:sp>
        <p:nvSpPr>
          <p:cNvPr id="4" name="Espace réservé du texte 18"/>
          <p:cNvSpPr txBox="1">
            <a:spLocks noGrp="1"/>
          </p:cNvSpPr>
          <p:nvPr>
            <p:ph type="body" sz="quarter" idx="4294967295"/>
          </p:nvPr>
        </p:nvSpPr>
        <p:spPr>
          <a:xfrm>
            <a:off x="3427893" y="0"/>
            <a:ext cx="3344381" cy="6858000"/>
          </a:xfrm>
          <a:prstGeom prst="rect">
            <a:avLst/>
          </a:prstGeom>
          <a:solidFill>
            <a:srgbClr val="9ACF21">
              <a:alpha val="10000"/>
            </a:srgbClr>
          </a:solidFill>
          <a:ln>
            <a:noFill/>
          </a:ln>
        </p:spPr>
        <p:txBody>
          <a:bodyPr vert="horz" wrap="square" lIns="91440" tIns="45720" rIns="91440" bIns="45720" anchor="t" anchorCtr="0" compatLnSpc="1">
            <a:noAutofit/>
          </a:bodyPr>
          <a:lstStyle/>
          <a:p>
            <a:endParaRPr lang="en-US"/>
          </a:p>
        </p:txBody>
      </p:sp>
      <p:sp>
        <p:nvSpPr>
          <p:cNvPr id="5" name="Espace réservé du texte 3"/>
          <p:cNvSpPr txBox="1">
            <a:spLocks noGrp="1"/>
          </p:cNvSpPr>
          <p:nvPr>
            <p:ph type="body" sz="quarter" idx="4294967295"/>
          </p:nvPr>
        </p:nvSpPr>
        <p:spPr>
          <a:xfrm>
            <a:off x="7580311" y="531650"/>
            <a:ext cx="3773491" cy="3687427"/>
          </a:xfrm>
          <a:prstGeom prst="rect">
            <a:avLst/>
          </a:prstGeom>
          <a:noFill/>
          <a:ln>
            <a:noFill/>
          </a:ln>
        </p:spPr>
        <p:txBody>
          <a:bodyPr vert="horz" wrap="square" lIns="91440" tIns="45720" rIns="91440" bIns="45720" anchor="ctr" anchorCtr="0" compatLnSpc="1">
            <a:noAutofit/>
          </a:bodyPr>
          <a:lstStyle/>
          <a:p>
            <a:pPr marL="0" lvl="0" indent="0">
              <a:lnSpc>
                <a:spcPct val="125000"/>
              </a:lnSpc>
              <a:spcBef>
                <a:spcPts val="0"/>
              </a:spcBef>
              <a:spcAft>
                <a:spcPts val="600"/>
              </a:spcAft>
              <a:buNone/>
            </a:pPr>
            <a:r>
              <a:rPr lang="fr-FR" sz="1800" spc="100">
                <a:solidFill>
                  <a:srgbClr val="000000"/>
                </a:solidFill>
                <a:latin typeface="Tenorite"/>
              </a:rPr>
              <a:t>Fournir une solution technologique pour analyser la qualité et les propriétés du sol en temps réel</a:t>
            </a:r>
          </a:p>
          <a:p>
            <a:pPr marL="0" lvl="0" indent="0">
              <a:lnSpc>
                <a:spcPct val="125000"/>
              </a:lnSpc>
              <a:spcBef>
                <a:spcPts val="0"/>
              </a:spcBef>
              <a:spcAft>
                <a:spcPts val="600"/>
              </a:spcAft>
              <a:buNone/>
            </a:pPr>
            <a:endParaRPr lang="fr-FR" sz="1800" spc="100">
              <a:solidFill>
                <a:srgbClr val="000000"/>
              </a:solidFill>
              <a:latin typeface="Tenorite"/>
            </a:endParaRPr>
          </a:p>
          <a:p>
            <a:pPr marL="0" lvl="0" indent="0">
              <a:lnSpc>
                <a:spcPct val="125000"/>
              </a:lnSpc>
              <a:spcBef>
                <a:spcPts val="0"/>
              </a:spcBef>
              <a:spcAft>
                <a:spcPts val="600"/>
              </a:spcAft>
              <a:buNone/>
            </a:pPr>
            <a:r>
              <a:rPr lang="fr-FR" sz="1800" spc="100">
                <a:solidFill>
                  <a:srgbClr val="000000"/>
                </a:solidFill>
                <a:latin typeface="Tenorite"/>
              </a:rPr>
              <a:t>public cible : Agriculteurs, chercheurs en agronomie, et gestionnaires environnementaux.</a:t>
            </a:r>
          </a:p>
        </p:txBody>
      </p:sp>
      <p:sp>
        <p:nvSpPr>
          <p:cNvPr id="6" name="Espace réservé du numéro de diapositive 19"/>
          <p:cNvSpPr txBox="1"/>
          <p:nvPr/>
        </p:nvSpPr>
        <p:spPr>
          <a:xfrm>
            <a:off x="9791696" y="6356351"/>
            <a:ext cx="1562096"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B43469A1-EF56-45FC-88B8-4059CEC088AE}" type="slidenum">
              <a:rPr/>
              <a:t>2</a:t>
            </a:fld>
            <a:endParaRPr lang="fr-FR" sz="1200" b="0" i="0" u="none" strike="noStrike" kern="1200" cap="none" spc="100" baseline="0">
              <a:solidFill>
                <a:srgbClr val="767171"/>
              </a:solidFill>
              <a:uFillTx/>
              <a:latin typeface="Tenorit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17C8-567B-ECFB-47E3-4B4081CF7FCD}"/>
              </a:ext>
            </a:extLst>
          </p:cNvPr>
          <p:cNvSpPr>
            <a:spLocks noGrp="1"/>
          </p:cNvSpPr>
          <p:nvPr>
            <p:ph type="title"/>
          </p:nvPr>
        </p:nvSpPr>
        <p:spPr>
          <a:xfrm>
            <a:off x="-10561" y="0"/>
            <a:ext cx="12485590" cy="767443"/>
          </a:xfrm>
        </p:spPr>
        <p:txBody>
          <a:bodyPr/>
          <a:lstStyle/>
          <a:p>
            <a:r>
              <a:rPr lang="fr-FR" dirty="0"/>
              <a:t>Code </a:t>
            </a:r>
            <a:r>
              <a:rPr lang="fr-FR" dirty="0" err="1"/>
              <a:t>arduino</a:t>
            </a:r>
            <a:endParaRPr lang="fr-FR" dirty="0"/>
          </a:p>
        </p:txBody>
      </p:sp>
      <p:sp>
        <p:nvSpPr>
          <p:cNvPr id="7" name="Rectangle 2">
            <a:extLst>
              <a:ext uri="{FF2B5EF4-FFF2-40B4-BE49-F238E27FC236}">
                <a16:creationId xmlns:a16="http://schemas.microsoft.com/office/drawing/2014/main" id="{33B87440-7399-7DD9-F4B4-7035DB3B8352}"/>
              </a:ext>
            </a:extLst>
          </p:cNvPr>
          <p:cNvSpPr>
            <a:spLocks noGrp="1" noChangeArrowheads="1"/>
          </p:cNvSpPr>
          <p:nvPr>
            <p:ph type="body" sz="quarter" idx="9"/>
          </p:nvPr>
        </p:nvSpPr>
        <p:spPr bwMode="auto">
          <a:xfrm>
            <a:off x="455060" y="827681"/>
            <a:ext cx="117369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initialisation</a:t>
            </a:r>
            <a:r>
              <a:rPr kumimoji="0" lang="fr-FR" altLang="fr-FR" sz="1800" b="0" i="0" u="none" strike="noStrike" cap="none" normalizeH="0" baseline="0" dirty="0">
                <a:ln>
                  <a:noFill/>
                </a:ln>
                <a:solidFill>
                  <a:schemeClr val="tx1"/>
                </a:solidFill>
                <a:effectLst/>
                <a:latin typeface="Arial" panose="020B0604020202020204" pitchFamily="34" charset="0"/>
              </a:rPr>
              <a:t> : au démarrage, le code configure les pins d'alimentation, initialise la communication i2c et série, et teste la présence de chaque </a:t>
            </a:r>
            <a:r>
              <a:rPr kumimoji="0" lang="fr-FR" altLang="fr-FR" sz="1800" b="0" i="0" u="none" strike="noStrike" cap="none" normalizeH="0" baseline="0" dirty="0" err="1">
                <a:ln>
                  <a:noFill/>
                </a:ln>
                <a:solidFill>
                  <a:schemeClr val="tx1"/>
                </a:solidFill>
                <a:effectLst/>
                <a:latin typeface="Arial" panose="020B0604020202020204" pitchFamily="34" charset="0"/>
              </a:rPr>
              <a:t>capteur.lecture</a:t>
            </a:r>
            <a:r>
              <a:rPr kumimoji="0" lang="fr-FR" altLang="fr-FR" sz="1800" b="0" i="0" u="none" strike="noStrike" cap="none" normalizeH="0" baseline="0" dirty="0">
                <a:ln>
                  <a:noFill/>
                </a:ln>
                <a:solidFill>
                  <a:schemeClr val="tx1"/>
                </a:solidFill>
                <a:effectLst/>
                <a:latin typeface="Arial" panose="020B0604020202020204" pitchFamily="34" charset="0"/>
              </a:rPr>
              <a:t> des capteurs : dans la fonction </a:t>
            </a:r>
            <a:r>
              <a:rPr kumimoji="0" lang="fr-FR" altLang="fr-FR" sz="1800" b="0" i="0" u="none" strike="noStrike" cap="none" normalizeH="0" baseline="0" dirty="0" err="1">
                <a:ln>
                  <a:noFill/>
                </a:ln>
                <a:solidFill>
                  <a:schemeClr val="tx1"/>
                </a:solidFill>
                <a:effectLst/>
                <a:latin typeface="Arial" panose="020B0604020202020204" pitchFamily="34" charset="0"/>
              </a:rPr>
              <a:t>affiche_valeurs_capteurs</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a:t>
            </a:r>
            <a:r>
              <a:rPr kumimoji="0" lang="fr-FR" altLang="fr-FR" sz="1800" b="1" i="0" u="none" strike="noStrike" cap="none" normalizeH="0" baseline="0" dirty="0">
                <a:ln>
                  <a:noFill/>
                </a:ln>
                <a:solidFill>
                  <a:schemeClr val="tx1"/>
                </a:solidFill>
                <a:effectLst/>
                <a:latin typeface="Arial" panose="020B0604020202020204" pitchFamily="34" charset="0"/>
              </a:rPr>
              <a:t>préparation et envoi des données </a:t>
            </a:r>
            <a:r>
              <a:rPr kumimoji="0" lang="fr-FR" altLang="fr-FR" sz="1800" b="0" i="0" u="none" strike="noStrike" cap="none" normalizeH="0" baseline="0" dirty="0">
                <a:ln>
                  <a:noFill/>
                </a:ln>
                <a:solidFill>
                  <a:schemeClr val="tx1"/>
                </a:solidFill>
                <a:effectLst/>
                <a:latin typeface="Arial" panose="020B0604020202020204" pitchFamily="34" charset="0"/>
              </a:rPr>
              <a:t>: la fonction </a:t>
            </a:r>
            <a:r>
              <a:rPr kumimoji="0" lang="fr-FR" altLang="fr-FR" sz="1800" b="0" i="0" u="none" strike="noStrike" cap="none" normalizeH="0" baseline="0" dirty="0" err="1">
                <a:ln>
                  <a:noFill/>
                </a:ln>
                <a:solidFill>
                  <a:schemeClr val="tx1"/>
                </a:solidFill>
                <a:effectLst/>
                <a:latin typeface="Arial" panose="020B0604020202020204" pitchFamily="34" charset="0"/>
              </a:rPr>
              <a:t>envoi_lora</a:t>
            </a:r>
            <a:r>
              <a:rPr kumimoji="0" lang="fr-FR" altLang="fr-FR" sz="1800" b="0" i="0" u="none" strike="noStrike" cap="none" normalizeH="0" baseline="0" dirty="0">
                <a:ln>
                  <a:noFill/>
                </a:ln>
                <a:solidFill>
                  <a:schemeClr val="tx1"/>
                </a:solidFill>
                <a:effectLst/>
                <a:latin typeface="Arial" panose="020B0604020202020204" pitchFamily="34" charset="0"/>
              </a:rPr>
              <a:t> assemble les données en un tableau d'octets, le convertit en une chaîne hexadécimale et construit une commande at pour envoyer ces données via </a:t>
            </a:r>
            <a:r>
              <a:rPr kumimoji="0" lang="fr-FR" altLang="fr-FR" sz="1800" b="0" i="0" u="none" strike="noStrike" cap="none" normalizeH="0" baseline="0" dirty="0" err="1">
                <a:ln>
                  <a:noFill/>
                </a:ln>
                <a:solidFill>
                  <a:schemeClr val="tx1"/>
                </a:solidFill>
                <a:effectLst/>
                <a:latin typeface="Arial" panose="020B0604020202020204" pitchFamily="34" charset="0"/>
              </a:rPr>
              <a:t>lora</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cycle d'envoi </a:t>
            </a:r>
            <a:r>
              <a:rPr kumimoji="0" lang="fr-FR" altLang="fr-FR" sz="1800" b="0" i="0" u="none" strike="noStrike" cap="none" normalizeH="0" baseline="0" dirty="0">
                <a:ln>
                  <a:noFill/>
                </a:ln>
                <a:solidFill>
                  <a:schemeClr val="tx1"/>
                </a:solidFill>
                <a:effectLst/>
                <a:latin typeface="Arial" panose="020B0604020202020204" pitchFamily="34" charset="0"/>
              </a:rPr>
              <a:t>: dans la boucle principale, à intervalles réguliers (toutes les 60 secondes), le code lit les capteurs, affiche leurs valeurs et envoie les données via la liaison </a:t>
            </a:r>
            <a:r>
              <a:rPr kumimoji="0" lang="fr-FR" altLang="fr-FR" sz="1800" b="0" i="0" u="none" strike="noStrike" cap="none" normalizeH="0" baseline="0" dirty="0" err="1">
                <a:ln>
                  <a:noFill/>
                </a:ln>
                <a:solidFill>
                  <a:schemeClr val="tx1"/>
                </a:solidFill>
                <a:effectLst/>
                <a:latin typeface="Arial" panose="020B0604020202020204" pitchFamily="34" charset="0"/>
              </a:rPr>
              <a:t>lora</a:t>
            </a:r>
            <a:r>
              <a:rPr kumimoji="0" lang="fr-FR" altLang="fr-FR" sz="1800" b="0" i="0" u="none" strike="noStrike" cap="none" normalizeH="0" baseline="0" dirty="0">
                <a:ln>
                  <a:noFill/>
                </a:ln>
                <a:solidFill>
                  <a:schemeClr val="tx1"/>
                </a:solidFill>
                <a:effectLst/>
                <a:latin typeface="Arial" panose="020B0604020202020204" pitchFamily="34" charset="0"/>
              </a:rPr>
              <a:t>.</a:t>
            </a:r>
          </a:p>
        </p:txBody>
      </p:sp>
      <p:pic>
        <p:nvPicPr>
          <p:cNvPr id="9" name="Picture 8">
            <a:extLst>
              <a:ext uri="{FF2B5EF4-FFF2-40B4-BE49-F238E27FC236}">
                <a16:creationId xmlns:a16="http://schemas.microsoft.com/office/drawing/2014/main" id="{08560B9E-1B7B-3530-69F1-0B71F2F9BF0C}"/>
              </a:ext>
            </a:extLst>
          </p:cNvPr>
          <p:cNvPicPr>
            <a:picLocks noChangeAspect="1"/>
          </p:cNvPicPr>
          <p:nvPr/>
        </p:nvPicPr>
        <p:blipFill>
          <a:blip r:embed="rId2"/>
          <a:stretch>
            <a:fillRect/>
          </a:stretch>
        </p:blipFill>
        <p:spPr>
          <a:xfrm>
            <a:off x="5192486" y="822683"/>
            <a:ext cx="6888765" cy="5708746"/>
          </a:xfrm>
          <a:prstGeom prst="rect">
            <a:avLst/>
          </a:prstGeom>
        </p:spPr>
      </p:pic>
    </p:spTree>
    <p:extLst>
      <p:ext uri="{BB962C8B-B14F-4D97-AF65-F5344CB8AC3E}">
        <p14:creationId xmlns:p14="http://schemas.microsoft.com/office/powerpoint/2010/main" val="9939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46E8-48C4-63D0-CAA3-6BEC9A67F710}"/>
              </a:ext>
            </a:extLst>
          </p:cNvPr>
          <p:cNvSpPr>
            <a:spLocks noGrp="1"/>
          </p:cNvSpPr>
          <p:nvPr>
            <p:ph type="title"/>
          </p:nvPr>
        </p:nvSpPr>
        <p:spPr/>
        <p:txBody>
          <a:bodyPr/>
          <a:lstStyle/>
          <a:p>
            <a:r>
              <a:rPr lang="fr-FR" dirty="0"/>
              <a:t>Mon NODE-RED</a:t>
            </a:r>
          </a:p>
        </p:txBody>
      </p:sp>
      <p:sp>
        <p:nvSpPr>
          <p:cNvPr id="4" name="Text Placeholder 3">
            <a:extLst>
              <a:ext uri="{FF2B5EF4-FFF2-40B4-BE49-F238E27FC236}">
                <a16:creationId xmlns:a16="http://schemas.microsoft.com/office/drawing/2014/main" id="{03393E8E-C352-E010-5767-6E017052A109}"/>
              </a:ext>
            </a:extLst>
          </p:cNvPr>
          <p:cNvSpPr>
            <a:spLocks noGrp="1"/>
          </p:cNvSpPr>
          <p:nvPr>
            <p:ph type="body" sz="quarter" idx="9"/>
          </p:nvPr>
        </p:nvSpPr>
        <p:spPr/>
        <p:txBody>
          <a:bodyPr/>
          <a:lstStyle/>
          <a:p>
            <a:endParaRPr lang="fr-FR"/>
          </a:p>
        </p:txBody>
      </p:sp>
      <p:pic>
        <p:nvPicPr>
          <p:cNvPr id="7" name="Content Placeholder 6" descr="A diagram of a computer&#10;&#10;AI-generated content may be incorrect.">
            <a:extLst>
              <a:ext uri="{FF2B5EF4-FFF2-40B4-BE49-F238E27FC236}">
                <a16:creationId xmlns:a16="http://schemas.microsoft.com/office/drawing/2014/main" id="{797D0770-B931-D7A7-2508-C1338D8865AA}"/>
              </a:ext>
            </a:extLst>
          </p:cNvPr>
          <p:cNvPicPr>
            <a:picLocks noGrp="1" noChangeAspect="1"/>
          </p:cNvPicPr>
          <p:nvPr>
            <p:ph sz="quarter" idx="19"/>
          </p:nvPr>
        </p:nvPicPr>
        <p:blipFill>
          <a:blip r:embed="rId2">
            <a:extLst>
              <a:ext uri="{28A0092B-C50C-407E-A947-70E740481C1C}">
                <a14:useLocalDpi xmlns:a14="http://schemas.microsoft.com/office/drawing/2010/main" val="0"/>
              </a:ext>
            </a:extLst>
          </a:blip>
          <a:stretch>
            <a:fillRect/>
          </a:stretch>
        </p:blipFill>
        <p:spPr>
          <a:xfrm>
            <a:off x="902048" y="2416629"/>
            <a:ext cx="10470220" cy="4168159"/>
          </a:xfrm>
        </p:spPr>
      </p:pic>
      <p:sp>
        <p:nvSpPr>
          <p:cNvPr id="11" name="Picture Placeholder 10">
            <a:extLst>
              <a:ext uri="{FF2B5EF4-FFF2-40B4-BE49-F238E27FC236}">
                <a16:creationId xmlns:a16="http://schemas.microsoft.com/office/drawing/2014/main" id="{E2B34EA6-3967-0933-FBCC-DA7C0A2AE457}"/>
              </a:ext>
            </a:extLst>
          </p:cNvPr>
          <p:cNvSpPr>
            <a:spLocks noGrp="1"/>
          </p:cNvSpPr>
          <p:nvPr>
            <p:ph type="pic" sz="quarter" idx="4294967295"/>
          </p:nvPr>
        </p:nvSpPr>
        <p:spPr/>
        <p:txBody>
          <a:bodyPr/>
          <a:lstStyle/>
          <a:p>
            <a:endParaRPr lang="fr-FR"/>
          </a:p>
        </p:txBody>
      </p:sp>
    </p:spTree>
    <p:extLst>
      <p:ext uri="{BB962C8B-B14F-4D97-AF65-F5344CB8AC3E}">
        <p14:creationId xmlns:p14="http://schemas.microsoft.com/office/powerpoint/2010/main" val="385443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8BBF-DF7E-A3D6-8D25-C51187837A43}"/>
              </a:ext>
            </a:extLst>
          </p:cNvPr>
          <p:cNvSpPr>
            <a:spLocks noGrp="1"/>
          </p:cNvSpPr>
          <p:nvPr>
            <p:ph type="title"/>
          </p:nvPr>
        </p:nvSpPr>
        <p:spPr>
          <a:xfrm>
            <a:off x="-10560" y="0"/>
            <a:ext cx="2998690" cy="2182480"/>
          </a:xfrm>
        </p:spPr>
        <p:txBody>
          <a:bodyPr/>
          <a:lstStyle/>
          <a:p>
            <a:r>
              <a:rPr lang="fr-FR" dirty="0"/>
              <a:t>FONCTION DE NODE RED</a:t>
            </a:r>
          </a:p>
        </p:txBody>
      </p:sp>
      <p:sp>
        <p:nvSpPr>
          <p:cNvPr id="7" name="TextBox 6">
            <a:extLst>
              <a:ext uri="{FF2B5EF4-FFF2-40B4-BE49-F238E27FC236}">
                <a16:creationId xmlns:a16="http://schemas.microsoft.com/office/drawing/2014/main" id="{95DEE445-CFCE-6301-3201-D425EC29DC9C}"/>
              </a:ext>
            </a:extLst>
          </p:cNvPr>
          <p:cNvSpPr txBox="1"/>
          <p:nvPr/>
        </p:nvSpPr>
        <p:spPr>
          <a:xfrm>
            <a:off x="3265713" y="0"/>
            <a:ext cx="9960429" cy="7273786"/>
          </a:xfrm>
          <a:prstGeom prst="rect">
            <a:avLst/>
          </a:prstGeom>
          <a:noFill/>
        </p:spPr>
        <p:txBody>
          <a:bodyPr wrap="square">
            <a:spAutoFit/>
          </a:bodyPr>
          <a:lstStyle/>
          <a:p>
            <a:pPr>
              <a:lnSpc>
                <a:spcPts val="1425"/>
              </a:lnSpc>
            </a:pPr>
            <a:r>
              <a:rPr lang="fr-FR" sz="1200" b="0" dirty="0">
                <a:solidFill>
                  <a:srgbClr val="008000"/>
                </a:solidFill>
                <a:effectLst/>
                <a:latin typeface="Consolas" panose="020B0609020204030204" pitchFamily="49" charset="0"/>
              </a:rPr>
              <a:t>// vérifie la présence du </a:t>
            </a:r>
            <a:r>
              <a:rPr lang="fr-FR" sz="1200" b="0" dirty="0" err="1">
                <a:solidFill>
                  <a:srgbClr val="008000"/>
                </a:solidFill>
                <a:effectLst/>
                <a:latin typeface="Consolas" panose="020B0609020204030204" pitchFamily="49" charset="0"/>
              </a:rPr>
              <a:t>payload</a:t>
            </a:r>
            <a:r>
              <a:rPr lang="fr-FR" sz="1200" b="0" dirty="0">
                <a:solidFill>
                  <a:srgbClr val="008000"/>
                </a:solidFill>
                <a:effectLst/>
                <a:latin typeface="Consolas" panose="020B0609020204030204" pitchFamily="49" charset="0"/>
              </a:rPr>
              <a:t> et de la propriété </a:t>
            </a:r>
            <a:r>
              <a:rPr lang="fr-FR" sz="1200" b="0" dirty="0" err="1">
                <a:solidFill>
                  <a:srgbClr val="008000"/>
                </a:solidFill>
                <a:effectLst/>
                <a:latin typeface="Consolas" panose="020B0609020204030204" pitchFamily="49" charset="0"/>
              </a:rPr>
              <a:t>frmPayload</a:t>
            </a:r>
            <a:endParaRPr lang="fr-FR" sz="1200" b="0" dirty="0">
              <a:solidFill>
                <a:srgbClr val="000000"/>
              </a:solidFill>
              <a:effectLst/>
              <a:latin typeface="Consolas" panose="020B0609020204030204" pitchFamily="49" charset="0"/>
            </a:endParaRPr>
          </a:p>
          <a:p>
            <a:pPr>
              <a:lnSpc>
                <a:spcPts val="1425"/>
              </a:lnSpc>
            </a:pPr>
            <a:r>
              <a:rPr lang="fr-FR" sz="1200" b="0" dirty="0">
                <a:solidFill>
                  <a:srgbClr val="0000FF"/>
                </a:solidFill>
                <a:effectLst/>
                <a:latin typeface="Consolas" panose="020B0609020204030204" pitchFamily="49" charset="0"/>
              </a:rPr>
              <a:t>if</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msg.payload</a:t>
            </a:r>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msg.payload.frmPayload</a:t>
            </a:r>
            <a:r>
              <a:rPr lang="fr-FR" sz="1200" b="0" dirty="0">
                <a:solidFill>
                  <a:srgbClr val="000000"/>
                </a:solidFill>
                <a:effectLst/>
                <a:latin typeface="Consolas" panose="020B0609020204030204" pitchFamily="49" charset="0"/>
              </a:rPr>
              <a:t>) {</a:t>
            </a:r>
          </a:p>
          <a:p>
            <a:pPr>
              <a:lnSpc>
                <a:spcPts val="1425"/>
              </a:lnSpc>
            </a:pP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node.error</a:t>
            </a:r>
            <a:r>
              <a:rPr lang="fr-FR" sz="1200" b="0" dirty="0">
                <a:solidFill>
                  <a:srgbClr val="000000"/>
                </a:solidFill>
                <a:effectLst/>
                <a:latin typeface="Consolas" panose="020B0609020204030204" pitchFamily="49" charset="0"/>
              </a:rPr>
              <a:t>(</a:t>
            </a:r>
            <a:r>
              <a:rPr lang="fr-FR" sz="1200" b="0" dirty="0">
                <a:solidFill>
                  <a:srgbClr val="A31515"/>
                </a:solidFill>
                <a:effectLst/>
                <a:latin typeface="Consolas" panose="020B0609020204030204" pitchFamily="49" charset="0"/>
              </a:rPr>
              <a:t>"Pas de </a:t>
            </a:r>
            <a:r>
              <a:rPr lang="fr-FR" sz="1200" b="0" dirty="0" err="1">
                <a:solidFill>
                  <a:srgbClr val="A31515"/>
                </a:solidFill>
                <a:effectLst/>
                <a:latin typeface="Consolas" panose="020B0609020204030204" pitchFamily="49" charset="0"/>
              </a:rPr>
              <a:t>payload</a:t>
            </a:r>
            <a:r>
              <a:rPr lang="fr-FR" sz="1200" b="0" dirty="0">
                <a:solidFill>
                  <a:srgbClr val="A31515"/>
                </a:solidFill>
                <a:effectLst/>
                <a:latin typeface="Consolas" panose="020B0609020204030204" pitchFamily="49" charset="0"/>
              </a:rPr>
              <a:t> à décoder"</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return</a:t>
            </a: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null</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a:t>
            </a:r>
          </a:p>
          <a:p>
            <a:pPr>
              <a:lnSpc>
                <a:spcPts val="1425"/>
              </a:lnSpc>
            </a:pPr>
            <a:br>
              <a:rPr lang="fr-FR" sz="1200" b="0" dirty="0">
                <a:solidFill>
                  <a:srgbClr val="000000"/>
                </a:solidFill>
                <a:effectLst/>
                <a:latin typeface="Consolas" panose="020B0609020204030204" pitchFamily="49" charset="0"/>
              </a:rPr>
            </a:br>
            <a:r>
              <a:rPr lang="fr-FR" sz="1200" b="0" dirty="0">
                <a:solidFill>
                  <a:srgbClr val="008000"/>
                </a:solidFill>
                <a:effectLst/>
                <a:latin typeface="Consolas" panose="020B0609020204030204" pitchFamily="49" charset="0"/>
              </a:rPr>
              <a:t>// conversion du Base64 en Buffer</a:t>
            </a:r>
            <a:endParaRPr lang="fr-FR" sz="1200" b="0" dirty="0">
              <a:solidFill>
                <a:srgbClr val="000000"/>
              </a:solidFill>
              <a:effectLst/>
              <a:latin typeface="Consolas" panose="020B0609020204030204" pitchFamily="49" charset="0"/>
            </a:endParaRPr>
          </a:p>
          <a:p>
            <a:pPr>
              <a:lnSpc>
                <a:spcPts val="1425"/>
              </a:lnSpc>
            </a:pPr>
            <a:r>
              <a:rPr lang="fr-FR" sz="1200" b="0" dirty="0">
                <a:solidFill>
                  <a:srgbClr val="0000FF"/>
                </a:solidFill>
                <a:effectLst/>
                <a:latin typeface="Consolas" panose="020B0609020204030204" pitchFamily="49" charset="0"/>
              </a:rPr>
              <a:t>let</a:t>
            </a:r>
            <a:r>
              <a:rPr lang="fr-FR" sz="1200" b="0" dirty="0">
                <a:solidFill>
                  <a:srgbClr val="000000"/>
                </a:solidFill>
                <a:effectLst/>
                <a:latin typeface="Consolas" panose="020B0609020204030204" pitchFamily="49" charset="0"/>
              </a:rPr>
              <a:t> bytes = </a:t>
            </a:r>
            <a:r>
              <a:rPr lang="fr-FR" sz="1200" b="0" dirty="0" err="1">
                <a:solidFill>
                  <a:srgbClr val="008080"/>
                </a:solidFill>
                <a:effectLst/>
                <a:latin typeface="Consolas" panose="020B0609020204030204" pitchFamily="49" charset="0"/>
              </a:rPr>
              <a:t>Buffer</a:t>
            </a:r>
            <a:r>
              <a:rPr lang="fr-FR" sz="1200" b="0" dirty="0" err="1">
                <a:solidFill>
                  <a:srgbClr val="000000"/>
                </a:solidFill>
                <a:effectLst/>
                <a:latin typeface="Consolas" panose="020B0609020204030204" pitchFamily="49" charset="0"/>
              </a:rPr>
              <a:t>.</a:t>
            </a:r>
            <a:r>
              <a:rPr lang="fr-FR" sz="1200" b="0" dirty="0" err="1">
                <a:solidFill>
                  <a:srgbClr val="0000FF"/>
                </a:solidFill>
                <a:effectLst/>
                <a:latin typeface="Consolas" panose="020B0609020204030204" pitchFamily="49" charset="0"/>
              </a:rPr>
              <a:t>from</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msg.payload.frmPayload</a:t>
            </a:r>
            <a:r>
              <a:rPr lang="fr-FR" sz="1200" b="0" dirty="0">
                <a:solidFill>
                  <a:srgbClr val="000000"/>
                </a:solidFill>
                <a:effectLst/>
                <a:latin typeface="Consolas" panose="020B0609020204030204" pitchFamily="49" charset="0"/>
              </a:rPr>
              <a:t>, </a:t>
            </a:r>
            <a:r>
              <a:rPr lang="fr-FR" sz="1200" b="0" dirty="0">
                <a:solidFill>
                  <a:srgbClr val="A31515"/>
                </a:solidFill>
                <a:effectLst/>
                <a:latin typeface="Consolas" panose="020B0609020204030204" pitchFamily="49" charset="0"/>
              </a:rPr>
              <a:t>'base64'</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FF"/>
                </a:solidFill>
                <a:effectLst/>
                <a:latin typeface="Consolas" panose="020B0609020204030204" pitchFamily="49" charset="0"/>
              </a:rPr>
              <a:t>if</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bytes.length</a:t>
            </a:r>
            <a:r>
              <a:rPr lang="fr-FR" sz="1200" b="0" dirty="0">
                <a:solidFill>
                  <a:srgbClr val="000000"/>
                </a:solidFill>
                <a:effectLst/>
                <a:latin typeface="Consolas" panose="020B0609020204030204" pitchFamily="49" charset="0"/>
              </a:rPr>
              <a:t> &lt; </a:t>
            </a:r>
            <a:r>
              <a:rPr lang="fr-FR" sz="1200" b="0" dirty="0">
                <a:solidFill>
                  <a:srgbClr val="098658"/>
                </a:solidFill>
                <a:effectLst/>
                <a:latin typeface="Consolas" panose="020B0609020204030204" pitchFamily="49" charset="0"/>
              </a:rPr>
              <a:t>10</a:t>
            </a:r>
            <a:r>
              <a:rPr lang="fr-FR" sz="1200" b="0" dirty="0">
                <a:solidFill>
                  <a:srgbClr val="000000"/>
                </a:solidFill>
                <a:effectLst/>
                <a:latin typeface="Consolas" panose="020B0609020204030204" pitchFamily="49" charset="0"/>
              </a:rPr>
              <a:t>) {</a:t>
            </a:r>
          </a:p>
          <a:p>
            <a:pPr>
              <a:lnSpc>
                <a:spcPts val="1425"/>
              </a:lnSpc>
            </a:pP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node.error</a:t>
            </a:r>
            <a:r>
              <a:rPr lang="fr-FR" sz="1200" b="0" dirty="0">
                <a:solidFill>
                  <a:srgbClr val="000000"/>
                </a:solidFill>
                <a:effectLst/>
                <a:latin typeface="Consolas" panose="020B0609020204030204" pitchFamily="49" charset="0"/>
              </a:rPr>
              <a:t>(</a:t>
            </a:r>
            <a:r>
              <a:rPr lang="fr-FR" sz="1200" b="0" dirty="0">
                <a:solidFill>
                  <a:srgbClr val="A31515"/>
                </a:solidFill>
                <a:effectLst/>
                <a:latin typeface="Consolas" panose="020B0609020204030204" pitchFamily="49" charset="0"/>
              </a:rPr>
              <a:t>"</a:t>
            </a:r>
            <a:r>
              <a:rPr lang="fr-FR" sz="1200" b="0" dirty="0" err="1">
                <a:solidFill>
                  <a:srgbClr val="A31515"/>
                </a:solidFill>
                <a:effectLst/>
                <a:latin typeface="Consolas" panose="020B0609020204030204" pitchFamily="49" charset="0"/>
              </a:rPr>
              <a:t>Payload</a:t>
            </a:r>
            <a:r>
              <a:rPr lang="fr-FR" sz="1200" b="0" dirty="0">
                <a:solidFill>
                  <a:srgbClr val="A31515"/>
                </a:solidFill>
                <a:effectLst/>
                <a:latin typeface="Consolas" panose="020B0609020204030204" pitchFamily="49" charset="0"/>
              </a:rPr>
              <a:t> trop court ("</a:t>
            </a:r>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bytes.length</a:t>
            </a:r>
            <a:r>
              <a:rPr lang="fr-FR" sz="1200" b="0" dirty="0">
                <a:solidFill>
                  <a:srgbClr val="000000"/>
                </a:solidFill>
                <a:effectLst/>
                <a:latin typeface="Consolas" panose="020B0609020204030204" pitchFamily="49" charset="0"/>
              </a:rPr>
              <a:t> + </a:t>
            </a:r>
            <a:r>
              <a:rPr lang="fr-FR" sz="1200" b="0" dirty="0">
                <a:solidFill>
                  <a:srgbClr val="A31515"/>
                </a:solidFill>
                <a:effectLst/>
                <a:latin typeface="Consolas" panose="020B0609020204030204" pitchFamily="49" charset="0"/>
              </a:rPr>
              <a:t>" octets)"</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return</a:t>
            </a:r>
            <a:r>
              <a:rPr lang="fr-FR" sz="1200" b="0" dirty="0">
                <a:solidFill>
                  <a:srgbClr val="000000"/>
                </a:solidFill>
                <a:effectLst/>
                <a:latin typeface="Consolas" panose="020B0609020204030204" pitchFamily="49" charset="0"/>
              </a:rPr>
              <a:t> </a:t>
            </a:r>
            <a:r>
              <a:rPr lang="fr-FR" sz="1200" b="0" dirty="0" err="1">
                <a:solidFill>
                  <a:srgbClr val="0000FF"/>
                </a:solidFill>
                <a:effectLst/>
                <a:latin typeface="Consolas" panose="020B0609020204030204" pitchFamily="49" charset="0"/>
              </a:rPr>
              <a:t>null</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a:t>
            </a:r>
          </a:p>
          <a:p>
            <a:pPr>
              <a:lnSpc>
                <a:spcPts val="1425"/>
              </a:lnSpc>
            </a:pPr>
            <a:br>
              <a:rPr lang="fr-FR" sz="1200" b="0" dirty="0">
                <a:solidFill>
                  <a:srgbClr val="000000"/>
                </a:solidFill>
                <a:effectLst/>
                <a:latin typeface="Consolas" panose="020B0609020204030204" pitchFamily="49" charset="0"/>
              </a:rPr>
            </a:br>
            <a:r>
              <a:rPr lang="fr-FR" sz="1200" b="0" dirty="0">
                <a:solidFill>
                  <a:srgbClr val="008000"/>
                </a:solidFill>
                <a:effectLst/>
                <a:latin typeface="Consolas" panose="020B0609020204030204" pitchFamily="49" charset="0"/>
              </a:rPr>
              <a:t>// décodage des données</a:t>
            </a:r>
            <a:endParaRPr lang="fr-FR" sz="1200" b="0" dirty="0">
              <a:solidFill>
                <a:srgbClr val="000000"/>
              </a:solidFill>
              <a:effectLst/>
              <a:latin typeface="Consolas" panose="020B0609020204030204" pitchFamily="49" charset="0"/>
            </a:endParaRPr>
          </a:p>
          <a:p>
            <a:pPr>
              <a:lnSpc>
                <a:spcPts val="1425"/>
              </a:lnSpc>
            </a:pPr>
            <a:r>
              <a:rPr lang="fr-FR" sz="1200" b="0" dirty="0">
                <a:solidFill>
                  <a:srgbClr val="0000FF"/>
                </a:solidFill>
                <a:effectLst/>
                <a:latin typeface="Consolas" panose="020B0609020204030204" pitchFamily="49" charset="0"/>
              </a:rPr>
              <a:t>let</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decoded</a:t>
            </a:r>
            <a:r>
              <a:rPr lang="fr-FR" sz="1200" b="0" dirty="0">
                <a:solidFill>
                  <a:srgbClr val="000000"/>
                </a:solidFill>
                <a:effectLst/>
                <a:latin typeface="Consolas" panose="020B0609020204030204" pitchFamily="49" charset="0"/>
              </a:rPr>
              <a:t> = {</a:t>
            </a:r>
          </a:p>
          <a:p>
            <a:pPr>
              <a:lnSpc>
                <a:spcPts val="1425"/>
              </a:lnSpc>
            </a:pPr>
            <a:r>
              <a:rPr lang="fr-FR" sz="1200" b="0" dirty="0">
                <a:solidFill>
                  <a:srgbClr val="000000"/>
                </a:solidFill>
                <a:effectLst/>
                <a:latin typeface="Consolas" panose="020B0609020204030204" pitchFamily="49" charset="0"/>
              </a:rPr>
              <a:t>    bme280: {</a:t>
            </a:r>
          </a:p>
          <a:p>
            <a:pPr>
              <a:lnSpc>
                <a:spcPts val="1425"/>
              </a:lnSpc>
            </a:pPr>
            <a:r>
              <a:rPr lang="fr-FR" sz="1200" b="0" dirty="0">
                <a:solidFill>
                  <a:srgbClr val="000000"/>
                </a:solidFill>
                <a:effectLst/>
                <a:latin typeface="Consolas" panose="020B0609020204030204" pitchFamily="49" charset="0"/>
              </a:rPr>
              <a:t>        </a:t>
            </a:r>
            <a:r>
              <a:rPr lang="fr-FR" sz="1200" b="0" dirty="0">
                <a:solidFill>
                  <a:srgbClr val="008000"/>
                </a:solidFill>
                <a:effectLst/>
                <a:latin typeface="Consolas" panose="020B0609020204030204" pitchFamily="49" charset="0"/>
              </a:rPr>
              <a:t>// utilisation de readInt16BE pour permettre des températures négatives</a:t>
            </a:r>
            <a:endParaRPr lang="fr-FR" sz="1200" b="0" dirty="0">
              <a:solidFill>
                <a:srgbClr val="000000"/>
              </a:solidFill>
              <a:effectLst/>
              <a:latin typeface="Consolas" panose="020B0609020204030204" pitchFamily="49" charset="0"/>
            </a:endParaRPr>
          </a:p>
          <a:p>
            <a:pPr>
              <a:lnSpc>
                <a:spcPts val="1425"/>
              </a:lnSpc>
            </a:pP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temperature</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parseFloat</a:t>
            </a:r>
            <a:r>
              <a:rPr lang="fr-FR" sz="1200" b="0" dirty="0">
                <a:solidFill>
                  <a:srgbClr val="000000"/>
                </a:solidFill>
                <a:effectLst/>
                <a:latin typeface="Consolas" panose="020B0609020204030204" pitchFamily="49" charset="0"/>
              </a:rPr>
              <a:t>((bytes.readInt16BE(</a:t>
            </a:r>
            <a:r>
              <a:rPr lang="fr-FR" sz="1200" b="0" dirty="0">
                <a:solidFill>
                  <a:srgbClr val="098658"/>
                </a:solidFill>
                <a:effectLst/>
                <a:latin typeface="Consolas" panose="020B0609020204030204" pitchFamily="49" charset="0"/>
              </a:rPr>
              <a:t>0</a:t>
            </a:r>
            <a:r>
              <a:rPr lang="fr-FR" sz="1200" b="0" dirty="0">
                <a:solidFill>
                  <a:srgbClr val="000000"/>
                </a:solidFill>
                <a:effectLst/>
                <a:latin typeface="Consolas" panose="020B0609020204030204" pitchFamily="49" charset="0"/>
              </a:rPr>
              <a:t>) / </a:t>
            </a:r>
            <a:r>
              <a:rPr lang="fr-FR" sz="1200" b="0" dirty="0">
                <a:solidFill>
                  <a:srgbClr val="098658"/>
                </a:solidFill>
                <a:effectLst/>
                <a:latin typeface="Consolas" panose="020B0609020204030204" pitchFamily="49" charset="0"/>
              </a:rPr>
              <a:t>100.0</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toFixed</a:t>
            </a:r>
            <a:r>
              <a:rPr lang="fr-FR" sz="1200" b="0" dirty="0">
                <a:solidFill>
                  <a:srgbClr val="000000"/>
                </a:solidFill>
                <a:effectLst/>
                <a:latin typeface="Consolas" panose="020B0609020204030204" pitchFamily="49" charset="0"/>
              </a:rPr>
              <a:t>(</a:t>
            </a:r>
            <a:r>
              <a:rPr lang="fr-FR" sz="1200" b="0" dirty="0">
                <a:solidFill>
                  <a:srgbClr val="098658"/>
                </a:solidFill>
                <a:effectLst/>
                <a:latin typeface="Consolas" panose="020B0609020204030204" pitchFamily="49" charset="0"/>
              </a:rPr>
              <a:t>2</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humidity</a:t>
            </a:r>
            <a:r>
              <a:rPr lang="fr-FR" sz="1200" b="0" dirty="0">
                <a:solidFill>
                  <a:srgbClr val="000000"/>
                </a:solidFill>
                <a:effectLst/>
                <a:latin typeface="Consolas" panose="020B0609020204030204" pitchFamily="49" charset="0"/>
              </a:rPr>
              <a:t>: bytes.readUInt8(</a:t>
            </a:r>
            <a:r>
              <a:rPr lang="fr-FR" sz="1200" b="0" dirty="0">
                <a:solidFill>
                  <a:srgbClr val="098658"/>
                </a:solidFill>
                <a:effectLst/>
                <a:latin typeface="Consolas" panose="020B0609020204030204" pitchFamily="49" charset="0"/>
              </a:rPr>
              <a:t>2</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        pressure: </a:t>
            </a:r>
            <a:r>
              <a:rPr lang="fr-FR" sz="1200" b="0" dirty="0" err="1">
                <a:solidFill>
                  <a:srgbClr val="000000"/>
                </a:solidFill>
                <a:effectLst/>
                <a:latin typeface="Consolas" panose="020B0609020204030204" pitchFamily="49" charset="0"/>
              </a:rPr>
              <a:t>parseFloat</a:t>
            </a:r>
            <a:r>
              <a:rPr lang="fr-FR" sz="1200" b="0" dirty="0">
                <a:solidFill>
                  <a:srgbClr val="000000"/>
                </a:solidFill>
                <a:effectLst/>
                <a:latin typeface="Consolas" panose="020B0609020204030204" pitchFamily="49" charset="0"/>
              </a:rPr>
              <a:t>((bytes.readUInt16BE(</a:t>
            </a:r>
            <a:r>
              <a:rPr lang="fr-FR" sz="1200" b="0" dirty="0">
                <a:solidFill>
                  <a:srgbClr val="098658"/>
                </a:solidFill>
                <a:effectLst/>
                <a:latin typeface="Consolas" panose="020B0609020204030204" pitchFamily="49" charset="0"/>
              </a:rPr>
              <a:t>3</a:t>
            </a:r>
            <a:r>
              <a:rPr lang="fr-FR" sz="1200" b="0" dirty="0">
                <a:solidFill>
                  <a:srgbClr val="000000"/>
                </a:solidFill>
                <a:effectLst/>
                <a:latin typeface="Consolas" panose="020B0609020204030204" pitchFamily="49" charset="0"/>
              </a:rPr>
              <a:t>) / </a:t>
            </a:r>
            <a:r>
              <a:rPr lang="fr-FR" sz="1200" b="0" dirty="0">
                <a:solidFill>
                  <a:srgbClr val="098658"/>
                </a:solidFill>
                <a:effectLst/>
                <a:latin typeface="Consolas" panose="020B0609020204030204" pitchFamily="49" charset="0"/>
              </a:rPr>
              <a:t>1.0</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toFixed</a:t>
            </a:r>
            <a:r>
              <a:rPr lang="fr-FR" sz="1200" b="0" dirty="0">
                <a:solidFill>
                  <a:srgbClr val="000000"/>
                </a:solidFill>
                <a:effectLst/>
                <a:latin typeface="Consolas" panose="020B0609020204030204" pitchFamily="49" charset="0"/>
              </a:rPr>
              <a:t>(</a:t>
            </a:r>
            <a:r>
              <a:rPr lang="fr-FR" sz="1200" b="0" dirty="0">
                <a:solidFill>
                  <a:srgbClr val="098658"/>
                </a:solidFill>
                <a:effectLst/>
                <a:latin typeface="Consolas" panose="020B0609020204030204" pitchFamily="49" charset="0"/>
              </a:rPr>
              <a:t>2</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    },</a:t>
            </a:r>
          </a:p>
          <a:p>
            <a:pPr>
              <a:lnSpc>
                <a:spcPts val="1425"/>
              </a:lnSpc>
            </a:pPr>
            <a:r>
              <a:rPr lang="fr-FR" sz="1200" b="0" dirty="0">
                <a:solidFill>
                  <a:srgbClr val="000000"/>
                </a:solidFill>
                <a:effectLst/>
                <a:latin typeface="Consolas" panose="020B0609020204030204" pitchFamily="49" charset="0"/>
              </a:rPr>
              <a:t>    bme680: {</a:t>
            </a:r>
          </a:p>
          <a:p>
            <a:pPr>
              <a:lnSpc>
                <a:spcPts val="1425"/>
              </a:lnSpc>
            </a:pP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gas</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parseFloat</a:t>
            </a:r>
            <a:r>
              <a:rPr lang="fr-FR" sz="1200" b="0" dirty="0">
                <a:solidFill>
                  <a:srgbClr val="000000"/>
                </a:solidFill>
                <a:effectLst/>
                <a:latin typeface="Consolas" panose="020B0609020204030204" pitchFamily="49" charset="0"/>
              </a:rPr>
              <a:t>((bytes.readUInt16BE(</a:t>
            </a:r>
            <a:r>
              <a:rPr lang="fr-FR" sz="1200" b="0" dirty="0">
                <a:solidFill>
                  <a:srgbClr val="098658"/>
                </a:solidFill>
                <a:effectLst/>
                <a:latin typeface="Consolas" panose="020B0609020204030204" pitchFamily="49" charset="0"/>
              </a:rPr>
              <a:t>5</a:t>
            </a:r>
            <a:r>
              <a:rPr lang="fr-FR" sz="1200" b="0" dirty="0">
                <a:solidFill>
                  <a:srgbClr val="000000"/>
                </a:solidFill>
                <a:effectLst/>
                <a:latin typeface="Consolas" panose="020B0609020204030204" pitchFamily="49" charset="0"/>
              </a:rPr>
              <a:t>) / </a:t>
            </a:r>
            <a:r>
              <a:rPr lang="fr-FR" sz="1200" b="0" dirty="0">
                <a:solidFill>
                  <a:srgbClr val="098658"/>
                </a:solidFill>
                <a:effectLst/>
                <a:latin typeface="Consolas" panose="020B0609020204030204" pitchFamily="49" charset="0"/>
              </a:rPr>
              <a:t>1.0</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toFixed</a:t>
            </a:r>
            <a:r>
              <a:rPr lang="fr-FR" sz="1200" b="0" dirty="0">
                <a:solidFill>
                  <a:srgbClr val="000000"/>
                </a:solidFill>
                <a:effectLst/>
                <a:latin typeface="Consolas" panose="020B0609020204030204" pitchFamily="49" charset="0"/>
              </a:rPr>
              <a:t>(</a:t>
            </a:r>
            <a:r>
              <a:rPr lang="fr-FR" sz="1200" b="0" dirty="0">
                <a:solidFill>
                  <a:srgbClr val="098658"/>
                </a:solidFill>
                <a:effectLst/>
                <a:latin typeface="Consolas" panose="020B0609020204030204" pitchFamily="49" charset="0"/>
              </a:rPr>
              <a:t>2</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    },</a:t>
            </a:r>
          </a:p>
          <a:p>
            <a:pPr>
              <a:lnSpc>
                <a:spcPts val="1425"/>
              </a:lnSpc>
            </a:pPr>
            <a:r>
              <a:rPr lang="fr-FR" sz="1200" b="0" dirty="0">
                <a:solidFill>
                  <a:srgbClr val="000000"/>
                </a:solidFill>
                <a:effectLst/>
                <a:latin typeface="Consolas" panose="020B0609020204030204" pitchFamily="49" charset="0"/>
              </a:rPr>
              <a:t>    kx023: {</a:t>
            </a:r>
          </a:p>
          <a:p>
            <a:pPr>
              <a:lnSpc>
                <a:spcPts val="1425"/>
              </a:lnSpc>
            </a:pP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accel_x</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parseFloat</a:t>
            </a:r>
            <a:r>
              <a:rPr lang="fr-FR" sz="1200" b="0" dirty="0">
                <a:solidFill>
                  <a:srgbClr val="000000"/>
                </a:solidFill>
                <a:effectLst/>
                <a:latin typeface="Consolas" panose="020B0609020204030204" pitchFamily="49" charset="0"/>
              </a:rPr>
              <a:t>((bytes.readInt8(</a:t>
            </a:r>
            <a:r>
              <a:rPr lang="fr-FR" sz="1200" b="0" dirty="0">
                <a:solidFill>
                  <a:srgbClr val="098658"/>
                </a:solidFill>
                <a:effectLst/>
                <a:latin typeface="Consolas" panose="020B0609020204030204" pitchFamily="49" charset="0"/>
              </a:rPr>
              <a:t>7</a:t>
            </a:r>
            <a:r>
              <a:rPr lang="fr-FR" sz="1200" b="0" dirty="0">
                <a:solidFill>
                  <a:srgbClr val="000000"/>
                </a:solidFill>
                <a:effectLst/>
                <a:latin typeface="Consolas" panose="020B0609020204030204" pitchFamily="49" charset="0"/>
              </a:rPr>
              <a:t>) / </a:t>
            </a:r>
            <a:r>
              <a:rPr lang="fr-FR" sz="1200" b="0" dirty="0">
                <a:solidFill>
                  <a:srgbClr val="098658"/>
                </a:solidFill>
                <a:effectLst/>
                <a:latin typeface="Consolas" panose="020B0609020204030204" pitchFamily="49" charset="0"/>
              </a:rPr>
              <a:t>50.0</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toFixed</a:t>
            </a:r>
            <a:r>
              <a:rPr lang="fr-FR" sz="1200" b="0" dirty="0">
                <a:solidFill>
                  <a:srgbClr val="000000"/>
                </a:solidFill>
                <a:effectLst/>
                <a:latin typeface="Consolas" panose="020B0609020204030204" pitchFamily="49" charset="0"/>
              </a:rPr>
              <a:t>(</a:t>
            </a:r>
            <a:r>
              <a:rPr lang="fr-FR" sz="1200" b="0" dirty="0">
                <a:solidFill>
                  <a:srgbClr val="098658"/>
                </a:solidFill>
                <a:effectLst/>
                <a:latin typeface="Consolas" panose="020B0609020204030204" pitchFamily="49" charset="0"/>
              </a:rPr>
              <a:t>2</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accel_y</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parseFloat</a:t>
            </a:r>
            <a:r>
              <a:rPr lang="fr-FR" sz="1200" b="0" dirty="0">
                <a:solidFill>
                  <a:srgbClr val="000000"/>
                </a:solidFill>
                <a:effectLst/>
                <a:latin typeface="Consolas" panose="020B0609020204030204" pitchFamily="49" charset="0"/>
              </a:rPr>
              <a:t>((bytes.readInt8(</a:t>
            </a:r>
            <a:r>
              <a:rPr lang="fr-FR" sz="1200" b="0" dirty="0">
                <a:solidFill>
                  <a:srgbClr val="098658"/>
                </a:solidFill>
                <a:effectLst/>
                <a:latin typeface="Consolas" panose="020B0609020204030204" pitchFamily="49" charset="0"/>
              </a:rPr>
              <a:t>8</a:t>
            </a:r>
            <a:r>
              <a:rPr lang="fr-FR" sz="1200" b="0" dirty="0">
                <a:solidFill>
                  <a:srgbClr val="000000"/>
                </a:solidFill>
                <a:effectLst/>
                <a:latin typeface="Consolas" panose="020B0609020204030204" pitchFamily="49" charset="0"/>
              </a:rPr>
              <a:t>) / </a:t>
            </a:r>
            <a:r>
              <a:rPr lang="fr-FR" sz="1200" b="0" dirty="0">
                <a:solidFill>
                  <a:srgbClr val="098658"/>
                </a:solidFill>
                <a:effectLst/>
                <a:latin typeface="Consolas" panose="020B0609020204030204" pitchFamily="49" charset="0"/>
              </a:rPr>
              <a:t>50.0</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toFixed</a:t>
            </a:r>
            <a:r>
              <a:rPr lang="fr-FR" sz="1200" b="0" dirty="0">
                <a:solidFill>
                  <a:srgbClr val="000000"/>
                </a:solidFill>
                <a:effectLst/>
                <a:latin typeface="Consolas" panose="020B0609020204030204" pitchFamily="49" charset="0"/>
              </a:rPr>
              <a:t>(</a:t>
            </a:r>
            <a:r>
              <a:rPr lang="fr-FR" sz="1200" b="0" dirty="0">
                <a:solidFill>
                  <a:srgbClr val="098658"/>
                </a:solidFill>
                <a:effectLst/>
                <a:latin typeface="Consolas" panose="020B0609020204030204" pitchFamily="49" charset="0"/>
              </a:rPr>
              <a:t>2</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accel_z</a:t>
            </a:r>
            <a:r>
              <a:rPr lang="fr-FR" sz="1200" b="0" dirty="0">
                <a:solidFill>
                  <a:srgbClr val="000000"/>
                </a:solidFill>
                <a:effectLst/>
                <a:latin typeface="Consolas" panose="020B0609020204030204" pitchFamily="49" charset="0"/>
              </a:rPr>
              <a:t>: </a:t>
            </a:r>
            <a:r>
              <a:rPr lang="fr-FR" sz="1200" b="0" dirty="0" err="1">
                <a:solidFill>
                  <a:srgbClr val="000000"/>
                </a:solidFill>
                <a:effectLst/>
                <a:latin typeface="Consolas" panose="020B0609020204030204" pitchFamily="49" charset="0"/>
              </a:rPr>
              <a:t>parseFloat</a:t>
            </a:r>
            <a:r>
              <a:rPr lang="fr-FR" sz="1200" b="0" dirty="0">
                <a:solidFill>
                  <a:srgbClr val="000000"/>
                </a:solidFill>
                <a:effectLst/>
                <a:latin typeface="Consolas" panose="020B0609020204030204" pitchFamily="49" charset="0"/>
              </a:rPr>
              <a:t>((bytes.readInt8(</a:t>
            </a:r>
            <a:r>
              <a:rPr lang="fr-FR" sz="1200" b="0" dirty="0">
                <a:solidFill>
                  <a:srgbClr val="098658"/>
                </a:solidFill>
                <a:effectLst/>
                <a:latin typeface="Consolas" panose="020B0609020204030204" pitchFamily="49" charset="0"/>
              </a:rPr>
              <a:t>9</a:t>
            </a:r>
            <a:r>
              <a:rPr lang="fr-FR" sz="1200" b="0" dirty="0">
                <a:solidFill>
                  <a:srgbClr val="000000"/>
                </a:solidFill>
                <a:effectLst/>
                <a:latin typeface="Consolas" panose="020B0609020204030204" pitchFamily="49" charset="0"/>
              </a:rPr>
              <a:t>) / </a:t>
            </a:r>
            <a:r>
              <a:rPr lang="fr-FR" sz="1200" b="0" dirty="0">
                <a:solidFill>
                  <a:srgbClr val="098658"/>
                </a:solidFill>
                <a:effectLst/>
                <a:latin typeface="Consolas" panose="020B0609020204030204" pitchFamily="49" charset="0"/>
              </a:rPr>
              <a:t>50.0</a:t>
            </a:r>
            <a:r>
              <a:rPr lang="fr-FR" sz="1200" b="0" dirty="0">
                <a:solidFill>
                  <a:srgbClr val="000000"/>
                </a:solidFill>
                <a:effectLst/>
                <a:latin typeface="Consolas" panose="020B0609020204030204" pitchFamily="49" charset="0"/>
              </a:rPr>
              <a:t>).</a:t>
            </a:r>
            <a:r>
              <a:rPr lang="fr-FR" sz="1200" b="0" dirty="0" err="1">
                <a:solidFill>
                  <a:srgbClr val="000000"/>
                </a:solidFill>
                <a:effectLst/>
                <a:latin typeface="Consolas" panose="020B0609020204030204" pitchFamily="49" charset="0"/>
              </a:rPr>
              <a:t>toFixed</a:t>
            </a:r>
            <a:r>
              <a:rPr lang="fr-FR" sz="1200" b="0" dirty="0">
                <a:solidFill>
                  <a:srgbClr val="000000"/>
                </a:solidFill>
                <a:effectLst/>
                <a:latin typeface="Consolas" panose="020B0609020204030204" pitchFamily="49" charset="0"/>
              </a:rPr>
              <a:t>(</a:t>
            </a:r>
            <a:r>
              <a:rPr lang="fr-FR" sz="1200" b="0" dirty="0">
                <a:solidFill>
                  <a:srgbClr val="098658"/>
                </a:solidFill>
                <a:effectLst/>
                <a:latin typeface="Consolas" panose="020B0609020204030204" pitchFamily="49" charset="0"/>
              </a:rPr>
              <a:t>2</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    }</a:t>
            </a:r>
          </a:p>
          <a:p>
            <a:pPr>
              <a:lnSpc>
                <a:spcPts val="1425"/>
              </a:lnSpc>
            </a:pPr>
            <a:r>
              <a:rPr lang="fr-FR" sz="1200" b="0" dirty="0">
                <a:solidFill>
                  <a:srgbClr val="000000"/>
                </a:solidFill>
                <a:effectLst/>
                <a:latin typeface="Consolas" panose="020B0609020204030204" pitchFamily="49" charset="0"/>
              </a:rPr>
              <a:t>};</a:t>
            </a:r>
          </a:p>
          <a:p>
            <a:pPr>
              <a:lnSpc>
                <a:spcPts val="1425"/>
              </a:lnSpc>
            </a:pPr>
            <a:br>
              <a:rPr lang="fr-FR" sz="1200" b="0" dirty="0">
                <a:solidFill>
                  <a:srgbClr val="000000"/>
                </a:solidFill>
                <a:effectLst/>
                <a:latin typeface="Consolas" panose="020B0609020204030204" pitchFamily="49" charset="0"/>
              </a:rPr>
            </a:br>
            <a:r>
              <a:rPr lang="fr-FR" sz="1200" b="0" dirty="0">
                <a:solidFill>
                  <a:srgbClr val="008000"/>
                </a:solidFill>
                <a:effectLst/>
                <a:latin typeface="Consolas" panose="020B0609020204030204" pitchFamily="49" charset="0"/>
              </a:rPr>
              <a:t>// ajout éventuel de métadonnées (si disponibles dans </a:t>
            </a:r>
            <a:r>
              <a:rPr lang="fr-FR" sz="1200" b="0" dirty="0" err="1">
                <a:solidFill>
                  <a:srgbClr val="008000"/>
                </a:solidFill>
                <a:effectLst/>
                <a:latin typeface="Consolas" panose="020B0609020204030204" pitchFamily="49" charset="0"/>
              </a:rPr>
              <a:t>msg.payload</a:t>
            </a:r>
            <a:r>
              <a:rPr lang="fr-FR" sz="1200" b="0" dirty="0">
                <a:solidFill>
                  <a:srgbClr val="008000"/>
                </a:solidFill>
                <a:effectLst/>
                <a:latin typeface="Consolas" panose="020B0609020204030204" pitchFamily="49" charset="0"/>
              </a:rPr>
              <a:t>)</a:t>
            </a:r>
            <a:endParaRPr lang="fr-FR" sz="1200" b="0" dirty="0">
              <a:solidFill>
                <a:srgbClr val="000000"/>
              </a:solidFill>
              <a:effectLst/>
              <a:latin typeface="Consolas" panose="020B0609020204030204" pitchFamily="49" charset="0"/>
            </a:endParaRPr>
          </a:p>
          <a:p>
            <a:pPr>
              <a:lnSpc>
                <a:spcPts val="1425"/>
              </a:lnSpc>
            </a:pPr>
            <a:r>
              <a:rPr lang="fr-FR" sz="1200" b="0" dirty="0" err="1">
                <a:solidFill>
                  <a:srgbClr val="000000"/>
                </a:solidFill>
                <a:effectLst/>
                <a:latin typeface="Consolas" panose="020B0609020204030204" pitchFamily="49" charset="0"/>
              </a:rPr>
              <a:t>decoded.metadata</a:t>
            </a:r>
            <a:r>
              <a:rPr lang="fr-FR" sz="1200" b="0" dirty="0">
                <a:solidFill>
                  <a:srgbClr val="000000"/>
                </a:solidFill>
                <a:effectLst/>
                <a:latin typeface="Consolas" panose="020B0609020204030204" pitchFamily="49" charset="0"/>
              </a:rPr>
              <a:t> = {</a:t>
            </a:r>
          </a:p>
          <a:p>
            <a:pPr>
              <a:lnSpc>
                <a:spcPts val="1425"/>
              </a:lnSpc>
            </a:pPr>
            <a:r>
              <a:rPr lang="fr-FR" sz="1200" b="0" dirty="0">
                <a:solidFill>
                  <a:srgbClr val="000000"/>
                </a:solidFill>
                <a:effectLst/>
                <a:latin typeface="Consolas" panose="020B0609020204030204" pitchFamily="49" charset="0"/>
              </a:rPr>
              <a:t>    </a:t>
            </a:r>
            <a:r>
              <a:rPr lang="fr-FR" sz="1200" b="0" dirty="0">
                <a:solidFill>
                  <a:srgbClr val="008000"/>
                </a:solidFill>
                <a:effectLst/>
                <a:latin typeface="Consolas" panose="020B0609020204030204" pitchFamily="49" charset="0"/>
              </a:rPr>
              <a:t>// par exemple, si le </a:t>
            </a:r>
            <a:r>
              <a:rPr lang="fr-FR" sz="1200" b="0" dirty="0" err="1">
                <a:solidFill>
                  <a:srgbClr val="008000"/>
                </a:solidFill>
                <a:effectLst/>
                <a:latin typeface="Consolas" panose="020B0609020204030204" pitchFamily="49" charset="0"/>
              </a:rPr>
              <a:t>gateway</a:t>
            </a:r>
            <a:r>
              <a:rPr lang="fr-FR" sz="1200" b="0" dirty="0">
                <a:solidFill>
                  <a:srgbClr val="008000"/>
                </a:solidFill>
                <a:effectLst/>
                <a:latin typeface="Consolas" panose="020B0609020204030204" pitchFamily="49" charset="0"/>
              </a:rPr>
              <a:t> transmet d'autres infos</a:t>
            </a:r>
            <a:endParaRPr lang="fr-FR" sz="1200" b="0" dirty="0">
              <a:solidFill>
                <a:srgbClr val="000000"/>
              </a:solidFill>
              <a:effectLst/>
              <a:latin typeface="Consolas" panose="020B0609020204030204" pitchFamily="49" charset="0"/>
            </a:endParaRPr>
          </a:p>
          <a:p>
            <a:pPr>
              <a:lnSpc>
                <a:spcPts val="1425"/>
              </a:lnSpc>
            </a:pPr>
            <a:r>
              <a:rPr lang="fr-FR" sz="1200" b="0" dirty="0">
                <a:solidFill>
                  <a:srgbClr val="000000"/>
                </a:solidFill>
                <a:effectLst/>
                <a:latin typeface="Consolas" panose="020B0609020204030204" pitchFamily="49" charset="0"/>
              </a:rPr>
              <a:t>    time: </a:t>
            </a:r>
            <a:r>
              <a:rPr lang="fr-FR" sz="1200" b="0" dirty="0" err="1">
                <a:solidFill>
                  <a:srgbClr val="000000"/>
                </a:solidFill>
                <a:effectLst/>
                <a:latin typeface="Consolas" panose="020B0609020204030204" pitchFamily="49" charset="0"/>
              </a:rPr>
              <a:t>msg.payload.time</a:t>
            </a:r>
            <a:r>
              <a:rPr lang="fr-FR" sz="1200" b="0" dirty="0">
                <a:solidFill>
                  <a:srgbClr val="000000"/>
                </a:solidFill>
                <a:effectLst/>
                <a:latin typeface="Consolas" panose="020B0609020204030204" pitchFamily="49" charset="0"/>
              </a:rPr>
              <a:t> || </a:t>
            </a:r>
            <a:r>
              <a:rPr lang="fr-FR" sz="1200" b="0" dirty="0" err="1">
                <a:solidFill>
                  <a:srgbClr val="008080"/>
                </a:solidFill>
                <a:effectLst/>
                <a:latin typeface="Consolas" panose="020B0609020204030204" pitchFamily="49" charset="0"/>
              </a:rPr>
              <a:t>Date</a:t>
            </a:r>
            <a:r>
              <a:rPr lang="fr-FR" sz="1200" b="0" dirty="0" err="1">
                <a:solidFill>
                  <a:srgbClr val="000000"/>
                </a:solidFill>
                <a:effectLst/>
                <a:latin typeface="Consolas" panose="020B0609020204030204" pitchFamily="49" charset="0"/>
              </a:rPr>
              <a:t>.now</a:t>
            </a:r>
            <a:r>
              <a:rPr lang="fr-FR" sz="1200" b="0" dirty="0">
                <a:solidFill>
                  <a:srgbClr val="000000"/>
                </a:solidFill>
                <a:effectLst/>
                <a:latin typeface="Consolas" panose="020B0609020204030204" pitchFamily="49" charset="0"/>
              </a:rPr>
              <a:t>()</a:t>
            </a:r>
          </a:p>
          <a:p>
            <a:pPr>
              <a:lnSpc>
                <a:spcPts val="1425"/>
              </a:lnSpc>
            </a:pPr>
            <a:r>
              <a:rPr lang="fr-FR" sz="1200" b="0" dirty="0">
                <a:solidFill>
                  <a:srgbClr val="000000"/>
                </a:solidFill>
                <a:effectLst/>
                <a:latin typeface="Consolas" panose="020B0609020204030204" pitchFamily="49" charset="0"/>
              </a:rPr>
              <a:t>};</a:t>
            </a:r>
            <a:br>
              <a:rPr lang="fr-FR" sz="1200" b="0" dirty="0">
                <a:solidFill>
                  <a:srgbClr val="000000"/>
                </a:solidFill>
                <a:effectLst/>
                <a:latin typeface="Consolas" panose="020B0609020204030204" pitchFamily="49" charset="0"/>
              </a:rPr>
            </a:br>
            <a:r>
              <a:rPr lang="fr-FR" sz="1200" b="0" dirty="0" err="1">
                <a:solidFill>
                  <a:srgbClr val="000000"/>
                </a:solidFill>
                <a:effectLst/>
                <a:latin typeface="Consolas" panose="020B0609020204030204" pitchFamily="49" charset="0"/>
              </a:rPr>
              <a:t>msg.decoded</a:t>
            </a:r>
            <a:r>
              <a:rPr lang="fr-FR" sz="1200" b="0" dirty="0">
                <a:solidFill>
                  <a:srgbClr val="000000"/>
                </a:solidFill>
                <a:effectLst/>
                <a:latin typeface="Consolas" panose="020B0609020204030204" pitchFamily="49" charset="0"/>
              </a:rPr>
              <a:t> = </a:t>
            </a:r>
            <a:r>
              <a:rPr lang="fr-FR" sz="1200" b="0" dirty="0" err="1">
                <a:solidFill>
                  <a:srgbClr val="000000"/>
                </a:solidFill>
                <a:effectLst/>
                <a:latin typeface="Consolas" panose="020B0609020204030204" pitchFamily="49" charset="0"/>
              </a:rPr>
              <a:t>decoded</a:t>
            </a:r>
            <a:r>
              <a:rPr lang="fr-FR" sz="1200" b="0" dirty="0">
                <a:solidFill>
                  <a:srgbClr val="000000"/>
                </a:solidFill>
                <a:effectLst/>
                <a:latin typeface="Consolas" panose="020B0609020204030204" pitchFamily="49" charset="0"/>
              </a:rPr>
              <a:t>;  </a:t>
            </a:r>
            <a:r>
              <a:rPr lang="fr-FR" sz="1200" b="0" dirty="0">
                <a:solidFill>
                  <a:srgbClr val="0000FF"/>
                </a:solidFill>
                <a:effectLst/>
                <a:latin typeface="Consolas" panose="020B0609020204030204" pitchFamily="49" charset="0"/>
              </a:rPr>
              <a:t>return</a:t>
            </a:r>
            <a:r>
              <a:rPr lang="fr-FR" sz="1200" b="0" dirty="0">
                <a:solidFill>
                  <a:srgbClr val="000000"/>
                </a:solidFill>
                <a:effectLst/>
                <a:latin typeface="Consolas" panose="020B0609020204030204" pitchFamily="49" charset="0"/>
              </a:rPr>
              <a:t> msg;</a:t>
            </a:r>
          </a:p>
          <a:p>
            <a:pPr>
              <a:lnSpc>
                <a:spcPts val="1425"/>
              </a:lnSpc>
            </a:pPr>
            <a:br>
              <a:rPr lang="fr-FR" sz="1200" b="0" dirty="0">
                <a:solidFill>
                  <a:srgbClr val="000000"/>
                </a:solidFill>
                <a:effectLst/>
                <a:latin typeface="Consolas" panose="020B0609020204030204" pitchFamily="49" charset="0"/>
              </a:rPr>
            </a:br>
            <a:endParaRPr lang="fr-FR"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46250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F5C1E-91BE-6E65-ED6B-8FC5AAF4AF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FF3E25-DE9B-9C10-F7CD-196E94B5F119}"/>
              </a:ext>
            </a:extLst>
          </p:cNvPr>
          <p:cNvSpPr>
            <a:spLocks noGrp="1"/>
          </p:cNvSpPr>
          <p:nvPr>
            <p:ph type="title"/>
          </p:nvPr>
        </p:nvSpPr>
        <p:spPr>
          <a:xfrm>
            <a:off x="-10560" y="0"/>
            <a:ext cx="12202560" cy="930729"/>
          </a:xfrm>
        </p:spPr>
        <p:txBody>
          <a:bodyPr/>
          <a:lstStyle/>
          <a:p>
            <a:r>
              <a:rPr lang="fr-FR" dirty="0"/>
              <a:t>FONCTION DE NODE RED</a:t>
            </a:r>
          </a:p>
        </p:txBody>
      </p:sp>
      <p:sp>
        <p:nvSpPr>
          <p:cNvPr id="4" name="TextBox 3">
            <a:extLst>
              <a:ext uri="{FF2B5EF4-FFF2-40B4-BE49-F238E27FC236}">
                <a16:creationId xmlns:a16="http://schemas.microsoft.com/office/drawing/2014/main" id="{32A34695-7E59-AF08-FDDD-C690E69863B0}"/>
              </a:ext>
            </a:extLst>
          </p:cNvPr>
          <p:cNvSpPr txBox="1"/>
          <p:nvPr/>
        </p:nvSpPr>
        <p:spPr>
          <a:xfrm>
            <a:off x="244929" y="1088466"/>
            <a:ext cx="13340442" cy="5838778"/>
          </a:xfrm>
          <a:prstGeom prst="rect">
            <a:avLst/>
          </a:prstGeom>
          <a:noFill/>
        </p:spPr>
        <p:txBody>
          <a:bodyPr wrap="square">
            <a:spAutoFit/>
          </a:bodyPr>
          <a:lstStyle/>
          <a:p>
            <a:pPr>
              <a:lnSpc>
                <a:spcPts val="1425"/>
              </a:lnSpc>
            </a:pPr>
            <a:r>
              <a:rPr lang="fr-FR" sz="1400" b="0" dirty="0">
                <a:solidFill>
                  <a:srgbClr val="0000FF"/>
                </a:solidFill>
                <a:effectLst/>
                <a:latin typeface="Consolas" panose="020B0609020204030204" pitchFamily="49" charset="0"/>
              </a:rPr>
              <a:t>if</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msg.decoded</a:t>
            </a:r>
            <a:r>
              <a:rPr lang="fr-FR" sz="1400" b="0" dirty="0">
                <a:solidFill>
                  <a:srgbClr val="000000"/>
                </a:solidFill>
                <a:effectLst/>
                <a:latin typeface="Consolas" panose="020B0609020204030204" pitchFamily="49" charset="0"/>
              </a:rPr>
              <a:t>) {</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node.error</a:t>
            </a:r>
            <a:r>
              <a:rPr lang="fr-FR" sz="1400" b="0" dirty="0">
                <a:solidFill>
                  <a:srgbClr val="000000"/>
                </a:solidFill>
                <a:effectLst/>
                <a:latin typeface="Consolas" panose="020B0609020204030204" pitchFamily="49" charset="0"/>
              </a:rPr>
              <a:t>(</a:t>
            </a:r>
            <a:r>
              <a:rPr lang="fr-FR" sz="1400" b="0" dirty="0">
                <a:solidFill>
                  <a:srgbClr val="A31515"/>
                </a:solidFill>
                <a:effectLst/>
                <a:latin typeface="Consolas" panose="020B0609020204030204" pitchFamily="49" charset="0"/>
              </a:rPr>
              <a:t>"Aucune donnée décodée à préparer"</a:t>
            </a:r>
            <a:r>
              <a:rPr lang="fr-FR" sz="1400" b="0" dirty="0">
                <a:solidFill>
                  <a:srgbClr val="000000"/>
                </a:solidFill>
                <a:effectLst/>
                <a:latin typeface="Consolas" panose="020B0609020204030204" pitchFamily="49" charset="0"/>
              </a:rPr>
              <a:t>);</a:t>
            </a:r>
          </a:p>
          <a:p>
            <a:pPr>
              <a:lnSpc>
                <a:spcPts val="1425"/>
              </a:lnSpc>
            </a:pPr>
            <a:r>
              <a:rPr lang="fr-FR" sz="1400" b="0" dirty="0">
                <a:solidFill>
                  <a:srgbClr val="000000"/>
                </a:solidFill>
                <a:effectLst/>
                <a:latin typeface="Consolas" panose="020B0609020204030204" pitchFamily="49" charset="0"/>
              </a:rPr>
              <a:t>    </a:t>
            </a:r>
            <a:r>
              <a:rPr lang="fr-FR" sz="1400" b="0" dirty="0">
                <a:solidFill>
                  <a:srgbClr val="0000FF"/>
                </a:solidFill>
                <a:effectLst/>
                <a:latin typeface="Consolas" panose="020B0609020204030204" pitchFamily="49" charset="0"/>
              </a:rPr>
              <a:t>return</a:t>
            </a:r>
            <a:r>
              <a:rPr lang="fr-FR" sz="1400" b="0" dirty="0">
                <a:solidFill>
                  <a:srgbClr val="000000"/>
                </a:solidFill>
                <a:effectLst/>
                <a:latin typeface="Consolas" panose="020B0609020204030204" pitchFamily="49" charset="0"/>
              </a:rPr>
              <a:t> </a:t>
            </a:r>
            <a:r>
              <a:rPr lang="fr-FR" sz="1400" b="0" dirty="0" err="1">
                <a:solidFill>
                  <a:srgbClr val="0000FF"/>
                </a:solidFill>
                <a:effectLst/>
                <a:latin typeface="Consolas" panose="020B0609020204030204" pitchFamily="49" charset="0"/>
              </a:rPr>
              <a:t>null</a:t>
            </a:r>
            <a:r>
              <a:rPr lang="fr-FR" sz="1400" b="0" dirty="0">
                <a:solidFill>
                  <a:srgbClr val="000000"/>
                </a:solidFill>
                <a:effectLst/>
                <a:latin typeface="Consolas" panose="020B0609020204030204" pitchFamily="49" charset="0"/>
              </a:rPr>
              <a:t>;</a:t>
            </a:r>
          </a:p>
          <a:p>
            <a:pPr>
              <a:lnSpc>
                <a:spcPts val="1425"/>
              </a:lnSpc>
            </a:pPr>
            <a:r>
              <a:rPr lang="fr-FR" sz="1400" b="0" dirty="0">
                <a:solidFill>
                  <a:srgbClr val="000000"/>
                </a:solidFill>
                <a:effectLst/>
                <a:latin typeface="Consolas" panose="020B0609020204030204" pitchFamily="49" charset="0"/>
              </a:rPr>
              <a:t>}</a:t>
            </a:r>
          </a:p>
          <a:p>
            <a:pPr>
              <a:lnSpc>
                <a:spcPts val="1425"/>
              </a:lnSpc>
            </a:pPr>
            <a:br>
              <a:rPr lang="fr-FR" sz="1400" b="0" dirty="0">
                <a:solidFill>
                  <a:srgbClr val="000000"/>
                </a:solidFill>
                <a:effectLst/>
                <a:latin typeface="Consolas" panose="020B0609020204030204" pitchFamily="49" charset="0"/>
              </a:rPr>
            </a:br>
            <a:r>
              <a:rPr lang="fr-FR" sz="1400" b="0" dirty="0">
                <a:solidFill>
                  <a:srgbClr val="008000"/>
                </a:solidFill>
                <a:effectLst/>
                <a:latin typeface="Consolas" panose="020B0609020204030204" pitchFamily="49" charset="0"/>
              </a:rPr>
              <a:t>// création du point </a:t>
            </a:r>
            <a:r>
              <a:rPr lang="fr-FR" sz="1400" b="0" dirty="0" err="1">
                <a:solidFill>
                  <a:srgbClr val="008000"/>
                </a:solidFill>
                <a:effectLst/>
                <a:latin typeface="Consolas" panose="020B0609020204030204" pitchFamily="49" charset="0"/>
              </a:rPr>
              <a:t>InfluxDB</a:t>
            </a:r>
            <a:endParaRPr lang="fr-FR" sz="1400" b="0" dirty="0">
              <a:solidFill>
                <a:srgbClr val="000000"/>
              </a:solidFill>
              <a:effectLst/>
              <a:latin typeface="Consolas" panose="020B0609020204030204" pitchFamily="49" charset="0"/>
            </a:endParaRPr>
          </a:p>
          <a:p>
            <a:pPr>
              <a:lnSpc>
                <a:spcPts val="1425"/>
              </a:lnSpc>
            </a:pPr>
            <a:r>
              <a:rPr lang="fr-FR" sz="1400" b="0" dirty="0">
                <a:solidFill>
                  <a:srgbClr val="0000FF"/>
                </a:solidFill>
                <a:effectLst/>
                <a:latin typeface="Consolas" panose="020B0609020204030204" pitchFamily="49" charset="0"/>
              </a:rPr>
              <a:t>var</a:t>
            </a:r>
            <a:r>
              <a:rPr lang="fr-FR" sz="1400" b="0" dirty="0">
                <a:solidFill>
                  <a:srgbClr val="000000"/>
                </a:solidFill>
                <a:effectLst/>
                <a:latin typeface="Consolas" panose="020B0609020204030204" pitchFamily="49" charset="0"/>
              </a:rPr>
              <a:t> point = {</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measurement</a:t>
            </a:r>
            <a:r>
              <a:rPr lang="fr-FR" sz="1400" b="0" dirty="0">
                <a:solidFill>
                  <a:srgbClr val="000000"/>
                </a:solidFill>
                <a:effectLst/>
                <a:latin typeface="Consolas" panose="020B0609020204030204" pitchFamily="49" charset="0"/>
              </a:rPr>
              <a:t>: </a:t>
            </a:r>
            <a:r>
              <a:rPr lang="fr-FR" sz="1400" b="0" dirty="0">
                <a:solidFill>
                  <a:srgbClr val="A31515"/>
                </a:solidFill>
                <a:effectLst/>
                <a:latin typeface="Consolas" panose="020B0609020204030204" pitchFamily="49" charset="0"/>
              </a:rPr>
              <a:t>"</a:t>
            </a:r>
            <a:r>
              <a:rPr lang="fr-FR" sz="1400" b="0" dirty="0" err="1">
                <a:solidFill>
                  <a:srgbClr val="A31515"/>
                </a:solidFill>
                <a:effectLst/>
                <a:latin typeface="Consolas" panose="020B0609020204030204" pitchFamily="49" charset="0"/>
              </a:rPr>
              <a:t>echostar_sensors</a:t>
            </a:r>
            <a:r>
              <a:rPr lang="fr-FR" sz="1400" b="0" dirty="0">
                <a:solidFill>
                  <a:srgbClr val="A31515"/>
                </a:solidFill>
                <a:effectLst/>
                <a:latin typeface="Consolas" panose="020B0609020204030204" pitchFamily="49" charset="0"/>
              </a:rPr>
              <a:t>"</a:t>
            </a:r>
            <a:r>
              <a:rPr lang="fr-FR" sz="1400" b="0" dirty="0">
                <a:solidFill>
                  <a:srgbClr val="000000"/>
                </a:solidFill>
                <a:effectLst/>
                <a:latin typeface="Consolas" panose="020B0609020204030204" pitchFamily="49" charset="0"/>
              </a:rPr>
              <a:t>, </a:t>
            </a:r>
            <a:r>
              <a:rPr lang="fr-FR" sz="1400" b="0" dirty="0">
                <a:solidFill>
                  <a:srgbClr val="008000"/>
                </a:solidFill>
                <a:effectLst/>
                <a:latin typeface="Consolas" panose="020B0609020204030204" pitchFamily="49" charset="0"/>
              </a:rPr>
              <a:t>// nom de la mesure (fixe ou configurable)</a:t>
            </a:r>
            <a:endParaRPr lang="fr-FR" sz="1400" b="0" dirty="0">
              <a:solidFill>
                <a:srgbClr val="000000"/>
              </a:solidFill>
              <a:effectLst/>
              <a:latin typeface="Consolas" panose="020B0609020204030204" pitchFamily="49" charset="0"/>
            </a:endParaRPr>
          </a:p>
          <a:p>
            <a:pPr>
              <a:lnSpc>
                <a:spcPts val="1425"/>
              </a:lnSpc>
            </a:pPr>
            <a:r>
              <a:rPr lang="fr-FR" sz="1400" b="0" dirty="0">
                <a:solidFill>
                  <a:srgbClr val="000000"/>
                </a:solidFill>
                <a:effectLst/>
                <a:latin typeface="Consolas" panose="020B0609020204030204" pitchFamily="49" charset="0"/>
              </a:rPr>
              <a:t>    tags: {</a:t>
            </a:r>
          </a:p>
          <a:p>
            <a:pPr>
              <a:lnSpc>
                <a:spcPts val="1425"/>
              </a:lnSpc>
            </a:pPr>
            <a:r>
              <a:rPr lang="fr-FR" sz="1400" b="0" dirty="0">
                <a:solidFill>
                  <a:srgbClr val="000000"/>
                </a:solidFill>
                <a:effectLst/>
                <a:latin typeface="Consolas" panose="020B0609020204030204" pitchFamily="49" charset="0"/>
              </a:rPr>
              <a:t>        </a:t>
            </a:r>
            <a:r>
              <a:rPr lang="fr-FR" sz="1400" b="0" dirty="0">
                <a:solidFill>
                  <a:srgbClr val="008000"/>
                </a:solidFill>
                <a:effectLst/>
                <a:latin typeface="Consolas" panose="020B0609020204030204" pitchFamily="49" charset="0"/>
              </a:rPr>
              <a:t>// tags</a:t>
            </a:r>
            <a:endParaRPr lang="fr-FR" sz="1400" b="0" dirty="0">
              <a:solidFill>
                <a:srgbClr val="000000"/>
              </a:solidFill>
              <a:effectLst/>
              <a:latin typeface="Consolas" panose="020B0609020204030204" pitchFamily="49" charset="0"/>
            </a:endParaRP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device_id</a:t>
            </a: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msg.payload.devEUI</a:t>
            </a:r>
            <a:r>
              <a:rPr lang="fr-FR" sz="1400" b="0" dirty="0">
                <a:solidFill>
                  <a:srgbClr val="000000"/>
                </a:solidFill>
                <a:effectLst/>
                <a:latin typeface="Consolas" panose="020B0609020204030204" pitchFamily="49" charset="0"/>
              </a:rPr>
              <a:t> || </a:t>
            </a:r>
            <a:r>
              <a:rPr lang="fr-FR" sz="1400" b="0" dirty="0">
                <a:solidFill>
                  <a:srgbClr val="A31515"/>
                </a:solidFill>
                <a:effectLst/>
                <a:latin typeface="Consolas" panose="020B0609020204030204" pitchFamily="49" charset="0"/>
              </a:rPr>
              <a:t>"</a:t>
            </a:r>
            <a:r>
              <a:rPr lang="fr-FR" sz="1400" b="0" dirty="0" err="1">
                <a:solidFill>
                  <a:srgbClr val="A31515"/>
                </a:solidFill>
                <a:effectLst/>
                <a:latin typeface="Consolas" panose="020B0609020204030204" pitchFamily="49" charset="0"/>
              </a:rPr>
              <a:t>unknown</a:t>
            </a:r>
            <a:r>
              <a:rPr lang="fr-FR" sz="1400" b="0" dirty="0">
                <a:solidFill>
                  <a:srgbClr val="A31515"/>
                </a:solidFill>
                <a:effectLst/>
                <a:latin typeface="Consolas" panose="020B0609020204030204" pitchFamily="49" charset="0"/>
              </a:rPr>
              <a:t>"</a:t>
            </a:r>
            <a:r>
              <a:rPr lang="fr-FR" sz="1400" b="0" dirty="0">
                <a:solidFill>
                  <a:srgbClr val="000000"/>
                </a:solidFill>
                <a:effectLst/>
                <a:latin typeface="Consolas" panose="020B0609020204030204" pitchFamily="49" charset="0"/>
              </a:rPr>
              <a:t>,</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device_type</a:t>
            </a:r>
            <a:r>
              <a:rPr lang="fr-FR" sz="1400" b="0" dirty="0">
                <a:solidFill>
                  <a:srgbClr val="000000"/>
                </a:solidFill>
                <a:effectLst/>
                <a:latin typeface="Consolas" panose="020B0609020204030204" pitchFamily="49" charset="0"/>
              </a:rPr>
              <a:t>: </a:t>
            </a:r>
            <a:r>
              <a:rPr lang="fr-FR" sz="1400" b="0" dirty="0">
                <a:solidFill>
                  <a:srgbClr val="A31515"/>
                </a:solidFill>
                <a:effectLst/>
                <a:latin typeface="Consolas" panose="020B0609020204030204" pitchFamily="49" charset="0"/>
              </a:rPr>
              <a:t>"</a:t>
            </a:r>
            <a:r>
              <a:rPr lang="fr-FR" sz="1400" b="0" dirty="0" err="1">
                <a:solidFill>
                  <a:srgbClr val="A31515"/>
                </a:solidFill>
                <a:effectLst/>
                <a:latin typeface="Consolas" panose="020B0609020204030204" pitchFamily="49" charset="0"/>
              </a:rPr>
              <a:t>echostar_terminal</a:t>
            </a:r>
            <a:r>
              <a:rPr lang="fr-FR" sz="1400" b="0" dirty="0">
                <a:solidFill>
                  <a:srgbClr val="A31515"/>
                </a:solidFill>
                <a:effectLst/>
                <a:latin typeface="Consolas" panose="020B0609020204030204" pitchFamily="49" charset="0"/>
              </a:rPr>
              <a:t>"</a:t>
            </a:r>
            <a:endParaRPr lang="fr-FR" sz="1400" b="0" dirty="0">
              <a:solidFill>
                <a:srgbClr val="000000"/>
              </a:solidFill>
              <a:effectLst/>
              <a:latin typeface="Consolas" panose="020B0609020204030204" pitchFamily="49" charset="0"/>
            </a:endParaRPr>
          </a:p>
          <a:p>
            <a:pPr>
              <a:lnSpc>
                <a:spcPts val="1425"/>
              </a:lnSpc>
            </a:pPr>
            <a:r>
              <a:rPr lang="fr-FR" sz="1400" b="0" dirty="0">
                <a:solidFill>
                  <a:srgbClr val="000000"/>
                </a:solidFill>
                <a:effectLst/>
                <a:latin typeface="Consolas" panose="020B0609020204030204" pitchFamily="49" charset="0"/>
              </a:rPr>
              <a:t>    },</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fields</a:t>
            </a:r>
            <a:r>
              <a:rPr lang="fr-FR" sz="1400" b="0" dirty="0">
                <a:solidFill>
                  <a:srgbClr val="000000"/>
                </a:solidFill>
                <a:effectLst/>
                <a:latin typeface="Consolas" panose="020B0609020204030204" pitchFamily="49" charset="0"/>
              </a:rPr>
              <a:t>: {</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temperature</a:t>
            </a:r>
            <a:r>
              <a:rPr lang="fr-FR" sz="1400" b="0" dirty="0">
                <a:solidFill>
                  <a:srgbClr val="000000"/>
                </a:solidFill>
                <a:effectLst/>
                <a:latin typeface="Consolas" panose="020B0609020204030204" pitchFamily="49" charset="0"/>
              </a:rPr>
              <a:t>: msg.decoded.bme280.temperature,</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humidity</a:t>
            </a:r>
            <a:r>
              <a:rPr lang="fr-FR" sz="1400" b="0" dirty="0">
                <a:solidFill>
                  <a:srgbClr val="000000"/>
                </a:solidFill>
                <a:effectLst/>
                <a:latin typeface="Consolas" panose="020B0609020204030204" pitchFamily="49" charset="0"/>
              </a:rPr>
              <a:t>: msg.decoded.bme280.humidity,</a:t>
            </a:r>
          </a:p>
          <a:p>
            <a:pPr>
              <a:lnSpc>
                <a:spcPts val="1425"/>
              </a:lnSpc>
            </a:pPr>
            <a:r>
              <a:rPr lang="fr-FR" sz="1400" b="0" dirty="0">
                <a:solidFill>
                  <a:srgbClr val="000000"/>
                </a:solidFill>
                <a:effectLst/>
                <a:latin typeface="Consolas" panose="020B0609020204030204" pitchFamily="49" charset="0"/>
              </a:rPr>
              <a:t>        pressure: msg.decoded.bme280.pressure,</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gas_resistance</a:t>
            </a:r>
            <a:r>
              <a:rPr lang="fr-FR" sz="1400" b="0" dirty="0">
                <a:solidFill>
                  <a:srgbClr val="000000"/>
                </a:solidFill>
                <a:effectLst/>
                <a:latin typeface="Consolas" panose="020B0609020204030204" pitchFamily="49" charset="0"/>
              </a:rPr>
              <a:t>: msg.decoded.bme680.gas,</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acceleration_x</a:t>
            </a:r>
            <a:r>
              <a:rPr lang="fr-FR" sz="1400" b="0" dirty="0">
                <a:solidFill>
                  <a:srgbClr val="000000"/>
                </a:solidFill>
                <a:effectLst/>
                <a:latin typeface="Consolas" panose="020B0609020204030204" pitchFamily="49" charset="0"/>
              </a:rPr>
              <a:t>: msg.decoded.kx023.accel_x,</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acceleration_y</a:t>
            </a:r>
            <a:r>
              <a:rPr lang="fr-FR" sz="1400" b="0" dirty="0">
                <a:solidFill>
                  <a:srgbClr val="000000"/>
                </a:solidFill>
                <a:effectLst/>
                <a:latin typeface="Consolas" panose="020B0609020204030204" pitchFamily="49" charset="0"/>
              </a:rPr>
              <a:t>: msg.decoded.kx023.accel_y,</a:t>
            </a:r>
          </a:p>
          <a:p>
            <a:pPr>
              <a:lnSpc>
                <a:spcPts val="1425"/>
              </a:lnSpc>
            </a:pPr>
            <a:r>
              <a:rPr lang="fr-FR" sz="1400" b="0" dirty="0">
                <a:solidFill>
                  <a:srgbClr val="000000"/>
                </a:solidFill>
                <a:effectLst/>
                <a:latin typeface="Consolas" panose="020B0609020204030204" pitchFamily="49" charset="0"/>
              </a:rPr>
              <a:t>        </a:t>
            </a:r>
            <a:r>
              <a:rPr lang="fr-FR" sz="1400" b="0" dirty="0" err="1">
                <a:solidFill>
                  <a:srgbClr val="000000"/>
                </a:solidFill>
                <a:effectLst/>
                <a:latin typeface="Consolas" panose="020B0609020204030204" pitchFamily="49" charset="0"/>
              </a:rPr>
              <a:t>acceleration_z</a:t>
            </a:r>
            <a:r>
              <a:rPr lang="fr-FR" sz="1400" b="0" dirty="0">
                <a:solidFill>
                  <a:srgbClr val="000000"/>
                </a:solidFill>
                <a:effectLst/>
                <a:latin typeface="Consolas" panose="020B0609020204030204" pitchFamily="49" charset="0"/>
              </a:rPr>
              <a:t>: msg.decoded.kx023.accel_z</a:t>
            </a:r>
          </a:p>
          <a:p>
            <a:pPr>
              <a:lnSpc>
                <a:spcPts val="1425"/>
              </a:lnSpc>
            </a:pPr>
            <a:r>
              <a:rPr lang="fr-FR" sz="1400" b="0" dirty="0">
                <a:solidFill>
                  <a:srgbClr val="000000"/>
                </a:solidFill>
                <a:effectLst/>
                <a:latin typeface="Consolas" panose="020B0609020204030204" pitchFamily="49" charset="0"/>
              </a:rPr>
              <a:t>    },</a:t>
            </a:r>
          </a:p>
          <a:p>
            <a:pPr>
              <a:lnSpc>
                <a:spcPts val="1425"/>
              </a:lnSpc>
            </a:pPr>
            <a:r>
              <a:rPr lang="fr-FR" sz="1400" b="0" dirty="0">
                <a:solidFill>
                  <a:srgbClr val="000000"/>
                </a:solidFill>
                <a:effectLst/>
                <a:latin typeface="Consolas" panose="020B0609020204030204" pitchFamily="49" charset="0"/>
              </a:rPr>
              <a:t>    </a:t>
            </a:r>
            <a:r>
              <a:rPr lang="fr-FR" sz="1400" b="0" dirty="0">
                <a:solidFill>
                  <a:srgbClr val="008000"/>
                </a:solidFill>
                <a:effectLst/>
                <a:latin typeface="Consolas" panose="020B0609020204030204" pitchFamily="49" charset="0"/>
              </a:rPr>
              <a:t>// le timestamp </a:t>
            </a:r>
            <a:r>
              <a:rPr lang="fr-FR" sz="1400" b="0" dirty="0">
                <a:solidFill>
                  <a:srgbClr val="000000"/>
                </a:solidFill>
                <a:effectLst/>
                <a:latin typeface="Consolas" panose="020B0609020204030204" pitchFamily="49" charset="0"/>
              </a:rPr>
              <a:t>   </a:t>
            </a:r>
          </a:p>
          <a:p>
            <a:pPr>
              <a:lnSpc>
                <a:spcPts val="1425"/>
              </a:lnSpc>
            </a:pPr>
            <a:r>
              <a:rPr lang="fr-FR" sz="1400" dirty="0">
                <a:solidFill>
                  <a:srgbClr val="000000"/>
                </a:solidFill>
                <a:latin typeface="Consolas" panose="020B0609020204030204" pitchFamily="49" charset="0"/>
              </a:rPr>
              <a:t>	</a:t>
            </a:r>
            <a:r>
              <a:rPr lang="fr-FR" sz="1400" b="0" dirty="0">
                <a:solidFill>
                  <a:srgbClr val="000000"/>
                </a:solidFill>
                <a:effectLst/>
                <a:latin typeface="Consolas" panose="020B0609020204030204" pitchFamily="49" charset="0"/>
              </a:rPr>
              <a:t>timestamp: </a:t>
            </a:r>
            <a:r>
              <a:rPr lang="fr-FR" sz="1400" b="0" dirty="0" err="1">
                <a:solidFill>
                  <a:srgbClr val="000000"/>
                </a:solidFill>
                <a:effectLst/>
                <a:latin typeface="Consolas" panose="020B0609020204030204" pitchFamily="49" charset="0"/>
              </a:rPr>
              <a:t>parseInt</a:t>
            </a:r>
            <a:r>
              <a:rPr lang="fr-FR" sz="1400" b="0" dirty="0">
                <a:solidFill>
                  <a:srgbClr val="000000"/>
                </a:solidFill>
                <a:effectLst/>
                <a:latin typeface="Consolas" panose="020B0609020204030204" pitchFamily="49" charset="0"/>
              </a:rPr>
              <a:t>(</a:t>
            </a:r>
            <a:r>
              <a:rPr lang="fr-FR" sz="1400" b="0" dirty="0" err="1">
                <a:solidFill>
                  <a:srgbClr val="000000"/>
                </a:solidFill>
                <a:effectLst/>
                <a:latin typeface="Consolas" panose="020B0609020204030204" pitchFamily="49" charset="0"/>
              </a:rPr>
              <a:t>msg.decoded.metadata.time</a:t>
            </a:r>
            <a:r>
              <a:rPr lang="fr-FR" sz="1400" b="0" dirty="0">
                <a:solidFill>
                  <a:srgbClr val="000000"/>
                </a:solidFill>
                <a:effectLst/>
                <a:latin typeface="Consolas" panose="020B0609020204030204" pitchFamily="49" charset="0"/>
              </a:rPr>
              <a:t>) || </a:t>
            </a:r>
            <a:r>
              <a:rPr lang="fr-FR" sz="1400" b="0" dirty="0" err="1">
                <a:solidFill>
                  <a:srgbClr val="008080"/>
                </a:solidFill>
                <a:effectLst/>
                <a:latin typeface="Consolas" panose="020B0609020204030204" pitchFamily="49" charset="0"/>
              </a:rPr>
              <a:t>Date</a:t>
            </a:r>
            <a:r>
              <a:rPr lang="fr-FR" sz="1400" b="0" dirty="0" err="1">
                <a:solidFill>
                  <a:srgbClr val="000000"/>
                </a:solidFill>
                <a:effectLst/>
                <a:latin typeface="Consolas" panose="020B0609020204030204" pitchFamily="49" charset="0"/>
              </a:rPr>
              <a:t>.now</a:t>
            </a:r>
            <a:r>
              <a:rPr lang="fr-FR" sz="1400" b="0" dirty="0">
                <a:solidFill>
                  <a:srgbClr val="000000"/>
                </a:solidFill>
                <a:effectLst/>
                <a:latin typeface="Consolas" panose="020B0609020204030204" pitchFamily="49" charset="0"/>
              </a:rPr>
              <a:t>()</a:t>
            </a:r>
          </a:p>
          <a:p>
            <a:pPr>
              <a:lnSpc>
                <a:spcPts val="1425"/>
              </a:lnSpc>
            </a:pPr>
            <a:r>
              <a:rPr lang="fr-FR" sz="1400" b="0" dirty="0">
                <a:solidFill>
                  <a:srgbClr val="000000"/>
                </a:solidFill>
                <a:effectLst/>
                <a:latin typeface="Consolas" panose="020B0609020204030204" pitchFamily="49" charset="0"/>
              </a:rPr>
              <a:t>};</a:t>
            </a:r>
          </a:p>
          <a:p>
            <a:pPr>
              <a:lnSpc>
                <a:spcPts val="1425"/>
              </a:lnSpc>
            </a:pPr>
            <a:br>
              <a:rPr lang="fr-FR" sz="1400" b="0" dirty="0">
                <a:solidFill>
                  <a:srgbClr val="000000"/>
                </a:solidFill>
                <a:effectLst/>
                <a:latin typeface="Consolas" panose="020B0609020204030204" pitchFamily="49" charset="0"/>
              </a:rPr>
            </a:br>
            <a:r>
              <a:rPr lang="fr-FR" sz="1400" b="0" dirty="0">
                <a:solidFill>
                  <a:srgbClr val="008000"/>
                </a:solidFill>
                <a:effectLst/>
                <a:latin typeface="Consolas" panose="020B0609020204030204" pitchFamily="49" charset="0"/>
              </a:rPr>
              <a:t>// IMPORTANT : le nœud </a:t>
            </a:r>
            <a:r>
              <a:rPr lang="fr-FR" sz="1400" b="0" dirty="0" err="1">
                <a:solidFill>
                  <a:srgbClr val="008000"/>
                </a:solidFill>
                <a:effectLst/>
                <a:latin typeface="Consolas" panose="020B0609020204030204" pitchFamily="49" charset="0"/>
              </a:rPr>
              <a:t>InfluxDB</a:t>
            </a:r>
            <a:r>
              <a:rPr lang="fr-FR" sz="1400" b="0" dirty="0">
                <a:solidFill>
                  <a:srgbClr val="008000"/>
                </a:solidFill>
                <a:effectLst/>
                <a:latin typeface="Consolas" panose="020B0609020204030204" pitchFamily="49" charset="0"/>
              </a:rPr>
              <a:t> attend que </a:t>
            </a:r>
            <a:r>
              <a:rPr lang="fr-FR" sz="1400" b="0" dirty="0" err="1">
                <a:solidFill>
                  <a:srgbClr val="008000"/>
                </a:solidFill>
                <a:effectLst/>
                <a:latin typeface="Consolas" panose="020B0609020204030204" pitchFamily="49" charset="0"/>
              </a:rPr>
              <a:t>msg.payload</a:t>
            </a:r>
            <a:r>
              <a:rPr lang="fr-FR" sz="1400" b="0" dirty="0">
                <a:solidFill>
                  <a:srgbClr val="008000"/>
                </a:solidFill>
                <a:effectLst/>
                <a:latin typeface="Consolas" panose="020B0609020204030204" pitchFamily="49" charset="0"/>
              </a:rPr>
              <a:t> soit un tableau de points</a:t>
            </a:r>
            <a:endParaRPr lang="fr-FR" sz="1400" b="0" dirty="0">
              <a:solidFill>
                <a:srgbClr val="000000"/>
              </a:solidFill>
              <a:effectLst/>
              <a:latin typeface="Consolas" panose="020B0609020204030204" pitchFamily="49" charset="0"/>
            </a:endParaRPr>
          </a:p>
          <a:p>
            <a:pPr>
              <a:lnSpc>
                <a:spcPts val="1425"/>
              </a:lnSpc>
            </a:pPr>
            <a:r>
              <a:rPr lang="fr-FR" sz="1400" b="0" dirty="0" err="1">
                <a:solidFill>
                  <a:srgbClr val="000000"/>
                </a:solidFill>
                <a:effectLst/>
                <a:latin typeface="Consolas" panose="020B0609020204030204" pitchFamily="49" charset="0"/>
              </a:rPr>
              <a:t>msg.payload</a:t>
            </a:r>
            <a:r>
              <a:rPr lang="fr-FR" sz="1400" b="0" dirty="0">
                <a:solidFill>
                  <a:srgbClr val="000000"/>
                </a:solidFill>
                <a:effectLst/>
                <a:latin typeface="Consolas" panose="020B0609020204030204" pitchFamily="49" charset="0"/>
              </a:rPr>
              <a:t> = [point];</a:t>
            </a:r>
          </a:p>
          <a:p>
            <a:pPr>
              <a:lnSpc>
                <a:spcPts val="1425"/>
              </a:lnSpc>
            </a:pPr>
            <a:br>
              <a:rPr lang="fr-FR" sz="1400" b="0" dirty="0">
                <a:solidFill>
                  <a:srgbClr val="000000"/>
                </a:solidFill>
                <a:effectLst/>
                <a:latin typeface="Consolas" panose="020B0609020204030204" pitchFamily="49" charset="0"/>
              </a:rPr>
            </a:br>
            <a:r>
              <a:rPr lang="fr-FR" sz="1400" b="0" dirty="0">
                <a:solidFill>
                  <a:srgbClr val="0000FF"/>
                </a:solidFill>
                <a:effectLst/>
                <a:latin typeface="Consolas" panose="020B0609020204030204" pitchFamily="49" charset="0"/>
              </a:rPr>
              <a:t>return</a:t>
            </a:r>
            <a:r>
              <a:rPr lang="fr-FR" sz="1400" b="0" dirty="0">
                <a:solidFill>
                  <a:srgbClr val="000000"/>
                </a:solidFill>
                <a:effectLst/>
                <a:latin typeface="Consolas" panose="020B0609020204030204" pitchFamily="49" charset="0"/>
              </a:rPr>
              <a:t> msg;</a:t>
            </a:r>
          </a:p>
          <a:p>
            <a:pPr>
              <a:lnSpc>
                <a:spcPts val="1425"/>
              </a:lnSpc>
            </a:pPr>
            <a:br>
              <a:rPr lang="fr-FR" sz="1400" b="0" dirty="0">
                <a:solidFill>
                  <a:srgbClr val="000000"/>
                </a:solidFill>
                <a:effectLst/>
                <a:latin typeface="Consolas" panose="020B0609020204030204" pitchFamily="49" charset="0"/>
              </a:rPr>
            </a:br>
            <a:endParaRPr lang="fr-FR"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6008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A33E-34F0-B1A8-2019-52F3EA75BE8A}"/>
              </a:ext>
            </a:extLst>
          </p:cNvPr>
          <p:cNvSpPr>
            <a:spLocks noGrp="1"/>
          </p:cNvSpPr>
          <p:nvPr>
            <p:ph type="title"/>
          </p:nvPr>
        </p:nvSpPr>
        <p:spPr/>
        <p:txBody>
          <a:bodyPr/>
          <a:lstStyle/>
          <a:p>
            <a:r>
              <a:rPr lang="fr-FR" dirty="0" err="1"/>
              <a:t>Payload</a:t>
            </a:r>
            <a:r>
              <a:rPr lang="fr-FR" dirty="0"/>
              <a:t> </a:t>
            </a:r>
            <a:r>
              <a:rPr lang="fr-FR" dirty="0" err="1"/>
              <a:t>decryptage</a:t>
            </a:r>
            <a:endParaRPr lang="fr-FR" dirty="0"/>
          </a:p>
        </p:txBody>
      </p:sp>
      <p:sp>
        <p:nvSpPr>
          <p:cNvPr id="3" name="Picture Placeholder 2">
            <a:extLst>
              <a:ext uri="{FF2B5EF4-FFF2-40B4-BE49-F238E27FC236}">
                <a16:creationId xmlns:a16="http://schemas.microsoft.com/office/drawing/2014/main" id="{E6ECA528-9970-E72F-FB7B-5C4AD40667AF}"/>
              </a:ext>
            </a:extLst>
          </p:cNvPr>
          <p:cNvSpPr>
            <a:spLocks noGrp="1"/>
          </p:cNvSpPr>
          <p:nvPr>
            <p:ph type="pic" sz="quarter" idx="4294967295"/>
          </p:nvPr>
        </p:nvSpPr>
        <p:spPr/>
        <p:txBody>
          <a:bodyPr/>
          <a:lstStyle/>
          <a:p>
            <a:endParaRPr lang="fr-FR" dirty="0"/>
          </a:p>
        </p:txBody>
      </p:sp>
      <p:sp>
        <p:nvSpPr>
          <p:cNvPr id="7" name="Rectangle 2">
            <a:extLst>
              <a:ext uri="{FF2B5EF4-FFF2-40B4-BE49-F238E27FC236}">
                <a16:creationId xmlns:a16="http://schemas.microsoft.com/office/drawing/2014/main" id="{BA92BF6C-F821-B713-3E51-9B827DB10D2D}"/>
              </a:ext>
            </a:extLst>
          </p:cNvPr>
          <p:cNvSpPr>
            <a:spLocks noChangeArrowheads="1"/>
          </p:cNvSpPr>
          <p:nvPr/>
        </p:nvSpPr>
        <p:spPr bwMode="auto">
          <a:xfrm>
            <a:off x="272144" y="2263242"/>
            <a:ext cx="767442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pc="100" dirty="0">
                <a:solidFill>
                  <a:srgbClr val="000000"/>
                </a:solidFill>
                <a:latin typeface="Tenorite"/>
              </a:rPr>
              <a:t>Le </a:t>
            </a:r>
            <a:r>
              <a:rPr lang="fr-FR" altLang="fr-FR" spc="100" dirty="0" err="1">
                <a:solidFill>
                  <a:srgbClr val="000000"/>
                </a:solidFill>
                <a:latin typeface="Tenorite"/>
              </a:rPr>
              <a:t>payload</a:t>
            </a:r>
            <a:r>
              <a:rPr lang="fr-FR" altLang="fr-FR" spc="100" dirty="0">
                <a:solidFill>
                  <a:srgbClr val="000000"/>
                </a:solidFill>
                <a:latin typeface="Tenorite"/>
              </a:rPr>
              <a:t> </a:t>
            </a:r>
            <a:r>
              <a:rPr lang="fr-FR" altLang="fr-FR" spc="100" dirty="0" err="1">
                <a:solidFill>
                  <a:srgbClr val="000000"/>
                </a:solidFill>
                <a:latin typeface="Tenorite"/>
              </a:rPr>
              <a:t>uplink</a:t>
            </a:r>
            <a:r>
              <a:rPr lang="fr-FR" altLang="fr-FR" spc="100" dirty="0">
                <a:solidFill>
                  <a:srgbClr val="000000"/>
                </a:solidFill>
                <a:latin typeface="Tenorite"/>
              </a:rPr>
              <a:t> "</a:t>
            </a:r>
            <a:r>
              <a:rPr lang="fr-FR" altLang="fr-FR" spc="100" dirty="0" err="1">
                <a:solidFill>
                  <a:srgbClr val="000000"/>
                </a:solidFill>
                <a:latin typeface="Tenorite"/>
              </a:rPr>
              <a:t>BwlCBAMAAAAAJA</a:t>
            </a:r>
            <a:r>
              <a:rPr lang="fr-FR" altLang="fr-FR" spc="100" dirty="0">
                <a:solidFill>
                  <a:srgbClr val="000000"/>
                </a:solidFill>
                <a:latin typeface="Tenorite"/>
              </a:rPr>
              <a:t>==" se décompose en 10 octets (en hexadécimal) comme suit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pc="100" dirty="0">
                <a:solidFill>
                  <a:srgbClr val="000000"/>
                </a:solidFill>
                <a:latin typeface="Tenorite"/>
              </a:rPr>
              <a:t>07 09 42 04 03 00 00 00 00 24</a:t>
            </a:r>
          </a:p>
          <a:p>
            <a:pPr marL="0" marR="0" lvl="0" indent="0" algn="l" defTabSz="914400" rtl="0" eaLnBrk="0" fontAlgn="base" latinLnBrk="0" hangingPunct="0">
              <a:lnSpc>
                <a:spcPct val="100000"/>
              </a:lnSpc>
              <a:spcBef>
                <a:spcPct val="0"/>
              </a:spcBef>
              <a:spcAft>
                <a:spcPct val="0"/>
              </a:spcAft>
              <a:buClrTx/>
              <a:buSzTx/>
              <a:buFontTx/>
              <a:buNone/>
              <a:tabLst/>
            </a:pPr>
            <a:r>
              <a:rPr lang="fr-FR" spc="100" dirty="0">
                <a:solidFill>
                  <a:srgbClr val="000000"/>
                </a:solidFill>
                <a:latin typeface="Tenorite"/>
              </a:rPr>
              <a:t>n utilisant votre fonction de décodage (qui attend :</a:t>
            </a:r>
            <a:br>
              <a:rPr lang="fr-FR" spc="100" dirty="0">
                <a:solidFill>
                  <a:srgbClr val="000000"/>
                </a:solidFill>
                <a:latin typeface="Tenorite"/>
              </a:rPr>
            </a:br>
            <a:r>
              <a:rPr lang="fr-FR" spc="100" dirty="0">
                <a:solidFill>
                  <a:srgbClr val="000000"/>
                </a:solidFill>
                <a:latin typeface="Tenorite"/>
              </a:rPr>
              <a:t>• 2 octets pour la température (BME280),</a:t>
            </a:r>
            <a:br>
              <a:rPr lang="fr-FR" spc="100" dirty="0">
                <a:solidFill>
                  <a:srgbClr val="000000"/>
                </a:solidFill>
                <a:latin typeface="Tenorite"/>
              </a:rPr>
            </a:br>
            <a:r>
              <a:rPr lang="fr-FR" spc="100" dirty="0">
                <a:solidFill>
                  <a:srgbClr val="000000"/>
                </a:solidFill>
                <a:latin typeface="Tenorite"/>
              </a:rPr>
              <a:t>• 1 octet pour l'humidité,</a:t>
            </a:r>
            <a:br>
              <a:rPr lang="fr-FR" spc="100" dirty="0">
                <a:solidFill>
                  <a:srgbClr val="000000"/>
                </a:solidFill>
                <a:latin typeface="Tenorite"/>
              </a:rPr>
            </a:br>
            <a:r>
              <a:rPr lang="fr-FR" spc="100" dirty="0">
                <a:solidFill>
                  <a:srgbClr val="000000"/>
                </a:solidFill>
                <a:latin typeface="Tenorite"/>
              </a:rPr>
              <a:t>• 2 octets pour la pression,</a:t>
            </a:r>
            <a:br>
              <a:rPr lang="fr-FR" spc="100" dirty="0">
                <a:solidFill>
                  <a:srgbClr val="000000"/>
                </a:solidFill>
                <a:latin typeface="Tenorite"/>
              </a:rPr>
            </a:br>
            <a:r>
              <a:rPr lang="fr-FR" spc="100" dirty="0">
                <a:solidFill>
                  <a:srgbClr val="000000"/>
                </a:solidFill>
                <a:latin typeface="Tenorite"/>
              </a:rPr>
              <a:t>• 2 octets pour la valeur de gaz (BME680),</a:t>
            </a:r>
            <a:br>
              <a:rPr lang="fr-FR" spc="100" dirty="0">
                <a:solidFill>
                  <a:srgbClr val="000000"/>
                </a:solidFill>
                <a:latin typeface="Tenorite"/>
              </a:rPr>
            </a:br>
            <a:r>
              <a:rPr lang="fr-FR" spc="100" dirty="0">
                <a:solidFill>
                  <a:srgbClr val="000000"/>
                </a:solidFill>
                <a:latin typeface="Tenorite"/>
              </a:rPr>
              <a:t>• 3 octets pour les accélérations (KX023)), on obtient :</a:t>
            </a:r>
            <a:endParaRPr lang="fr-FR" altLang="fr-FR" spc="100" dirty="0">
              <a:solidFill>
                <a:srgbClr val="000000"/>
              </a:solidFill>
              <a:latin typeface="Tenorit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a:t>
            </a:r>
          </a:p>
        </p:txBody>
      </p:sp>
      <p:sp>
        <p:nvSpPr>
          <p:cNvPr id="9" name="Content Placeholder 8">
            <a:extLst>
              <a:ext uri="{FF2B5EF4-FFF2-40B4-BE49-F238E27FC236}">
                <a16:creationId xmlns:a16="http://schemas.microsoft.com/office/drawing/2014/main" id="{0E1E8008-BD1B-2AA8-998B-708513178016}"/>
              </a:ext>
            </a:extLst>
          </p:cNvPr>
          <p:cNvSpPr>
            <a:spLocks noGrp="1"/>
          </p:cNvSpPr>
          <p:nvPr>
            <p:ph sz="quarter" idx="19"/>
          </p:nvPr>
        </p:nvSpPr>
        <p:spPr>
          <a:xfrm>
            <a:off x="8082642" y="3475141"/>
            <a:ext cx="4109358" cy="3300846"/>
          </a:xfrm>
        </p:spPr>
        <p:txBody>
          <a:bodyPr/>
          <a:lstStyle/>
          <a:p>
            <a:r>
              <a:rPr lang="fr-FR" sz="2000" b="1" dirty="0">
                <a:solidFill>
                  <a:srgbClr val="FF0000"/>
                </a:solidFill>
              </a:rPr>
              <a:t>Valeurs envoyées :</a:t>
            </a:r>
          </a:p>
          <a:p>
            <a:pPr marL="0" indent="0">
              <a:buNone/>
            </a:pPr>
            <a:endParaRPr lang="fr-FR" dirty="0"/>
          </a:p>
          <a:p>
            <a:pPr marL="0" indent="0">
              <a:buNone/>
            </a:pPr>
            <a:r>
              <a:rPr lang="fr-FR" dirty="0"/>
              <a:t>Température (BME280) : 18.01 °C               Humidité (BME280) : 66 %                              Pression (BME280) : 1027.00 h                           </a:t>
            </a:r>
            <a:r>
              <a:rPr lang="fr-FR" dirty="0" err="1"/>
              <a:t>PaGaz</a:t>
            </a:r>
            <a:r>
              <a:rPr lang="fr-FR" dirty="0"/>
              <a:t> (BME680) : 0.00                             Accélérations (KX023) : X = 0.00 g, Y = 0.00 g, Z = 0.72 g</a:t>
            </a:r>
          </a:p>
        </p:txBody>
      </p:sp>
    </p:spTree>
    <p:extLst>
      <p:ext uri="{BB962C8B-B14F-4D97-AF65-F5344CB8AC3E}">
        <p14:creationId xmlns:p14="http://schemas.microsoft.com/office/powerpoint/2010/main" val="1795262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5C19D92E-3A63-3075-F6C7-28988EE005B5}"/>
              </a:ext>
            </a:extLst>
          </p:cNvPr>
          <p:cNvSpPr>
            <a:spLocks noGrp="1"/>
          </p:cNvSpPr>
          <p:nvPr>
            <p:ph sz="quarter" idx="19"/>
          </p:nvPr>
        </p:nvSpPr>
        <p:spPr>
          <a:xfrm>
            <a:off x="-100694" y="0"/>
            <a:ext cx="12393387" cy="4051166"/>
          </a:xfrm>
        </p:spPr>
        <p:txBody>
          <a:bodyPr/>
          <a:lstStyle/>
          <a:p>
            <a:r>
              <a:rPr lang="fr-FR" b="1" dirty="0"/>
              <a:t>BME280</a:t>
            </a:r>
            <a:br>
              <a:rPr lang="fr-FR" dirty="0"/>
            </a:br>
            <a:r>
              <a:rPr lang="fr-FR" dirty="0"/>
              <a:t>– Température :</a:t>
            </a:r>
            <a:br>
              <a:rPr lang="fr-FR" dirty="0"/>
            </a:br>
            <a:r>
              <a:rPr lang="fr-FR" dirty="0"/>
              <a:t> Les 2 premiers octets sont 0x07 et 0x09, ce qui donne (0x07 &lt;&lt; 8 | 0x09) = 0x0709 = 1801 en décimal.</a:t>
            </a:r>
            <a:br>
              <a:rPr lang="fr-FR" dirty="0"/>
            </a:br>
            <a:r>
              <a:rPr lang="fr-FR" dirty="0"/>
              <a:t> Divisé par 100, cela donne </a:t>
            </a:r>
            <a:r>
              <a:rPr lang="fr-FR" b="1" dirty="0"/>
              <a:t>18.01 °C</a:t>
            </a:r>
            <a:r>
              <a:rPr lang="fr-FR" dirty="0"/>
              <a:t>.</a:t>
            </a:r>
          </a:p>
          <a:p>
            <a:r>
              <a:rPr lang="fr-FR" dirty="0"/>
              <a:t>– Humidité :</a:t>
            </a:r>
            <a:br>
              <a:rPr lang="fr-FR" dirty="0"/>
            </a:br>
            <a:r>
              <a:rPr lang="fr-FR" dirty="0"/>
              <a:t> Le 3ᵉ octet est 0x42, soit </a:t>
            </a:r>
            <a:r>
              <a:rPr lang="fr-FR" b="1" dirty="0"/>
              <a:t>66 %</a:t>
            </a:r>
            <a:r>
              <a:rPr lang="fr-FR" dirty="0"/>
              <a:t> (puisque 0x42 = 66).</a:t>
            </a:r>
          </a:p>
          <a:p>
            <a:r>
              <a:rPr lang="fr-FR" dirty="0"/>
              <a:t>– Pression :</a:t>
            </a:r>
            <a:br>
              <a:rPr lang="fr-FR" dirty="0"/>
            </a:br>
            <a:r>
              <a:rPr lang="fr-FR" dirty="0"/>
              <a:t> Les 4ᵉ et 5ᵉ octets sont 0x04 et 0x03, soit (0x04 &lt;&lt; 8 | 0x03) = 0x0403 = 1027 en décimal.</a:t>
            </a:r>
            <a:br>
              <a:rPr lang="fr-FR" dirty="0"/>
            </a:br>
            <a:r>
              <a:rPr lang="fr-FR" dirty="0"/>
              <a:t> Cela donne </a:t>
            </a:r>
            <a:r>
              <a:rPr lang="fr-FR" b="1" dirty="0"/>
              <a:t>1027.00 hPa</a:t>
            </a:r>
            <a:r>
              <a:rPr lang="fr-FR" dirty="0"/>
              <a:t>.</a:t>
            </a:r>
          </a:p>
          <a:p>
            <a:r>
              <a:rPr lang="fr-FR" b="1" dirty="0"/>
              <a:t>BME680</a:t>
            </a:r>
            <a:br>
              <a:rPr lang="fr-FR" dirty="0"/>
            </a:br>
            <a:r>
              <a:rPr lang="fr-FR" dirty="0"/>
              <a:t>– Gaz :</a:t>
            </a:r>
            <a:br>
              <a:rPr lang="fr-FR" dirty="0"/>
            </a:br>
            <a:r>
              <a:rPr lang="fr-FR" dirty="0"/>
              <a:t> Les 6ᵉ et 7ᵉ octets sont 0x00 et 0x00, ce qui donne </a:t>
            </a:r>
            <a:r>
              <a:rPr lang="fr-FR" b="1" dirty="0"/>
              <a:t>0.00</a:t>
            </a:r>
            <a:r>
              <a:rPr lang="fr-FR" dirty="0"/>
              <a:t> (absence de lecture ou valeur par défaut).</a:t>
            </a:r>
          </a:p>
          <a:p>
            <a:r>
              <a:rPr lang="fr-FR" b="1" dirty="0"/>
              <a:t>KX023</a:t>
            </a:r>
            <a:br>
              <a:rPr lang="fr-FR" dirty="0"/>
            </a:br>
            <a:r>
              <a:rPr lang="fr-FR" dirty="0"/>
              <a:t>– Accélération X :</a:t>
            </a:r>
            <a:br>
              <a:rPr lang="fr-FR" dirty="0"/>
            </a:br>
            <a:r>
              <a:rPr lang="fr-FR" dirty="0"/>
              <a:t> Le 8ᵉ octet est 0x00 → 0/50 = </a:t>
            </a:r>
            <a:r>
              <a:rPr lang="fr-FR" b="1" dirty="0"/>
              <a:t>0.00 g</a:t>
            </a:r>
            <a:r>
              <a:rPr lang="fr-FR" dirty="0"/>
              <a:t>.</a:t>
            </a:r>
            <a:br>
              <a:rPr lang="fr-FR" dirty="0"/>
            </a:br>
            <a:r>
              <a:rPr lang="fr-FR" dirty="0"/>
              <a:t>– Accélération Y :</a:t>
            </a:r>
            <a:br>
              <a:rPr lang="fr-FR" dirty="0"/>
            </a:br>
            <a:r>
              <a:rPr lang="fr-FR" dirty="0"/>
              <a:t> Le 9ᵉ octet est 0x00 → 0/50 = </a:t>
            </a:r>
            <a:r>
              <a:rPr lang="fr-FR" b="1" dirty="0"/>
              <a:t>0.00 g</a:t>
            </a:r>
            <a:r>
              <a:rPr lang="fr-FR" dirty="0"/>
              <a:t>.</a:t>
            </a:r>
            <a:br>
              <a:rPr lang="fr-FR" dirty="0"/>
            </a:br>
            <a:r>
              <a:rPr lang="fr-FR" dirty="0"/>
              <a:t>– Accélération Z :</a:t>
            </a:r>
            <a:br>
              <a:rPr lang="fr-FR" dirty="0"/>
            </a:br>
            <a:r>
              <a:rPr lang="fr-FR" dirty="0"/>
              <a:t> Le 10ᵉ octet est 0x24, soit 36 en décimal, donc 36/50 = </a:t>
            </a:r>
            <a:r>
              <a:rPr lang="fr-FR" b="1" dirty="0"/>
              <a:t>0.72 g</a:t>
            </a:r>
            <a:r>
              <a:rPr lang="fr-FR" dirty="0"/>
              <a:t>.</a:t>
            </a:r>
          </a:p>
          <a:p>
            <a:endParaRPr lang="fr-FR" dirty="0"/>
          </a:p>
        </p:txBody>
      </p:sp>
    </p:spTree>
    <p:extLst>
      <p:ext uri="{BB962C8B-B14F-4D97-AF65-F5344CB8AC3E}">
        <p14:creationId xmlns:p14="http://schemas.microsoft.com/office/powerpoint/2010/main" val="1239991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4CFF-BD17-9D86-C657-A695A0122EC0}"/>
              </a:ext>
            </a:extLst>
          </p:cNvPr>
          <p:cNvSpPr>
            <a:spLocks noGrp="1"/>
          </p:cNvSpPr>
          <p:nvPr>
            <p:ph type="title"/>
          </p:nvPr>
        </p:nvSpPr>
        <p:spPr/>
        <p:txBody>
          <a:bodyPr/>
          <a:lstStyle/>
          <a:p>
            <a:r>
              <a:rPr lang="fr-FR" dirty="0" err="1"/>
              <a:t>Decryptage</a:t>
            </a:r>
            <a:r>
              <a:rPr lang="fr-FR" dirty="0"/>
              <a:t> des données</a:t>
            </a:r>
          </a:p>
        </p:txBody>
      </p:sp>
      <p:sp>
        <p:nvSpPr>
          <p:cNvPr id="4" name="Text Placeholder 3">
            <a:extLst>
              <a:ext uri="{FF2B5EF4-FFF2-40B4-BE49-F238E27FC236}">
                <a16:creationId xmlns:a16="http://schemas.microsoft.com/office/drawing/2014/main" id="{8B6A5242-65CD-16DD-89D7-8740BCA343DD}"/>
              </a:ext>
            </a:extLst>
          </p:cNvPr>
          <p:cNvSpPr>
            <a:spLocks noGrp="1"/>
          </p:cNvSpPr>
          <p:nvPr>
            <p:ph type="body" sz="quarter" idx="9"/>
          </p:nvPr>
        </p:nvSpPr>
        <p:spPr/>
        <p:txBody>
          <a:bodyPr/>
          <a:lstStyle/>
          <a:p>
            <a:endParaRPr lang="fr-FR" dirty="0"/>
          </a:p>
        </p:txBody>
      </p:sp>
      <p:pic>
        <p:nvPicPr>
          <p:cNvPr id="11" name="Content Placeholder 10" descr="A screenshot of a computer code&#10;&#10;AI-generated content may be incorrect.">
            <a:extLst>
              <a:ext uri="{FF2B5EF4-FFF2-40B4-BE49-F238E27FC236}">
                <a16:creationId xmlns:a16="http://schemas.microsoft.com/office/drawing/2014/main" id="{0CFA4E9C-E782-030D-0CF1-CC5CCC71217F}"/>
              </a:ext>
            </a:extLst>
          </p:cNvPr>
          <p:cNvPicPr>
            <a:picLocks noGrp="1" noChangeAspect="1"/>
          </p:cNvPicPr>
          <p:nvPr>
            <p:ph sz="quarter" idx="19"/>
          </p:nvPr>
        </p:nvPicPr>
        <p:blipFill>
          <a:blip r:embed="rId2">
            <a:extLst>
              <a:ext uri="{28A0092B-C50C-407E-A947-70E740481C1C}">
                <a14:useLocalDpi xmlns:a14="http://schemas.microsoft.com/office/drawing/2010/main" val="0"/>
              </a:ext>
            </a:extLst>
          </a:blip>
          <a:stretch>
            <a:fillRect/>
          </a:stretch>
        </p:blipFill>
        <p:spPr>
          <a:xfrm>
            <a:off x="8768443" y="30616"/>
            <a:ext cx="3423557" cy="6827384"/>
          </a:xfrm>
        </p:spPr>
      </p:pic>
      <p:pic>
        <p:nvPicPr>
          <p:cNvPr id="7" name="Picture 6" descr="A screenshot of a computer&#10;&#10;AI-generated content may be incorrect.">
            <a:extLst>
              <a:ext uri="{FF2B5EF4-FFF2-40B4-BE49-F238E27FC236}">
                <a16:creationId xmlns:a16="http://schemas.microsoft.com/office/drawing/2014/main" id="{9EA302B6-71B7-20DD-200F-1B985512D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8899"/>
            <a:ext cx="7735628" cy="3774805"/>
          </a:xfrm>
          <a:prstGeom prst="rect">
            <a:avLst/>
          </a:prstGeom>
        </p:spPr>
      </p:pic>
    </p:spTree>
    <p:extLst>
      <p:ext uri="{BB962C8B-B14F-4D97-AF65-F5344CB8AC3E}">
        <p14:creationId xmlns:p14="http://schemas.microsoft.com/office/powerpoint/2010/main" val="3867891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73F2-4B7B-7024-E800-52E27CF3640A}"/>
              </a:ext>
            </a:extLst>
          </p:cNvPr>
          <p:cNvSpPr>
            <a:spLocks noGrp="1"/>
          </p:cNvSpPr>
          <p:nvPr>
            <p:ph type="title"/>
          </p:nvPr>
        </p:nvSpPr>
        <p:spPr/>
        <p:txBody>
          <a:bodyPr/>
          <a:lstStyle/>
          <a:p>
            <a:r>
              <a:rPr lang="fr-FR" dirty="0"/>
              <a:t>Mon INFLUXDB</a:t>
            </a:r>
          </a:p>
        </p:txBody>
      </p:sp>
      <p:pic>
        <p:nvPicPr>
          <p:cNvPr id="9" name="Picture Placeholder 8" descr="A graph on a computer screen&#10;&#10;AI-generated content may be incorrect.">
            <a:extLst>
              <a:ext uri="{FF2B5EF4-FFF2-40B4-BE49-F238E27FC236}">
                <a16:creationId xmlns:a16="http://schemas.microsoft.com/office/drawing/2014/main" id="{A726E681-E034-897B-9770-1DD47E8581A0}"/>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21714" b="21714"/>
          <a:stretch>
            <a:fillRect/>
          </a:stretch>
        </p:blipFill>
        <p:spPr>
          <a:xfrm>
            <a:off x="128335" y="3269570"/>
            <a:ext cx="4019123" cy="2215151"/>
          </a:xfrm>
        </p:spPr>
      </p:pic>
      <p:pic>
        <p:nvPicPr>
          <p:cNvPr id="7" name="Content Placeholder 6" descr="A screenshot of a computer&#10;&#10;AI-generated content may be incorrect.">
            <a:extLst>
              <a:ext uri="{FF2B5EF4-FFF2-40B4-BE49-F238E27FC236}">
                <a16:creationId xmlns:a16="http://schemas.microsoft.com/office/drawing/2014/main" id="{DFC287E5-3C2C-1BAC-37F3-D4CC8DB6D05F}"/>
              </a:ext>
            </a:extLst>
          </p:cNvPr>
          <p:cNvPicPr>
            <a:picLocks noGrp="1" noChangeAspect="1"/>
          </p:cNvPicPr>
          <p:nvPr>
            <p:ph sz="quarter" idx="19"/>
          </p:nvPr>
        </p:nvPicPr>
        <p:blipFill>
          <a:blip r:embed="rId3" cstate="print">
            <a:extLst>
              <a:ext uri="{28A0092B-C50C-407E-A947-70E740481C1C}">
                <a14:useLocalDpi xmlns:a14="http://schemas.microsoft.com/office/drawing/2010/main" val="0"/>
              </a:ext>
            </a:extLst>
          </a:blip>
          <a:stretch>
            <a:fillRect/>
          </a:stretch>
        </p:blipFill>
        <p:spPr>
          <a:xfrm>
            <a:off x="5384255" y="0"/>
            <a:ext cx="6206385" cy="2975042"/>
          </a:xfrm>
        </p:spPr>
      </p:pic>
      <p:pic>
        <p:nvPicPr>
          <p:cNvPr id="11" name="Picture 10" descr="A screenshot of a computer&#10;&#10;AI-generated content may be incorrect.">
            <a:extLst>
              <a:ext uri="{FF2B5EF4-FFF2-40B4-BE49-F238E27FC236}">
                <a16:creationId xmlns:a16="http://schemas.microsoft.com/office/drawing/2014/main" id="{68CA4272-A623-715A-8A75-99767BF57F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5615" y="4000188"/>
            <a:ext cx="6206385" cy="2637714"/>
          </a:xfrm>
          <a:prstGeom prst="rect">
            <a:avLst/>
          </a:prstGeom>
        </p:spPr>
      </p:pic>
      <p:pic>
        <p:nvPicPr>
          <p:cNvPr id="5" name="Content Placeholder 6" descr="A graph on a computer screen&#10;&#10;AI-generated content may be incorrect.">
            <a:extLst>
              <a:ext uri="{FF2B5EF4-FFF2-40B4-BE49-F238E27FC236}">
                <a16:creationId xmlns:a16="http://schemas.microsoft.com/office/drawing/2014/main" id="{8F9F1B6B-08FB-3FC8-468E-77B36CE01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35" y="3628548"/>
            <a:ext cx="5491468" cy="2923135"/>
          </a:xfrm>
          <a:prstGeom prst="rect">
            <a:avLst/>
          </a:prstGeom>
          <a:noFill/>
          <a:ln>
            <a:noFill/>
          </a:ln>
        </p:spPr>
      </p:pic>
    </p:spTree>
    <p:extLst>
      <p:ext uri="{BB962C8B-B14F-4D97-AF65-F5344CB8AC3E}">
        <p14:creationId xmlns:p14="http://schemas.microsoft.com/office/powerpoint/2010/main" val="325076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26CD-AB6D-F430-C8AE-A623B2A693D5}"/>
              </a:ext>
            </a:extLst>
          </p:cNvPr>
          <p:cNvSpPr>
            <a:spLocks noGrp="1"/>
          </p:cNvSpPr>
          <p:nvPr>
            <p:ph type="title"/>
          </p:nvPr>
        </p:nvSpPr>
        <p:spPr>
          <a:xfrm>
            <a:off x="-10562" y="1"/>
            <a:ext cx="12202561" cy="633004"/>
          </a:xfrm>
        </p:spPr>
        <p:txBody>
          <a:bodyPr/>
          <a:lstStyle/>
          <a:p>
            <a:r>
              <a:rPr lang="fr-FR" dirty="0"/>
              <a:t>Nouvel influx DB</a:t>
            </a:r>
          </a:p>
        </p:txBody>
      </p:sp>
      <p:sp>
        <p:nvSpPr>
          <p:cNvPr id="4" name="Text Placeholder 3">
            <a:extLst>
              <a:ext uri="{FF2B5EF4-FFF2-40B4-BE49-F238E27FC236}">
                <a16:creationId xmlns:a16="http://schemas.microsoft.com/office/drawing/2014/main" id="{E105BC3A-16E1-BE6F-40A7-5E6867C64D6D}"/>
              </a:ext>
            </a:extLst>
          </p:cNvPr>
          <p:cNvSpPr>
            <a:spLocks noGrp="1"/>
          </p:cNvSpPr>
          <p:nvPr>
            <p:ph type="body" sz="quarter" idx="9"/>
          </p:nvPr>
        </p:nvSpPr>
        <p:spPr/>
        <p:txBody>
          <a:bodyPr/>
          <a:lstStyle/>
          <a:p>
            <a:endParaRPr lang="fr-FR"/>
          </a:p>
        </p:txBody>
      </p:sp>
      <p:sp>
        <p:nvSpPr>
          <p:cNvPr id="9" name="Picture Placeholder 8">
            <a:extLst>
              <a:ext uri="{FF2B5EF4-FFF2-40B4-BE49-F238E27FC236}">
                <a16:creationId xmlns:a16="http://schemas.microsoft.com/office/drawing/2014/main" id="{6A4EB6AB-981D-88CD-69A6-68CE07899DCC}"/>
              </a:ext>
            </a:extLst>
          </p:cNvPr>
          <p:cNvSpPr>
            <a:spLocks noGrp="1"/>
          </p:cNvSpPr>
          <p:nvPr>
            <p:ph type="pic" sz="quarter" idx="4294967295"/>
          </p:nvPr>
        </p:nvSpPr>
        <p:spPr/>
        <p:txBody>
          <a:bodyPr/>
          <a:lstStyle/>
          <a:p>
            <a:endParaRPr lang="fr-FR"/>
          </a:p>
        </p:txBody>
      </p:sp>
      <p:pic>
        <p:nvPicPr>
          <p:cNvPr id="6" name="Picture 5">
            <a:extLst>
              <a:ext uri="{FF2B5EF4-FFF2-40B4-BE49-F238E27FC236}">
                <a16:creationId xmlns:a16="http://schemas.microsoft.com/office/drawing/2014/main" id="{79C5AB6E-0ED4-77EC-E468-A1EF44BED854}"/>
              </a:ext>
            </a:extLst>
          </p:cNvPr>
          <p:cNvPicPr>
            <a:picLocks noChangeAspect="1"/>
          </p:cNvPicPr>
          <p:nvPr/>
        </p:nvPicPr>
        <p:blipFill>
          <a:blip r:embed="rId2"/>
          <a:stretch>
            <a:fillRect/>
          </a:stretch>
        </p:blipFill>
        <p:spPr>
          <a:xfrm>
            <a:off x="1195288" y="474743"/>
            <a:ext cx="8687827" cy="4266170"/>
          </a:xfrm>
          <a:prstGeom prst="rect">
            <a:avLst/>
          </a:prstGeom>
        </p:spPr>
      </p:pic>
      <p:pic>
        <p:nvPicPr>
          <p:cNvPr id="12" name="Picture 11">
            <a:extLst>
              <a:ext uri="{FF2B5EF4-FFF2-40B4-BE49-F238E27FC236}">
                <a16:creationId xmlns:a16="http://schemas.microsoft.com/office/drawing/2014/main" id="{F798C463-5E5B-1C6D-D7EE-5593BD7AF7ED}"/>
              </a:ext>
            </a:extLst>
          </p:cNvPr>
          <p:cNvPicPr>
            <a:picLocks noChangeAspect="1"/>
          </p:cNvPicPr>
          <p:nvPr/>
        </p:nvPicPr>
        <p:blipFill>
          <a:blip r:embed="rId3"/>
          <a:stretch>
            <a:fillRect/>
          </a:stretch>
        </p:blipFill>
        <p:spPr>
          <a:xfrm>
            <a:off x="-3753" y="4740913"/>
            <a:ext cx="12195753" cy="2117087"/>
          </a:xfrm>
          <a:prstGeom prst="rect">
            <a:avLst/>
          </a:prstGeom>
        </p:spPr>
      </p:pic>
    </p:spTree>
    <p:extLst>
      <p:ext uri="{BB962C8B-B14F-4D97-AF65-F5344CB8AC3E}">
        <p14:creationId xmlns:p14="http://schemas.microsoft.com/office/powerpoint/2010/main" val="105958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image 4" descr="Un champ de blé avec des traces de pas"/>
          <p:cNvPicPr>
            <a:picLocks noGrp="1" noChangeAspect="1"/>
          </p:cNvPicPr>
          <p:nvPr>
            <p:ph type="pic" sz="quarter" idx="4294967295"/>
          </p:nvPr>
        </p:nvPicPr>
        <p:blipFill>
          <a:blip r:embed="rId3">
            <a:alphaModFix amt="50000"/>
          </a:blip>
          <a:srcRect/>
          <a:stretch>
            <a:fillRect/>
          </a:stretch>
        </p:blipFill>
        <p:spPr>
          <a:xfrm>
            <a:off x="0" y="0"/>
            <a:ext cx="12191996" cy="6858000"/>
          </a:xfrm>
          <a:prstGeom prst="rect">
            <a:avLst/>
          </a:prstGeom>
          <a:noFill/>
          <a:ln>
            <a:noFill/>
          </a:ln>
        </p:spPr>
      </p:pic>
      <p:sp>
        <p:nvSpPr>
          <p:cNvPr id="3" name="Titre 2"/>
          <p:cNvSpPr txBox="1">
            <a:spLocks noGrp="1"/>
          </p:cNvSpPr>
          <p:nvPr>
            <p:ph type="title"/>
          </p:nvPr>
        </p:nvSpPr>
        <p:spPr>
          <a:xfrm>
            <a:off x="1199912" y="2335194"/>
            <a:ext cx="9792181" cy="2187619"/>
          </a:xfrm>
        </p:spPr>
        <p:txBody>
          <a:bodyPr/>
          <a:lstStyle/>
          <a:p>
            <a:pPr lvl="0"/>
            <a:r>
              <a:rPr lang="fr-FR"/>
              <a:t>Pourquoi analyser le sol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0"/>
          <p:cNvSpPr txBox="1">
            <a:spLocks noGrp="1"/>
          </p:cNvSpPr>
          <p:nvPr>
            <p:ph type="title"/>
          </p:nvPr>
        </p:nvSpPr>
        <p:spPr>
          <a:xfrm>
            <a:off x="6647724" y="2060289"/>
            <a:ext cx="4359795" cy="2141314"/>
          </a:xfrm>
        </p:spPr>
        <p:txBody>
          <a:bodyPr/>
          <a:lstStyle/>
          <a:p>
            <a:pPr lvl="0"/>
            <a:r>
              <a:rPr lang="fr-FR"/>
              <a:t>Les défis actuels dans l’évaluation de la qualité du sol.</a:t>
            </a:r>
          </a:p>
        </p:txBody>
      </p:sp>
      <p:pic>
        <p:nvPicPr>
          <p:cNvPr id="3" name="Espace réservé d’image 20" descr="Gros plan sur l’herbe verte"/>
          <p:cNvPicPr>
            <a:picLocks noGrp="1" noChangeAspect="1"/>
          </p:cNvPicPr>
          <p:nvPr>
            <p:ph type="pic" sz="quarter" idx="4294967295"/>
          </p:nvPr>
        </p:nvPicPr>
        <p:blipFill>
          <a:blip r:embed="rId3"/>
          <a:srcRect/>
          <a:stretch>
            <a:fillRect/>
          </a:stretch>
        </p:blipFill>
        <p:spPr>
          <a:xfrm>
            <a:off x="0" y="-9006"/>
            <a:ext cx="5521119" cy="6878583"/>
          </a:xfrm>
          <a:prstGeom prst="rect">
            <a:avLst/>
          </a:prstGeom>
          <a:noFill/>
          <a:ln>
            <a:noFill/>
          </a:ln>
        </p:spPr>
      </p:pic>
      <p:sp>
        <p:nvSpPr>
          <p:cNvPr id="4" name="Espace réservé du texte 26"/>
          <p:cNvSpPr txBox="1">
            <a:spLocks noGrp="1"/>
          </p:cNvSpPr>
          <p:nvPr>
            <p:ph type="body" sz="quarter" idx="4294967295"/>
          </p:nvPr>
        </p:nvSpPr>
        <p:spPr>
          <a:xfrm>
            <a:off x="6368366" y="492925"/>
            <a:ext cx="4359795" cy="1790166"/>
          </a:xfrm>
          <a:prstGeom prst="rect">
            <a:avLst/>
          </a:prstGeom>
          <a:noFill/>
          <a:ln>
            <a:noFill/>
          </a:ln>
        </p:spPr>
        <p:txBody>
          <a:bodyPr vert="horz" wrap="square" lIns="91440" tIns="45720" rIns="91440" bIns="45720" anchor="t" anchorCtr="1" compatLnSpc="1">
            <a:noAutofit/>
          </a:bodyPr>
          <a:lstStyle/>
          <a:p>
            <a:pPr marL="0" lvl="0" indent="0" algn="ctr">
              <a:lnSpc>
                <a:spcPct val="80000"/>
              </a:lnSpc>
              <a:spcBef>
                <a:spcPts val="0"/>
              </a:spcBef>
              <a:buNone/>
            </a:pPr>
            <a:r>
              <a:rPr lang="fr-FR" sz="1800" b="1" cap="all" spc="100">
                <a:solidFill>
                  <a:srgbClr val="354022"/>
                </a:solidFill>
                <a:latin typeface="Tenorite"/>
              </a:rPr>
              <a:t>Contexte </a:t>
            </a:r>
          </a:p>
        </p:txBody>
      </p:sp>
      <p:sp>
        <p:nvSpPr>
          <p:cNvPr id="5" name="Espace réservé du numéro de diapositive 1"/>
          <p:cNvSpPr txBox="1"/>
          <p:nvPr/>
        </p:nvSpPr>
        <p:spPr>
          <a:xfrm>
            <a:off x="9791696" y="6356351"/>
            <a:ext cx="1562096"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D49328E0-0D1E-4ACC-9A16-268BA9728B77}" type="slidenum">
              <a:rPr/>
              <a:t>4</a:t>
            </a:fld>
            <a:endParaRPr lang="fr-FR" sz="1200" b="0" i="0" u="none" strike="noStrike" kern="1200" cap="none" spc="100" baseline="0">
              <a:solidFill>
                <a:srgbClr val="FFFFFF"/>
              </a:solidFill>
              <a:effectLst>
                <a:outerShdw dist="38096" dir="2700000">
                  <a:srgbClr val="000000"/>
                </a:outerShdw>
              </a:effectLst>
              <a:uFillTx/>
              <a:latin typeface="Tenorite"/>
            </a:endParaRPr>
          </a:p>
        </p:txBody>
      </p:sp>
      <p:sp>
        <p:nvSpPr>
          <p:cNvPr id="6" name="Rectangle 1"/>
          <p:cNvSpPr/>
          <p:nvPr/>
        </p:nvSpPr>
        <p:spPr>
          <a:xfrm>
            <a:off x="0" y="0"/>
            <a:ext cx="12191996" cy="0"/>
          </a:xfrm>
          <a:prstGeom prst="rect">
            <a:avLst/>
          </a:prstGeom>
          <a:no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SzPct val="100000"/>
              <a:buChar char="•"/>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rial" panose="020B0604020202020204" pitchFamily="34"/>
              </a:rPr>
              <a:t>L’importance d’un système économique, précis et rapide.</a:t>
            </a:r>
          </a:p>
          <a:p>
            <a:pPr marL="0" marR="0" lvl="0" indent="0" algn="l" defTabSz="914400" rtl="0" fontAlgn="auto" hangingPunct="0">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anose="020B0604020202020204" pitchFamily="34"/>
            </a:endParaRPr>
          </a:p>
        </p:txBody>
      </p:sp>
      <p:sp>
        <p:nvSpPr>
          <p:cNvPr id="7" name="Rectangle 2"/>
          <p:cNvSpPr/>
          <p:nvPr/>
        </p:nvSpPr>
        <p:spPr>
          <a:xfrm>
            <a:off x="152403" y="-170764"/>
            <a:ext cx="328937" cy="646334"/>
          </a:xfrm>
          <a:prstGeom prst="rect">
            <a:avLst/>
          </a:prstGeom>
          <a:no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SzPct val="100000"/>
              <a:buChar char="•"/>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Arial" panose="020B0604020202020204" pitchFamily="34"/>
              </a:rPr>
              <a:t>.</a:t>
            </a:r>
          </a:p>
          <a:p>
            <a:pPr marL="0" marR="0" lvl="0" indent="0" algn="l" defTabSz="914400" rtl="0" fontAlgn="auto" hangingPunct="0">
              <a:lnSpc>
                <a:spcPct val="100000"/>
              </a:lnSpc>
              <a:spcBef>
                <a:spcPts val="0"/>
              </a:spcBef>
              <a:spcAft>
                <a:spcPts val="0"/>
              </a:spcAft>
              <a:buNone/>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Arial" panose="020B0604020202020204" pitchFamily="34"/>
            </a:endParaRPr>
          </a:p>
        </p:txBody>
      </p:sp>
      <p:sp>
        <p:nvSpPr>
          <p:cNvPr id="8" name="Titre 20"/>
          <p:cNvSpPr txBox="1"/>
          <p:nvPr/>
        </p:nvSpPr>
        <p:spPr>
          <a:xfrm>
            <a:off x="6647724" y="3976085"/>
            <a:ext cx="4359795" cy="2141314"/>
          </a:xfrm>
          <a:prstGeom prst="rect">
            <a:avLst/>
          </a:prstGeom>
          <a:noFill/>
          <a:ln w="28575" cap="flat">
            <a:solidFill>
              <a:srgbClr val="354022"/>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90000"/>
              </a:lnSpc>
              <a:spcBef>
                <a:spcPts val="0"/>
              </a:spcBef>
              <a:spcAft>
                <a:spcPts val="0"/>
              </a:spcAft>
              <a:buNone/>
              <a:defRPr sz="1800" b="0" i="0" u="none" strike="noStrike" kern="0" cap="none" spc="0" baseline="0">
                <a:solidFill>
                  <a:srgbClr val="000000"/>
                </a:solidFill>
                <a:uFillTx/>
              </a:defRPr>
            </a:pPr>
            <a:r>
              <a:rPr lang="fr-FR" sz="2400" b="0" i="0" u="none" strike="noStrike" kern="1200" cap="all" spc="100" baseline="0">
                <a:solidFill>
                  <a:srgbClr val="354022"/>
                </a:solidFill>
                <a:uFillTx/>
                <a:latin typeface="Tenorite Bold"/>
              </a:rPr>
              <a:t>L’importance d’un système économique, précis et rapide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1250067" y="624224"/>
            <a:ext cx="4352077" cy="2129738"/>
          </a:xfrm>
        </p:spPr>
        <p:txBody>
          <a:bodyPr/>
          <a:lstStyle/>
          <a:p>
            <a:pPr lvl="0"/>
            <a:r>
              <a:rPr lang="fr-FR"/>
              <a:t>UN BESOIN D’humidite</a:t>
            </a:r>
          </a:p>
        </p:txBody>
      </p:sp>
      <p:pic>
        <p:nvPicPr>
          <p:cNvPr id="3" name="Espace réservé d’image 4" descr="Gros plan d’un champ"/>
          <p:cNvPicPr>
            <a:picLocks noGrp="1" noChangeAspect="1"/>
          </p:cNvPicPr>
          <p:nvPr>
            <p:ph type="pic" sz="quarter" idx="4294967295"/>
          </p:nvPr>
        </p:nvPicPr>
        <p:blipFill>
          <a:blip r:embed="rId3"/>
          <a:srcRect l="234" r="234"/>
          <a:stretch>
            <a:fillRect/>
          </a:stretch>
        </p:blipFill>
        <p:spPr>
          <a:xfrm>
            <a:off x="6789484" y="0"/>
            <a:ext cx="5394960" cy="6858000"/>
          </a:xfrm>
          <a:prstGeom prst="rect">
            <a:avLst/>
          </a:prstGeom>
          <a:noFill/>
          <a:ln>
            <a:noFill/>
          </a:ln>
        </p:spPr>
      </p:pic>
      <p:sp>
        <p:nvSpPr>
          <p:cNvPr id="4" name="Espace réservé du numéro de diapositive 4"/>
          <p:cNvSpPr txBox="1"/>
          <p:nvPr/>
        </p:nvSpPr>
        <p:spPr>
          <a:xfrm>
            <a:off x="9791696" y="6356351"/>
            <a:ext cx="1562096"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8C796D16-BA81-4272-8668-4B02C0E7E299}" type="slidenum">
              <a:rPr/>
              <a:t>5</a:t>
            </a:fld>
            <a:endParaRPr lang="fr-FR" sz="1200" b="0" i="0" u="none" strike="noStrike" kern="1200" cap="none" spc="100" baseline="0">
              <a:solidFill>
                <a:srgbClr val="FFFFFF"/>
              </a:solidFill>
              <a:effectLst>
                <a:outerShdw dist="38096" dir="2700000">
                  <a:srgbClr val="000000"/>
                </a:outerShdw>
              </a:effectLst>
              <a:uFillTx/>
              <a:latin typeface="Tenorite"/>
            </a:endParaRPr>
          </a:p>
        </p:txBody>
      </p:sp>
      <p:pic>
        <p:nvPicPr>
          <p:cNvPr id="5" name="Picture 2" descr="Tomate : définition et explications"/>
          <p:cNvPicPr>
            <a:picLocks noChangeAspect="1"/>
          </p:cNvPicPr>
          <p:nvPr/>
        </p:nvPicPr>
        <p:blipFill>
          <a:blip r:embed="rId4"/>
          <a:srcRect/>
          <a:stretch>
            <a:fillRect/>
          </a:stretch>
        </p:blipFill>
        <p:spPr>
          <a:xfrm>
            <a:off x="1250067" y="3157532"/>
            <a:ext cx="4514850" cy="3381378"/>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5"/>
          <p:cNvSpPr txBox="1">
            <a:spLocks noGrp="1"/>
          </p:cNvSpPr>
          <p:nvPr>
            <p:ph type="title"/>
          </p:nvPr>
        </p:nvSpPr>
        <p:spPr>
          <a:xfrm>
            <a:off x="549563" y="136529"/>
            <a:ext cx="10515600" cy="1229035"/>
          </a:xfrm>
        </p:spPr>
        <p:txBody>
          <a:bodyPr/>
          <a:lstStyle/>
          <a:p>
            <a:pPr lvl="0"/>
            <a:r>
              <a:rPr lang="fr-FR"/>
              <a:t>Fonctionnement</a:t>
            </a:r>
          </a:p>
        </p:txBody>
      </p:sp>
      <p:sp>
        <p:nvSpPr>
          <p:cNvPr id="3" name="Espace réservé du contenu 6"/>
          <p:cNvSpPr txBox="1">
            <a:spLocks noGrp="1"/>
          </p:cNvSpPr>
          <p:nvPr>
            <p:ph type="body" sz="quarter" idx="4294967295"/>
          </p:nvPr>
        </p:nvSpPr>
        <p:spPr>
          <a:xfrm>
            <a:off x="849779" y="2858624"/>
            <a:ext cx="3941758" cy="3338510"/>
          </a:xfrm>
          <a:prstGeom prst="rect">
            <a:avLst/>
          </a:prstGeom>
          <a:noFill/>
          <a:ln>
            <a:noFill/>
          </a:ln>
        </p:spPr>
        <p:txBody>
          <a:bodyPr vert="horz" wrap="square" lIns="91440" tIns="45720" rIns="91440" bIns="45720" anchor="t" anchorCtr="0" compatLnSpc="1">
            <a:noAutofit/>
          </a:bodyPr>
          <a:lstStyle/>
          <a:p>
            <a:pPr marL="0" lvl="0" indent="0">
              <a:lnSpc>
                <a:spcPct val="125000"/>
              </a:lnSpc>
              <a:spcBef>
                <a:spcPts val="0"/>
              </a:spcBef>
              <a:spcAft>
                <a:spcPts val="600"/>
              </a:spcAft>
              <a:buNone/>
            </a:pPr>
            <a:r>
              <a:rPr lang="fr-FR" sz="1800" b="1" spc="100">
                <a:solidFill>
                  <a:srgbClr val="000000"/>
                </a:solidFill>
                <a:latin typeface="Tenorite"/>
              </a:rPr>
              <a:t>Type de capteur</a:t>
            </a:r>
          </a:p>
          <a:p>
            <a:pPr marL="347345" lvl="0" indent="-347345">
              <a:lnSpc>
                <a:spcPct val="125000"/>
              </a:lnSpc>
              <a:spcBef>
                <a:spcPts val="0"/>
              </a:spcBef>
              <a:spcAft>
                <a:spcPts val="600"/>
              </a:spcAft>
              <a:buSzPct val="100000"/>
              <a:buFont typeface="Arial" panose="020B0604020202020204" pitchFamily="34"/>
            </a:pPr>
            <a:r>
              <a:rPr lang="fr-FR" sz="1800" spc="100">
                <a:solidFill>
                  <a:srgbClr val="000000"/>
                </a:solidFill>
                <a:latin typeface="Tenorite"/>
              </a:rPr>
              <a:t>humidité, pH, température, conductivité</a:t>
            </a:r>
          </a:p>
        </p:txBody>
      </p:sp>
      <p:sp>
        <p:nvSpPr>
          <p:cNvPr id="4" name="Espace réservé du contenu 11"/>
          <p:cNvSpPr txBox="1">
            <a:spLocks noGrp="1"/>
          </p:cNvSpPr>
          <p:nvPr>
            <p:ph type="body" sz="quarter" idx="4294967295"/>
          </p:nvPr>
        </p:nvSpPr>
        <p:spPr>
          <a:xfrm>
            <a:off x="5342683" y="2858624"/>
            <a:ext cx="5722479" cy="3338510"/>
          </a:xfrm>
          <a:prstGeom prst="rect">
            <a:avLst/>
          </a:prstGeom>
          <a:noFill/>
          <a:ln>
            <a:noFill/>
          </a:ln>
        </p:spPr>
        <p:txBody>
          <a:bodyPr vert="horz" wrap="square" lIns="91440" tIns="45720" rIns="91440" bIns="45720" anchor="t" anchorCtr="0" compatLnSpc="1">
            <a:noAutofit/>
          </a:bodyPr>
          <a:lstStyle/>
          <a:p>
            <a:pPr marL="0" lvl="0" indent="0">
              <a:lnSpc>
                <a:spcPct val="125000"/>
              </a:lnSpc>
              <a:spcBef>
                <a:spcPts val="0"/>
              </a:spcBef>
              <a:spcAft>
                <a:spcPts val="600"/>
              </a:spcAft>
              <a:buNone/>
            </a:pPr>
            <a:r>
              <a:rPr lang="fr-FR" sz="1800" b="1" spc="100">
                <a:solidFill>
                  <a:srgbClr val="000000"/>
                </a:solidFill>
                <a:latin typeface="Tenorite"/>
              </a:rPr>
              <a:t>Fonctionnalités Clés</a:t>
            </a:r>
            <a:endParaRPr lang="fr-FR" sz="1800" spc="100">
              <a:solidFill>
                <a:srgbClr val="000000"/>
              </a:solidFill>
              <a:latin typeface="Tenorite"/>
            </a:endParaRPr>
          </a:p>
          <a:p>
            <a:pPr marL="0" lvl="0" indent="0">
              <a:lnSpc>
                <a:spcPct val="125000"/>
              </a:lnSpc>
              <a:spcBef>
                <a:spcPts val="0"/>
              </a:spcBef>
              <a:spcAft>
                <a:spcPts val="600"/>
              </a:spcAft>
              <a:buSzPct val="100000"/>
              <a:buFont typeface="Arial" panose="020B0604020202020204" pitchFamily="34"/>
            </a:pPr>
            <a:r>
              <a:rPr lang="fr-FR" sz="1800" spc="100">
                <a:solidFill>
                  <a:srgbClr val="000000"/>
                </a:solidFill>
                <a:latin typeface="Tenorite"/>
              </a:rPr>
              <a:t>Collecte de données.</a:t>
            </a:r>
          </a:p>
          <a:p>
            <a:pPr marL="0" lvl="0" indent="0">
              <a:lnSpc>
                <a:spcPct val="125000"/>
              </a:lnSpc>
              <a:spcBef>
                <a:spcPts val="0"/>
              </a:spcBef>
              <a:spcAft>
                <a:spcPts val="600"/>
              </a:spcAft>
              <a:buSzPct val="100000"/>
              <a:buFont typeface="Arial" panose="020B0604020202020204" pitchFamily="34"/>
            </a:pPr>
            <a:r>
              <a:rPr lang="fr-FR" sz="1800" spc="100">
                <a:solidFill>
                  <a:srgbClr val="000000"/>
                </a:solidFill>
                <a:latin typeface="Tenorite"/>
              </a:rPr>
              <a:t>Analyse en temps réel.</a:t>
            </a:r>
          </a:p>
          <a:p>
            <a:pPr marL="0" lvl="0" indent="0">
              <a:lnSpc>
                <a:spcPct val="125000"/>
              </a:lnSpc>
              <a:spcBef>
                <a:spcPts val="0"/>
              </a:spcBef>
              <a:spcAft>
                <a:spcPts val="600"/>
              </a:spcAft>
              <a:buSzPct val="100000"/>
              <a:buFont typeface="Arial" panose="020B0604020202020204" pitchFamily="34"/>
            </a:pPr>
            <a:r>
              <a:rPr lang="fr-FR" sz="1800" spc="100">
                <a:solidFill>
                  <a:srgbClr val="000000"/>
                </a:solidFill>
                <a:latin typeface="Tenorite"/>
              </a:rPr>
              <a:t>Recommandations ou alertes pour l’utilisateur.</a:t>
            </a:r>
          </a:p>
        </p:txBody>
      </p:sp>
      <p:sp>
        <p:nvSpPr>
          <p:cNvPr id="5" name="Espace réservé du numéro de diapositive 1"/>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19C3A5E-AD6A-42F1-AD86-E184F73AD16A}" type="slidenum">
              <a:rPr/>
              <a:t>6</a:t>
            </a:fld>
            <a:endParaRPr lang="fr-FR" sz="1200" b="0" i="0" u="none" strike="noStrike" kern="1200" cap="none" spc="100" baseline="0">
              <a:solidFill>
                <a:srgbClr val="767171"/>
              </a:solidFill>
              <a:uFillTx/>
              <a:latin typeface="Tenorit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p:nvPr>
        </p:nvSpPr>
        <p:spPr>
          <a:xfrm>
            <a:off x="838203" y="241538"/>
            <a:ext cx="10515600" cy="494452"/>
          </a:xfrm>
        </p:spPr>
        <p:txBody>
          <a:bodyPr/>
          <a:lstStyle/>
          <a:p>
            <a:pPr lvl="0"/>
            <a:r>
              <a:rPr lang="fr-FR"/>
              <a:t>Mesures d’engagement du discours</a:t>
            </a:r>
          </a:p>
        </p:txBody>
      </p:sp>
      <p:graphicFrame>
        <p:nvGraphicFramePr>
          <p:cNvPr id="3" name="Espace réservé du tableau 2"/>
          <p:cNvGraphicFramePr>
            <a:graphicFrameLocks noGrp="1"/>
          </p:cNvGraphicFramePr>
          <p:nvPr>
            <p:ph type="tbl" sz="quarter" idx="4294967295"/>
          </p:nvPr>
        </p:nvGraphicFramePr>
        <p:xfrm>
          <a:off x="-351262" y="207217"/>
          <a:ext cx="12191995" cy="6357731"/>
        </p:xfrm>
        <a:graphic>
          <a:graphicData uri="http://schemas.openxmlformats.org/drawingml/2006/table">
            <a:tbl>
              <a:tblPr firstRow="1" bandRow="1">
                <a:effectLst/>
                <a:tableStyleId>{9DCAF9ED-07DC-4A11-8D7F-57B35C25682E}</a:tableStyleId>
              </a:tblPr>
              <a:tblGrid>
                <a:gridCol w="6096103">
                  <a:extLst>
                    <a:ext uri="{9D8B030D-6E8A-4147-A177-3AD203B41FA5}">
                      <a16:colId xmlns:a16="http://schemas.microsoft.com/office/drawing/2014/main" val="20000"/>
                    </a:ext>
                  </a:extLst>
                </a:gridCol>
                <a:gridCol w="3540803">
                  <a:extLst>
                    <a:ext uri="{9D8B030D-6E8A-4147-A177-3AD203B41FA5}">
                      <a16:colId xmlns:a16="http://schemas.microsoft.com/office/drawing/2014/main" val="20001"/>
                    </a:ext>
                  </a:extLst>
                </a:gridCol>
                <a:gridCol w="2555089">
                  <a:extLst>
                    <a:ext uri="{9D8B030D-6E8A-4147-A177-3AD203B41FA5}">
                      <a16:colId xmlns:a16="http://schemas.microsoft.com/office/drawing/2014/main" val="20002"/>
                    </a:ext>
                  </a:extLst>
                </a:gridCol>
              </a:tblGrid>
              <a:tr h="414131">
                <a:tc>
                  <a:txBody>
                    <a:bodyPr/>
                    <a:lstStyle/>
                    <a:p>
                      <a:pPr lvl="0" algn="ctr" rtl="0"/>
                      <a:r>
                        <a:rPr lang="fr-FR" b="0"/>
                        <a:t>Type de capteur</a:t>
                      </a:r>
                    </a:p>
                  </a:txBody>
                  <a:tcPr anchor="ctr"/>
                </a:tc>
                <a:tc>
                  <a:txBody>
                    <a:bodyPr/>
                    <a:lstStyle/>
                    <a:p>
                      <a:pPr lvl="0" algn="ctr" rtl="0"/>
                      <a:r>
                        <a:rPr lang="fr-FR" b="0"/>
                        <a:t>Modéle1</a:t>
                      </a:r>
                    </a:p>
                  </a:txBody>
                  <a:tcPr anchor="ctr"/>
                </a:tc>
                <a:tc>
                  <a:txBody>
                    <a:bodyPr/>
                    <a:lstStyle/>
                    <a:p>
                      <a:pPr lvl="0" algn="ctr" rtl="0"/>
                      <a:r>
                        <a:rPr lang="fr-FR" b="0"/>
                        <a:t>Modéle2</a:t>
                      </a:r>
                    </a:p>
                  </a:txBody>
                  <a:tcPr anchor="ctr"/>
                </a:tc>
                <a:extLst>
                  <a:ext uri="{0D108BD9-81ED-4DB2-BD59-A6C34878D82A}">
                    <a16:rowId xmlns:a16="http://schemas.microsoft.com/office/drawing/2014/main" val="10000"/>
                  </a:ext>
                </a:extLst>
              </a:tr>
              <a:tr h="1249234">
                <a:tc>
                  <a:txBody>
                    <a:bodyPr/>
                    <a:lstStyle/>
                    <a:p>
                      <a:pPr lvl="0" algn="ctr" rtl="0"/>
                      <a:r>
                        <a:rPr lang="fr-FR"/>
                        <a:t>humidité du sol</a:t>
                      </a:r>
                    </a:p>
                  </a:txBody>
                  <a:tcPr anchor="ctr"/>
                </a:tc>
                <a:tc>
                  <a:txBody>
                    <a:bodyPr/>
                    <a:lstStyle/>
                    <a:p>
                      <a:pPr lvl="0" algn="ctr" rtl="0"/>
                      <a:r>
                        <a:rPr lang="fr-FR" b="1"/>
                        <a:t>YL-69</a:t>
                      </a:r>
                      <a:r>
                        <a:rPr lang="fr-FR"/>
                        <a:t> : Économique</a:t>
                      </a:r>
                    </a:p>
                  </a:txBody>
                  <a:tcPr anchor="ctr"/>
                </a:tc>
                <a:tc>
                  <a:txBody>
                    <a:bodyPr/>
                    <a:lstStyle/>
                    <a:p>
                      <a:pPr lvl="0" algn="ctr" rtl="0"/>
                      <a:r>
                        <a:rPr lang="fr-FR" b="1"/>
                        <a:t>DFRobot Capacitive Soil Moisture Sensor V2</a:t>
                      </a:r>
                      <a:r>
                        <a:rPr lang="fr-FR"/>
                        <a:t> : Plus précis et résistant à la corrosion, grâce à la technologie capacitive.</a:t>
                      </a:r>
                    </a:p>
                  </a:txBody>
                  <a:tcPr anchor="ctr"/>
                </a:tc>
                <a:extLst>
                  <a:ext uri="{0D108BD9-81ED-4DB2-BD59-A6C34878D82A}">
                    <a16:rowId xmlns:a16="http://schemas.microsoft.com/office/drawing/2014/main" val="10001"/>
                  </a:ext>
                </a:extLst>
              </a:tr>
              <a:tr h="738185">
                <a:tc>
                  <a:txBody>
                    <a:bodyPr/>
                    <a:lstStyle/>
                    <a:p>
                      <a:pPr lvl="0" algn="ctr" rtl="0"/>
                      <a:r>
                        <a:rPr lang="fr-FR"/>
                        <a:t>température pour surveiller les conditions de croissance des plantes.</a:t>
                      </a:r>
                    </a:p>
                  </a:txBody>
                  <a:tcPr anchor="ctr"/>
                </a:tc>
                <a:tc>
                  <a:txBody>
                    <a:bodyPr/>
                    <a:lstStyle/>
                    <a:p>
                      <a:pPr lvl="0" algn="ctr" rtl="0"/>
                      <a:r>
                        <a:rPr lang="fr-FR" b="1"/>
                        <a:t>DS18B20</a:t>
                      </a:r>
                      <a:r>
                        <a:rPr lang="fr-FR"/>
                        <a:t> : Capteur de température numérique, précis et étanche</a:t>
                      </a:r>
                    </a:p>
                  </a:txBody>
                  <a:tcPr anchor="ctr"/>
                </a:tc>
                <a:tc>
                  <a:txBody>
                    <a:bodyPr/>
                    <a:lstStyle/>
                    <a:p>
                      <a:pPr lvl="0" algn="ctr" rtl="0"/>
                      <a:r>
                        <a:rPr lang="fr-FR" b="1"/>
                        <a:t>NTC Thermistor</a:t>
                      </a:r>
                      <a:r>
                        <a:rPr lang="fr-FR"/>
                        <a:t> : Capteur analogique, simple et économique.</a:t>
                      </a:r>
                    </a:p>
                  </a:txBody>
                  <a:tcPr anchor="ctr"/>
                </a:tc>
                <a:extLst>
                  <a:ext uri="{0D108BD9-81ED-4DB2-BD59-A6C34878D82A}">
                    <a16:rowId xmlns:a16="http://schemas.microsoft.com/office/drawing/2014/main" val="10002"/>
                  </a:ext>
                </a:extLst>
              </a:tr>
              <a:tr h="908529">
                <a:tc>
                  <a:txBody>
                    <a:bodyPr/>
                    <a:lstStyle/>
                    <a:p>
                      <a:pPr lvl="0" algn="ctr" rtl="0"/>
                      <a:r>
                        <a:rPr lang="fr-FR"/>
                        <a:t>Capteur de pH du sol, niveau d'acidité ou d'alcalinité, essentiel pour les plantes spécifiques</a:t>
                      </a:r>
                    </a:p>
                  </a:txBody>
                  <a:tcPr anchor="ctr"/>
                </a:tc>
                <a:tc>
                  <a:txBody>
                    <a:bodyPr/>
                    <a:lstStyle/>
                    <a:p>
                      <a:pPr lvl="0" algn="ctr" rtl="0"/>
                      <a:r>
                        <a:rPr lang="fr-FR" b="1"/>
                        <a:t>Analog pH Sensor Kit</a:t>
                      </a:r>
                      <a:r>
                        <a:rPr lang="fr-FR"/>
                        <a:t> : Fournit une mesure fiable avec une interface facile pour Arduino</a:t>
                      </a:r>
                    </a:p>
                  </a:txBody>
                  <a:tcPr anchor="ctr"/>
                </a:tc>
                <a:tc>
                  <a:txBody>
                    <a:bodyPr/>
                    <a:lstStyle/>
                    <a:p>
                      <a:pPr lvl="0" algn="ctr" rtl="0"/>
                      <a:r>
                        <a:rPr lang="fr-FR" b="1"/>
                        <a:t>Apera Instruments AI209</a:t>
                      </a:r>
                      <a:r>
                        <a:rPr lang="fr-FR"/>
                        <a:t> : Haute précision, souvent utilisé pour des projets avancés.</a:t>
                      </a:r>
                    </a:p>
                  </a:txBody>
                  <a:tcPr anchor="ctr"/>
                </a:tc>
                <a:extLst>
                  <a:ext uri="{0D108BD9-81ED-4DB2-BD59-A6C34878D82A}">
                    <a16:rowId xmlns:a16="http://schemas.microsoft.com/office/drawing/2014/main" val="10003"/>
                  </a:ext>
                </a:extLst>
              </a:tr>
              <a:tr h="1419578">
                <a:tc>
                  <a:txBody>
                    <a:bodyPr/>
                    <a:lstStyle/>
                    <a:p>
                      <a:pPr lvl="0" algn="ctr" rtl="0"/>
                      <a:r>
                        <a:rPr lang="fr-FR"/>
                        <a:t>conductivité électrique (EC) Indiquer la salinité du sol, un facteur crucial pour la fertilisation.</a:t>
                      </a:r>
                    </a:p>
                  </a:txBody>
                  <a:tcPr anchor="ctr"/>
                </a:tc>
                <a:tc>
                  <a:txBody>
                    <a:bodyPr/>
                    <a:lstStyle/>
                    <a:p>
                      <a:pPr lvl="0" algn="ctr" rtl="0"/>
                      <a:r>
                        <a:rPr lang="fr-FR" b="1"/>
                        <a:t>Gravity Analog TDS Sensor</a:t>
                      </a:r>
                      <a:r>
                        <a:rPr lang="fr-FR"/>
                        <a:t> : Mesure la salinité et les solides dissous.</a:t>
                      </a:r>
                    </a:p>
                  </a:txBody>
                  <a:tcPr anchor="ctr"/>
                </a:tc>
                <a:tc>
                  <a:txBody>
                    <a:bodyPr/>
                    <a:lstStyle/>
                    <a:p>
                      <a:pPr lvl="0"/>
                      <a:endParaRPr lang="fr-FR"/>
                    </a:p>
                    <a:p>
                      <a:pPr lvl="1"/>
                      <a:r>
                        <a:rPr lang="fr-FR" b="1"/>
                        <a:t>Bluelab Conductivity Pen</a:t>
                      </a:r>
                      <a:r>
                        <a:rPr lang="fr-FR"/>
                        <a:t> : Plus précis, mais coûteux et souvent utilisé en laboratoire.</a:t>
                      </a:r>
                    </a:p>
                  </a:txBody>
                  <a:tcPr anchor="ctr"/>
                </a:tc>
                <a:extLst>
                  <a:ext uri="{0D108BD9-81ED-4DB2-BD59-A6C34878D82A}">
                    <a16:rowId xmlns:a16="http://schemas.microsoft.com/office/drawing/2014/main" val="10004"/>
                  </a:ext>
                </a:extLst>
              </a:tr>
              <a:tr h="227136">
                <a:tc>
                  <a:txBody>
                    <a:bodyPr/>
                    <a:lstStyle/>
                    <a:p>
                      <a:pPr lvl="0" algn="ctr" rtl="0"/>
                      <a:endParaRPr lang="fr-FR"/>
                    </a:p>
                  </a:txBody>
                  <a:tcPr anchor="ctr"/>
                </a:tc>
                <a:tc>
                  <a:txBody>
                    <a:bodyPr/>
                    <a:lstStyle/>
                    <a:p>
                      <a:pPr lvl="0" algn="ctr" rtl="0"/>
                      <a:endParaRPr lang="fr-FR"/>
                    </a:p>
                  </a:txBody>
                  <a:tcPr anchor="ctr"/>
                </a:tc>
                <a:tc>
                  <a:txBody>
                    <a:bodyPr/>
                    <a:lstStyle/>
                    <a:p>
                      <a:pPr lvl="0" algn="ctr" rtl="0"/>
                      <a:endParaRPr lang="fr-FR"/>
                    </a:p>
                  </a:txBody>
                  <a:tcPr anchor="ctr"/>
                </a:tc>
                <a:extLst>
                  <a:ext uri="{0D108BD9-81ED-4DB2-BD59-A6C34878D82A}">
                    <a16:rowId xmlns:a16="http://schemas.microsoft.com/office/drawing/2014/main" val="10005"/>
                  </a:ext>
                </a:extLst>
              </a:tr>
            </a:tbl>
          </a:graphicData>
        </a:graphic>
      </p:graphicFrame>
      <p:sp>
        <p:nvSpPr>
          <p:cNvPr id="4" name="Espace réservé du numéro de diapositive 2"/>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B344067-1CCC-4B2B-BB8B-0021449489DA}" type="slidenum">
              <a:rPr/>
              <a:t>7</a:t>
            </a:fld>
            <a:endParaRPr lang="fr-FR" sz="1200" b="0" i="0" u="none" strike="noStrike" kern="1200" cap="none" spc="100" baseline="0">
              <a:solidFill>
                <a:srgbClr val="767171"/>
              </a:solidFill>
              <a:uFillTx/>
              <a:latin typeface="Tenorit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4"/>
          <p:cNvSpPr txBox="1">
            <a:spLocks noGrp="1"/>
          </p:cNvSpPr>
          <p:nvPr>
            <p:ph type="title"/>
          </p:nvPr>
        </p:nvSpPr>
        <p:spPr>
          <a:xfrm>
            <a:off x="914400" y="766916"/>
            <a:ext cx="2782528" cy="2163095"/>
          </a:xfrm>
        </p:spPr>
        <p:txBody>
          <a:bodyPr/>
          <a:lstStyle/>
          <a:p>
            <a:pPr lvl="0"/>
            <a:r>
              <a:rPr lang="fr-FR"/>
              <a:t>Optionel</a:t>
            </a:r>
          </a:p>
        </p:txBody>
      </p:sp>
      <p:sp>
        <p:nvSpPr>
          <p:cNvPr id="3" name="Espace réservé du texte 6"/>
          <p:cNvSpPr txBox="1">
            <a:spLocks noGrp="1"/>
          </p:cNvSpPr>
          <p:nvPr>
            <p:ph type="body" sz="quarter" idx="4294967295"/>
          </p:nvPr>
        </p:nvSpPr>
        <p:spPr>
          <a:xfrm>
            <a:off x="4796704" y="368859"/>
            <a:ext cx="6126480" cy="2561152"/>
          </a:xfrm>
          <a:prstGeom prst="rect">
            <a:avLst/>
          </a:prstGeom>
          <a:noFill/>
          <a:ln>
            <a:noFill/>
          </a:ln>
        </p:spPr>
        <p:txBody>
          <a:bodyPr vert="horz" wrap="square" lIns="91440" tIns="45720" rIns="91440" bIns="45720" anchor="ctr" anchorCtr="0" compatLnSpc="1">
            <a:noAutofit/>
          </a:bodyPr>
          <a:lstStyle/>
          <a:p>
            <a:pPr marL="0" lvl="0" indent="0">
              <a:lnSpc>
                <a:spcPct val="125000"/>
              </a:lnSpc>
              <a:spcBef>
                <a:spcPts val="0"/>
              </a:spcBef>
              <a:spcAft>
                <a:spcPts val="600"/>
              </a:spcAft>
              <a:buNone/>
            </a:pPr>
            <a:r>
              <a:rPr lang="fr-FR" sz="1800" spc="100">
                <a:solidFill>
                  <a:srgbClr val="000000"/>
                </a:solidFill>
                <a:latin typeface="Tenorite"/>
              </a:rPr>
              <a:t>Capteurs acoustiques</a:t>
            </a:r>
          </a:p>
          <a:p>
            <a:pPr marL="0" lvl="0" indent="0">
              <a:lnSpc>
                <a:spcPct val="125000"/>
              </a:lnSpc>
              <a:spcBef>
                <a:spcPts val="0"/>
              </a:spcBef>
              <a:spcAft>
                <a:spcPts val="600"/>
              </a:spcAft>
              <a:buNone/>
            </a:pPr>
            <a:r>
              <a:rPr lang="fr-FR" sz="1800" spc="100">
                <a:solidFill>
                  <a:srgbClr val="000000"/>
                </a:solidFill>
                <a:latin typeface="Tenorite"/>
              </a:rPr>
              <a:t>Capteur de lumière</a:t>
            </a:r>
          </a:p>
          <a:p>
            <a:pPr marL="0" lvl="0" indent="0">
              <a:lnSpc>
                <a:spcPct val="125000"/>
              </a:lnSpc>
              <a:spcBef>
                <a:spcPts val="0"/>
              </a:spcBef>
              <a:spcAft>
                <a:spcPts val="600"/>
              </a:spcAft>
              <a:buNone/>
            </a:pPr>
            <a:r>
              <a:rPr lang="fr-FR" sz="1800" spc="100">
                <a:solidFill>
                  <a:srgbClr val="000000"/>
                </a:solidFill>
                <a:latin typeface="Tenorite"/>
              </a:rPr>
              <a:t>Capteur de dioxyde de carbone</a:t>
            </a:r>
          </a:p>
          <a:p>
            <a:pPr marL="0" lvl="0" indent="0">
              <a:lnSpc>
                <a:spcPct val="125000"/>
              </a:lnSpc>
              <a:spcBef>
                <a:spcPts val="0"/>
              </a:spcBef>
              <a:spcAft>
                <a:spcPts val="600"/>
              </a:spcAft>
              <a:buNone/>
            </a:pPr>
            <a:r>
              <a:rPr lang="fr-FR" sz="1800" spc="100">
                <a:solidFill>
                  <a:srgbClr val="000000"/>
                </a:solidFill>
                <a:latin typeface="Tenorite"/>
              </a:rPr>
              <a:t>Biomarqueurs chimiques</a:t>
            </a:r>
          </a:p>
          <a:p>
            <a:pPr marL="0" lvl="0" indent="0">
              <a:lnSpc>
                <a:spcPct val="125000"/>
              </a:lnSpc>
              <a:spcBef>
                <a:spcPts val="0"/>
              </a:spcBef>
              <a:spcAft>
                <a:spcPts val="600"/>
              </a:spcAft>
              <a:buNone/>
            </a:pPr>
            <a:r>
              <a:rPr lang="fr-FR" sz="1800" spc="100">
                <a:solidFill>
                  <a:srgbClr val="000000"/>
                </a:solidFill>
                <a:latin typeface="Tenorite"/>
              </a:rPr>
              <a:t>Radars de pénétration de sol (cher) </a:t>
            </a:r>
          </a:p>
        </p:txBody>
      </p:sp>
      <p:pic>
        <p:nvPicPr>
          <p:cNvPr id="4" name="Espace réservé d’image 14" descr="Gros plan sur des plantes"/>
          <p:cNvPicPr>
            <a:picLocks noGrp="1" noChangeAspect="1"/>
          </p:cNvPicPr>
          <p:nvPr>
            <p:ph type="pic" sz="quarter" idx="4294967295"/>
          </p:nvPr>
        </p:nvPicPr>
        <p:blipFill>
          <a:blip r:embed="rId3"/>
          <a:srcRect/>
          <a:stretch>
            <a:fillRect/>
          </a:stretch>
        </p:blipFill>
        <p:spPr>
          <a:xfrm>
            <a:off x="0" y="3716597"/>
            <a:ext cx="12191996" cy="3141402"/>
          </a:xfrm>
          <a:prstGeom prst="rect">
            <a:avLst/>
          </a:prstGeom>
          <a:noFill/>
          <a:ln>
            <a:noFill/>
          </a:ln>
        </p:spPr>
      </p:pic>
      <p:sp>
        <p:nvSpPr>
          <p:cNvPr id="5" name="Espace réservé du numéro de diapositive 1"/>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7D6668EA-64E9-4ABE-88EE-3571EADF33D0}" type="slidenum">
              <a:rPr/>
              <a:t>8</a:t>
            </a:fld>
            <a:endParaRPr lang="fr-FR" sz="1200" b="0" i="0" u="none" strike="noStrike" kern="1200" cap="none" spc="100" baseline="0">
              <a:solidFill>
                <a:srgbClr val="FFFFFF"/>
              </a:solidFill>
              <a:effectLst>
                <a:outerShdw dist="38096" dir="2700000">
                  <a:srgbClr val="000000"/>
                </a:outerShdw>
              </a:effectLst>
              <a:uFillTx/>
              <a:latin typeface="Tenorit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5"/>
          <p:cNvSpPr txBox="1">
            <a:spLocks noGrp="1"/>
          </p:cNvSpPr>
          <p:nvPr>
            <p:ph type="title"/>
          </p:nvPr>
        </p:nvSpPr>
        <p:spPr>
          <a:xfrm>
            <a:off x="549563" y="136529"/>
            <a:ext cx="10515600" cy="1229035"/>
          </a:xfrm>
        </p:spPr>
        <p:txBody>
          <a:bodyPr/>
          <a:lstStyle/>
          <a:p>
            <a:pPr lvl="0"/>
            <a:r>
              <a:rPr lang="fr-FR"/>
              <a:t>Fonctionnement</a:t>
            </a:r>
          </a:p>
        </p:txBody>
      </p:sp>
      <p:sp>
        <p:nvSpPr>
          <p:cNvPr id="5" name="Espace réservé du numéro de diapositive 1"/>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19C3A5E-AD6A-42F1-AD86-E184F73AD16A}" type="slidenum">
              <a:rPr/>
              <a:t>9</a:t>
            </a:fld>
            <a:endParaRPr lang="fr-FR" sz="1200" b="0" i="0" u="none" strike="noStrike" kern="1200" cap="none" spc="100" baseline="0">
              <a:solidFill>
                <a:srgbClr val="767171"/>
              </a:solidFill>
              <a:uFillTx/>
              <a:latin typeface="Tenorite"/>
            </a:endParaRPr>
          </a:p>
        </p:txBody>
      </p:sp>
      <p:sp>
        <p:nvSpPr>
          <p:cNvPr id="8" name="Zone de texte 7"/>
          <p:cNvSpPr txBox="1"/>
          <p:nvPr/>
        </p:nvSpPr>
        <p:spPr>
          <a:xfrm>
            <a:off x="50165" y="2256155"/>
            <a:ext cx="11227435" cy="1076325"/>
          </a:xfrm>
          <a:prstGeom prst="rect">
            <a:avLst/>
          </a:prstGeom>
        </p:spPr>
        <p:txBody>
          <a:bodyPr wrap="square">
            <a:spAutoFit/>
          </a:bodyPr>
          <a:lstStyle/>
          <a:p>
            <a:r>
              <a:rPr sz="1600" b="1"/>
              <a:t>Accéléromètre capacitif ECO-x311</a:t>
            </a:r>
          </a:p>
          <a:p>
            <a:r>
              <a:rPr sz="1600"/>
              <a:t>Cet accéléromètre offre une consommation de courant inférieure à 0,25 mA par axe, ce qui le rend particulièrement adapté aux applications nécessitant une faible consommation d'énergie. Bien que le prix exact ne soit pas spécifié, les accéléromètres capacitifs de cette catégorie sont généralement disponibles à partir de quelques centaines d'euros.</a:t>
            </a:r>
          </a:p>
        </p:txBody>
      </p:sp>
      <p:pic>
        <p:nvPicPr>
          <p:cNvPr id="9" name="Image 8"/>
          <p:cNvPicPr>
            <a:picLocks noChangeAspect="1"/>
          </p:cNvPicPr>
          <p:nvPr/>
        </p:nvPicPr>
        <p:blipFill>
          <a:blip r:embed="rId3"/>
          <a:stretch>
            <a:fillRect/>
          </a:stretch>
        </p:blipFill>
        <p:spPr>
          <a:xfrm>
            <a:off x="11216640" y="2362200"/>
            <a:ext cx="929640" cy="899160"/>
          </a:xfrm>
          <a:prstGeom prst="rect">
            <a:avLst/>
          </a:prstGeom>
        </p:spPr>
      </p:pic>
      <p:sp>
        <p:nvSpPr>
          <p:cNvPr id="10" name="Zone de texte 9"/>
          <p:cNvSpPr txBox="1"/>
          <p:nvPr/>
        </p:nvSpPr>
        <p:spPr>
          <a:xfrm>
            <a:off x="-76200" y="3343275"/>
            <a:ext cx="11761470" cy="829945"/>
          </a:xfrm>
          <a:prstGeom prst="rect">
            <a:avLst/>
          </a:prstGeom>
        </p:spPr>
        <p:txBody>
          <a:bodyPr wrap="square">
            <a:spAutoFit/>
          </a:bodyPr>
          <a:lstStyle/>
          <a:p>
            <a:r>
              <a:rPr sz="1600" b="1"/>
              <a:t>Capteur de gaz MQ-135</a:t>
            </a:r>
          </a:p>
          <a:p>
            <a:r>
              <a:rPr sz="1600"/>
              <a:t>Ce capteur est conçu pour détecter divers gaz, notamment les composés organiques volatils (COV). Il est largement utilisé pour la surveillance environnementale et est disponible à un prix abordable, généralement inférieur à 10 €.</a:t>
            </a:r>
          </a:p>
        </p:txBody>
      </p:sp>
      <p:pic>
        <p:nvPicPr>
          <p:cNvPr id="11" name="Image 10"/>
          <p:cNvPicPr>
            <a:picLocks noChangeAspect="1"/>
          </p:cNvPicPr>
          <p:nvPr/>
        </p:nvPicPr>
        <p:blipFill>
          <a:blip r:embed="rId4"/>
          <a:stretch>
            <a:fillRect/>
          </a:stretch>
        </p:blipFill>
        <p:spPr>
          <a:xfrm>
            <a:off x="11049000" y="3098165"/>
            <a:ext cx="1333500" cy="1112520"/>
          </a:xfrm>
          <a:prstGeom prst="rect">
            <a:avLst/>
          </a:prstGeom>
        </p:spPr>
      </p:pic>
      <p:sp>
        <p:nvSpPr>
          <p:cNvPr id="12" name="Zone de texte 11"/>
          <p:cNvSpPr txBox="1"/>
          <p:nvPr/>
        </p:nvSpPr>
        <p:spPr>
          <a:xfrm>
            <a:off x="50165" y="4223385"/>
            <a:ext cx="11436985" cy="829945"/>
          </a:xfrm>
          <a:prstGeom prst="rect">
            <a:avLst/>
          </a:prstGeom>
        </p:spPr>
        <p:txBody>
          <a:bodyPr wrap="square">
            <a:spAutoFit/>
          </a:bodyPr>
          <a:lstStyle/>
          <a:p>
            <a:r>
              <a:rPr sz="1600" b="1"/>
              <a:t>Capteur de gaz CCS811</a:t>
            </a:r>
          </a:p>
          <a:p>
            <a:r>
              <a:rPr sz="1600"/>
              <a:t>Le CCS811 est un capteur numérique de gaz à faible consommation, capable de détecter une large gamme de COV. Son prix se situe généralement entre 15 € et 20 €.</a:t>
            </a:r>
          </a:p>
        </p:txBody>
      </p:sp>
      <p:pic>
        <p:nvPicPr>
          <p:cNvPr id="13" name="Image 12"/>
          <p:cNvPicPr>
            <a:picLocks noChangeAspect="1"/>
          </p:cNvPicPr>
          <p:nvPr/>
        </p:nvPicPr>
        <p:blipFill>
          <a:blip r:embed="rId5"/>
          <a:stretch>
            <a:fillRect/>
          </a:stretch>
        </p:blipFill>
        <p:spPr>
          <a:xfrm>
            <a:off x="11125200" y="4267200"/>
            <a:ext cx="975360" cy="716280"/>
          </a:xfrm>
          <a:prstGeom prst="rect">
            <a:avLst/>
          </a:prstGeom>
        </p:spPr>
      </p:pic>
      <p:sp>
        <p:nvSpPr>
          <p:cNvPr id="14" name="Zone de texte 13"/>
          <p:cNvSpPr txBox="1"/>
          <p:nvPr/>
        </p:nvSpPr>
        <p:spPr>
          <a:xfrm>
            <a:off x="-76200" y="5053330"/>
            <a:ext cx="11353800" cy="829945"/>
          </a:xfrm>
          <a:prstGeom prst="rect">
            <a:avLst/>
          </a:prstGeom>
        </p:spPr>
        <p:txBody>
          <a:bodyPr wrap="square">
            <a:spAutoFit/>
          </a:bodyPr>
          <a:lstStyle/>
          <a:p>
            <a:r>
              <a:rPr sz="1600" b="1"/>
              <a:t>Capteur de gaz MiCS-5524</a:t>
            </a:r>
          </a:p>
          <a:p>
            <a:r>
              <a:rPr sz="1600"/>
              <a:t>Ce capteur semi-conducteur est capable de détecter les COV, notamment le méthane et le propane. Il est disponible à un prix abordable, généralement autour de 10 €.</a:t>
            </a:r>
          </a:p>
        </p:txBody>
      </p:sp>
      <p:pic>
        <p:nvPicPr>
          <p:cNvPr id="15" name="Image 14"/>
          <p:cNvPicPr>
            <a:picLocks noChangeAspect="1"/>
          </p:cNvPicPr>
          <p:nvPr/>
        </p:nvPicPr>
        <p:blipFill>
          <a:blip r:embed="rId6"/>
          <a:stretch>
            <a:fillRect/>
          </a:stretch>
        </p:blipFill>
        <p:spPr>
          <a:xfrm>
            <a:off x="11125200" y="5181600"/>
            <a:ext cx="868680" cy="830580"/>
          </a:xfrm>
          <a:prstGeom prst="rect">
            <a:avLst/>
          </a:prstGeom>
        </p:spPr>
      </p:pic>
      <p:sp>
        <p:nvSpPr>
          <p:cNvPr id="16" name="Zone de texte 15"/>
          <p:cNvSpPr txBox="1"/>
          <p:nvPr/>
        </p:nvSpPr>
        <p:spPr>
          <a:xfrm>
            <a:off x="-76200" y="5883275"/>
            <a:ext cx="11073765" cy="583565"/>
          </a:xfrm>
          <a:prstGeom prst="rect">
            <a:avLst/>
          </a:prstGeom>
        </p:spPr>
        <p:txBody>
          <a:bodyPr wrap="square">
            <a:spAutoFit/>
          </a:bodyPr>
          <a:lstStyle/>
          <a:p>
            <a:r>
              <a:rPr sz="1600" b="1"/>
              <a:t>Capteur de gaz SGP30</a:t>
            </a:r>
          </a:p>
          <a:p>
            <a:r>
              <a:rPr sz="1600"/>
              <a:t>Le SGP30 est un capteur de gaz multi-pixels capable de détecter les COV et le CO₂. Son prix se situe généralement entre 20 € et 30 €.</a:t>
            </a:r>
          </a:p>
        </p:txBody>
      </p:sp>
      <p:pic>
        <p:nvPicPr>
          <p:cNvPr id="17" name="Image 16"/>
          <p:cNvPicPr>
            <a:picLocks noChangeAspect="1"/>
          </p:cNvPicPr>
          <p:nvPr/>
        </p:nvPicPr>
        <p:blipFill>
          <a:blip r:embed="rId7"/>
          <a:stretch>
            <a:fillRect/>
          </a:stretch>
        </p:blipFill>
        <p:spPr>
          <a:xfrm>
            <a:off x="10997565" y="5944235"/>
            <a:ext cx="982980" cy="739140"/>
          </a:xfrm>
          <a:prstGeom prst="rect">
            <a:avLst/>
          </a:prstGeom>
        </p:spPr>
      </p:pic>
      <p:sp>
        <p:nvSpPr>
          <p:cNvPr id="18" name="Espace réservé du numéro de diapositive 2"/>
          <p:cNvSpPr txBox="1"/>
          <p:nvPr/>
        </p:nvSpPr>
        <p:spPr>
          <a:xfrm>
            <a:off x="9525003" y="650748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fld id="{9B344067-1CCC-4B2B-BB8B-0021449489DA}" type="slidenum">
              <a:rPr/>
              <a:t>9</a:t>
            </a:fld>
            <a:endParaRPr lang="fr-FR" sz="1200" b="0" i="0" u="none" strike="noStrike" kern="1200" cap="none" spc="100" baseline="0">
              <a:solidFill>
                <a:srgbClr val="767171"/>
              </a:solidFill>
              <a:uFillTx/>
              <a:latin typeface="Tenorite"/>
            </a:endParaRPr>
          </a:p>
        </p:txBody>
      </p:sp>
    </p:spTree>
  </p:cSld>
  <p:clrMapOvr>
    <a:masterClrMapping/>
  </p:clrMapOvr>
</p:sld>
</file>

<file path=ppt/theme/theme1.xml><?xml version="1.0" encoding="utf-8"?>
<a:theme xmlns:a="http://schemas.openxmlformats.org/drawingml/2006/main" name="Personnalisé">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ersonnalisé">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%7b4421FA43-CB51-4FA6-B861-C14E0AC02D7F%7dtf16411175_win32</Template>
  <TotalTime>538</TotalTime>
  <Words>2436</Words>
  <Application>Microsoft Office PowerPoint</Application>
  <PresentationFormat>Widescreen</PresentationFormat>
  <Paragraphs>230</Paragraphs>
  <Slides>28</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Consolas</vt:lpstr>
      <vt:lpstr>Tenorite</vt:lpstr>
      <vt:lpstr>Tenorite Bold</vt:lpstr>
      <vt:lpstr>Personnalisé</vt:lpstr>
      <vt:lpstr>1_Personnalisé</vt:lpstr>
      <vt:lpstr>Analyseur de sol</vt:lpstr>
      <vt:lpstr>ORDRE DU JOUR</vt:lpstr>
      <vt:lpstr>Pourquoi analyser le sol ?</vt:lpstr>
      <vt:lpstr>Les défis actuels dans l’évaluation de la qualité du sol.</vt:lpstr>
      <vt:lpstr>UN BESOIN D’humidite</vt:lpstr>
      <vt:lpstr>Fonctionnement</vt:lpstr>
      <vt:lpstr>Mesures d’engagement du discours</vt:lpstr>
      <vt:lpstr>Optionel</vt:lpstr>
      <vt:lpstr>Fonctionnement</vt:lpstr>
      <vt:lpstr>PowerPoint Presentation</vt:lpstr>
      <vt:lpstr>PowerPoint Presentation</vt:lpstr>
      <vt:lpstr>Sources </vt:lpstr>
      <vt:lpstr>Applications</vt:lpstr>
      <vt:lpstr>Déroulement du Projet</vt:lpstr>
      <vt:lpstr>Merci</vt:lpstr>
      <vt:lpstr>Optionel</vt:lpstr>
      <vt:lpstr>Source capteur insecte</vt:lpstr>
      <vt:lpstr>Test D’envoi simple</vt:lpstr>
      <vt:lpstr>Erreur rencontrée</vt:lpstr>
      <vt:lpstr>Code arduino</vt:lpstr>
      <vt:lpstr>Mon NODE-RED</vt:lpstr>
      <vt:lpstr>FONCTION DE NODE RED</vt:lpstr>
      <vt:lpstr>FONCTION DE NODE RED</vt:lpstr>
      <vt:lpstr>Payload decryptage</vt:lpstr>
      <vt:lpstr>PowerPoint Presentation</vt:lpstr>
      <vt:lpstr>Decryptage des données</vt:lpstr>
      <vt:lpstr>Mon INFLUXDB</vt:lpstr>
      <vt:lpstr>Nouvel influx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Analyseur de sol</dc:title>
  <dc:creator>Gabriel Clerdouait</dc:creator>
  <cp:lastModifiedBy>Gabriel Clerdouet Dupont</cp:lastModifiedBy>
  <cp:revision>9</cp:revision>
  <dcterms:created xsi:type="dcterms:W3CDTF">2024-12-12T16:08:00Z</dcterms:created>
  <dcterms:modified xsi:type="dcterms:W3CDTF">2025-02-21T20:15:06Z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45147DAA745D4885913F70DEBCA9A8F2_12</vt:lpwstr>
  </property>
  <property fmtid="{D5CDD505-2E9C-101B-9397-08002B2CF9AE}" pid="4" name="KSOProductBuildVer">
    <vt:lpwstr>3084-12.2.0.18639</vt:lpwstr>
  </property>
</Properties>
</file>