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9A17-B719-4764-BD33-299B6A2C3CCE}" type="datetimeFigureOut">
              <a:rPr lang="en-IN" smtClean="0"/>
              <a:t>07-31-2016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2E60-78E4-442D-9ACF-77283DFA81A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Regular Expression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IN" dirty="0" smtClean="0"/>
              <a:t>     Driving </a:t>
            </a:r>
            <a:r>
              <a:rPr lang="en-IN" u="sng" dirty="0" smtClean="0"/>
              <a:t>Licence: yes</a:t>
            </a:r>
            <a:endParaRPr lang="en-IN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85293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                 /Licence: </a:t>
            </a:r>
            <a:r>
              <a:rPr lang="en-IN" sz="3200" dirty="0" err="1" smtClean="0"/>
              <a:t>yes|no</a:t>
            </a:r>
            <a:r>
              <a:rPr lang="en-IN" sz="3200" dirty="0" smtClean="0"/>
              <a:t>/ 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91880" y="2204864"/>
            <a:ext cx="14401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Quantifiers : for repeat characters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? = match 0 or 1 time</a:t>
            </a:r>
          </a:p>
          <a:p>
            <a:pPr>
              <a:buNone/>
            </a:pPr>
            <a:r>
              <a:rPr lang="en-IN" dirty="0" smtClean="0"/>
              <a:t>* =  match 0 or more times</a:t>
            </a:r>
          </a:p>
          <a:p>
            <a:pPr>
              <a:buNone/>
            </a:pPr>
            <a:r>
              <a:rPr lang="en-IN" dirty="0" smtClean="0"/>
              <a:t>+ = match 1 or more times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err="1" smtClean="0"/>
              <a:t>n,m</a:t>
            </a:r>
            <a:r>
              <a:rPr lang="en-IN" dirty="0" smtClean="0"/>
              <a:t>} = between n to m times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IN" dirty="0" smtClean="0"/>
              <a:t>     /car/                   or                /cars/</a:t>
            </a:r>
            <a:endParaRPr lang="en-IN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85293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                              /car</a:t>
            </a:r>
            <a:r>
              <a:rPr lang="en-IN" sz="3200" dirty="0" smtClean="0">
                <a:solidFill>
                  <a:srgbClr val="FF0000"/>
                </a:solidFill>
              </a:rPr>
              <a:t>?</a:t>
            </a:r>
            <a:r>
              <a:rPr lang="en-IN" sz="3200" dirty="0" smtClean="0"/>
              <a:t>/ 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8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Match Phone number </a:t>
            </a:r>
          </a:p>
          <a:p>
            <a:r>
              <a:rPr lang="en-IN" dirty="0" smtClean="0"/>
              <a:t>555-555-555 </a:t>
            </a:r>
          </a:p>
          <a:p>
            <a:r>
              <a:rPr lang="en-IN" dirty="0" smtClean="0"/>
              <a:t>555 555 555</a:t>
            </a:r>
          </a:p>
          <a:p>
            <a:r>
              <a:rPr lang="en-IN" dirty="0" smtClean="0"/>
              <a:t>555555555</a:t>
            </a:r>
            <a:endParaRPr lang="en-IN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4077072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                  / /\d+[-\s]?\d+[-\s]?\d+/ /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                                    or</a:t>
            </a:r>
            <a:endParaRPr lang="en-IN" sz="3200" dirty="0"/>
          </a:p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             /\ d{1,3}[- \ s]?\ d{3}[- \ s]?\ d{3}/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 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Boundary Matching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^ beginning</a:t>
            </a:r>
          </a:p>
          <a:p>
            <a:pPr>
              <a:buNone/>
            </a:pPr>
            <a:r>
              <a:rPr lang="en-IN" dirty="0" smtClean="0"/>
              <a:t>$ end of a line</a:t>
            </a:r>
          </a:p>
          <a:p>
            <a:pPr>
              <a:buNone/>
            </a:pPr>
            <a:r>
              <a:rPr lang="en-IN" dirty="0" smtClean="0"/>
              <a:t>\b word boundary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IN" dirty="0" smtClean="0"/>
              <a:t> /</a:t>
            </a:r>
            <a:r>
              <a:rPr lang="en-IN" u="sng" dirty="0" smtClean="0"/>
              <a:t>Name</a:t>
            </a:r>
            <a:r>
              <a:rPr lang="en-IN" dirty="0" smtClean="0"/>
              <a:t>:    </a:t>
            </a:r>
            <a:r>
              <a:rPr lang="en-IN" dirty="0" err="1" smtClean="0"/>
              <a:t>Somil</a:t>
            </a:r>
            <a:r>
              <a:rPr lang="en-IN" smtClean="0"/>
              <a:t>/</a:t>
            </a:r>
            <a:endParaRPr lang="en-IN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85293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 /^Name:[\</a:t>
            </a:r>
            <a:r>
              <a:rPr lang="en-IN" sz="3200" dirty="0" err="1" smtClean="0"/>
              <a:t>sa</a:t>
            </a:r>
            <a:r>
              <a:rPr lang="en-IN" sz="3200" dirty="0" smtClean="0"/>
              <a:t>-</a:t>
            </a:r>
            <a:r>
              <a:rPr lang="en-IN" sz="3200" dirty="0" err="1" smtClean="0"/>
              <a:t>zA</a:t>
            </a:r>
            <a:r>
              <a:rPr lang="en-IN" sz="3200" dirty="0" smtClean="0"/>
              <a:t>-Z]+$/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IN" dirty="0" smtClean="0"/>
              <a:t>The quick brown </a:t>
            </a:r>
            <a:r>
              <a:rPr lang="en-IN" u="sng" dirty="0" smtClean="0"/>
              <a:t>fox</a:t>
            </a:r>
            <a:r>
              <a:rPr lang="en-IN" dirty="0" smtClean="0"/>
              <a:t> jumps over the lazy dog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85293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/fox/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067944" y="2060848"/>
            <a:ext cx="7200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IN" dirty="0" smtClean="0"/>
              <a:t>                    To </a:t>
            </a:r>
            <a:r>
              <a:rPr lang="en-IN" u="sng" dirty="0" smtClean="0"/>
              <a:t>be</a:t>
            </a:r>
            <a:r>
              <a:rPr lang="en-IN" dirty="0" smtClean="0"/>
              <a:t>, or not to </a:t>
            </a:r>
            <a:r>
              <a:rPr lang="en-IN" u="sng" dirty="0" smtClean="0"/>
              <a:t>be</a:t>
            </a:r>
            <a:endParaRPr lang="en-IN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85293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/be/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91880" y="213285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11960" y="2060848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IN" dirty="0" smtClean="0"/>
              <a:t>        this is outside (</a:t>
            </a:r>
            <a:r>
              <a:rPr lang="en-IN" u="sng" dirty="0" smtClean="0"/>
              <a:t>this is inside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85293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/(</a:t>
            </a:r>
            <a:r>
              <a:rPr lang="en-IN" sz="3200" dirty="0" smtClean="0"/>
              <a:t> this is inside)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4726360" y="2060848"/>
            <a:ext cx="70973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IN" dirty="0" smtClean="0"/>
              <a:t>        this is outside </a:t>
            </a:r>
            <a:r>
              <a:rPr lang="en-IN" u="sng" dirty="0" smtClean="0"/>
              <a:t>(this is inside)</a:t>
            </a:r>
            <a:endParaRPr lang="en-IN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85293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/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lang="en-IN" sz="3200" dirty="0" smtClean="0"/>
              <a:t> (this is inside</a:t>
            </a:r>
            <a:r>
              <a:rPr lang="en-IN" sz="3200" dirty="0" smtClean="0">
                <a:solidFill>
                  <a:srgbClr val="FF0000"/>
                </a:solidFill>
              </a:rPr>
              <a:t>\</a:t>
            </a:r>
            <a:r>
              <a:rPr lang="en-IN" sz="3200" dirty="0" smtClean="0"/>
              <a:t>)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4726360" y="2060848"/>
            <a:ext cx="70973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12 meta chars</a:t>
            </a:r>
          </a:p>
          <a:p>
            <a:endParaRPr lang="en-IN" dirty="0" smtClean="0"/>
          </a:p>
          <a:p>
            <a:r>
              <a:rPr lang="en-IN" dirty="0" smtClean="0"/>
              <a:t>• Backslash \</a:t>
            </a:r>
          </a:p>
          <a:p>
            <a:r>
              <a:rPr lang="en-IN" dirty="0" smtClean="0"/>
              <a:t>• Caret ^</a:t>
            </a:r>
          </a:p>
          <a:p>
            <a:r>
              <a:rPr lang="en-IN" dirty="0" smtClean="0"/>
              <a:t>• Dollar sign $</a:t>
            </a:r>
          </a:p>
          <a:p>
            <a:r>
              <a:rPr lang="en-IN" dirty="0" smtClean="0"/>
              <a:t>• Dot .</a:t>
            </a:r>
          </a:p>
          <a:p>
            <a:r>
              <a:rPr lang="en-IN" dirty="0" smtClean="0"/>
              <a:t>• Pipe symbol |</a:t>
            </a:r>
          </a:p>
          <a:p>
            <a:r>
              <a:rPr lang="en-IN" dirty="0" smtClean="0"/>
              <a:t>• Question mark ?</a:t>
            </a:r>
          </a:p>
          <a:p>
            <a:r>
              <a:rPr lang="en-IN" dirty="0" smtClean="0"/>
              <a:t>• Asterisk *</a:t>
            </a:r>
          </a:p>
          <a:p>
            <a:r>
              <a:rPr lang="en-IN" dirty="0" smtClean="0"/>
              <a:t>• Plus sign +</a:t>
            </a:r>
          </a:p>
          <a:p>
            <a:r>
              <a:rPr lang="en-IN" dirty="0" smtClean="0"/>
              <a:t>• Opening parenthesis (</a:t>
            </a:r>
          </a:p>
          <a:p>
            <a:r>
              <a:rPr lang="en-IN" dirty="0" smtClean="0"/>
              <a:t>• Closing parenthesis )</a:t>
            </a:r>
          </a:p>
          <a:p>
            <a:r>
              <a:rPr lang="en-IN" dirty="0" smtClean="0"/>
              <a:t>• Opening square bracket [</a:t>
            </a:r>
          </a:p>
          <a:p>
            <a:r>
              <a:rPr lang="en-IN" dirty="0" smtClean="0"/>
              <a:t>• The opening curly brace {</a:t>
            </a:r>
            <a:endParaRPr lang="en-IN" u="sng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26360" y="2060848"/>
            <a:ext cx="70973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IN" dirty="0" smtClean="0"/>
              <a:t>       </a:t>
            </a:r>
            <a:r>
              <a:rPr lang="en-IN" u="sng" dirty="0" smtClean="0"/>
              <a:t>licence</a:t>
            </a:r>
            <a:r>
              <a:rPr lang="en-IN" dirty="0" smtClean="0"/>
              <a:t> and </a:t>
            </a:r>
            <a:r>
              <a:rPr lang="en-IN" u="sng" dirty="0" smtClean="0"/>
              <a:t>license</a:t>
            </a:r>
            <a:r>
              <a:rPr lang="en-IN" dirty="0" smtClean="0"/>
              <a:t> are valid</a:t>
            </a:r>
            <a:endParaRPr lang="en-IN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85293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                 / </a:t>
            </a:r>
            <a:r>
              <a:rPr lang="en-IN" sz="3200" dirty="0" err="1"/>
              <a:t>licen</a:t>
            </a:r>
            <a:r>
              <a:rPr lang="en-IN" sz="3200" dirty="0"/>
              <a:t>[</a:t>
            </a:r>
            <a:r>
              <a:rPr lang="en-IN" sz="3200" dirty="0" err="1"/>
              <a:t>cs</a:t>
            </a:r>
            <a:r>
              <a:rPr lang="en-IN" sz="3200" dirty="0"/>
              <a:t>]e /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9912" y="213285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195736" y="2132856"/>
            <a:ext cx="72008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en-IN" dirty="0" smtClean="0"/>
              <a:t>[0-9] = digit</a:t>
            </a:r>
          </a:p>
          <a:p>
            <a:r>
              <a:rPr lang="en-IN" dirty="0" smtClean="0"/>
              <a:t>[a-z] =  lowercase letter</a:t>
            </a:r>
          </a:p>
          <a:p>
            <a:r>
              <a:rPr lang="en-IN" dirty="0" smtClean="0"/>
              <a:t>[A-Z] =  upper letter</a:t>
            </a:r>
          </a:p>
          <a:p>
            <a:r>
              <a:rPr lang="en-IN" dirty="0" smtClean="0"/>
              <a:t>[0-9a-zA-Z] = lowercase or uppercase alphanumeric</a:t>
            </a:r>
          </a:p>
          <a:p>
            <a:r>
              <a:rPr lang="en-IN" dirty="0" smtClean="0"/>
              <a:t>[^0-9] = Non Digit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Predefined Char class</a:t>
            </a:r>
          </a:p>
          <a:p>
            <a:pPr>
              <a:buNone/>
            </a:pPr>
            <a:r>
              <a:rPr lang="en-IN" dirty="0" smtClean="0"/>
              <a:t>. = match anything except \n</a:t>
            </a:r>
          </a:p>
          <a:p>
            <a:pPr>
              <a:buNone/>
            </a:pPr>
            <a:r>
              <a:rPr lang="en-IN" dirty="0" smtClean="0"/>
              <a:t>\d = match [0-9]</a:t>
            </a:r>
          </a:p>
          <a:p>
            <a:pPr>
              <a:buNone/>
            </a:pPr>
            <a:r>
              <a:rPr lang="en-IN" dirty="0" smtClean="0"/>
              <a:t>\D  = [^0-9]</a:t>
            </a:r>
          </a:p>
          <a:p>
            <a:pPr>
              <a:buNone/>
            </a:pPr>
            <a:r>
              <a:rPr lang="en-IN" dirty="0" smtClean="0"/>
              <a:t>\s = [\t\n\r\f\v]</a:t>
            </a:r>
          </a:p>
          <a:p>
            <a:pPr>
              <a:buNone/>
            </a:pPr>
            <a:r>
              <a:rPr lang="en-IN" dirty="0" smtClean="0"/>
              <a:t>\S  = [^\t\n\r\f\v]</a:t>
            </a:r>
          </a:p>
          <a:p>
            <a:pPr>
              <a:buNone/>
            </a:pPr>
            <a:r>
              <a:rPr lang="en-IN" dirty="0" smtClean="0"/>
              <a:t>\w  = [a-zA-Z0-9_]</a:t>
            </a:r>
          </a:p>
          <a:p>
            <a:pPr>
              <a:buNone/>
            </a:pPr>
            <a:r>
              <a:rPr lang="en-IN" dirty="0" smtClean="0"/>
              <a:t>\W  = [^a-zA-Z0-9_]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26360" y="2060848"/>
            <a:ext cx="70973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320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Regular Expression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admin</dc:creator>
  <cp:lastModifiedBy>admin</cp:lastModifiedBy>
  <cp:revision>6</cp:revision>
  <dcterms:created xsi:type="dcterms:W3CDTF">2016-07-31T07:43:53Z</dcterms:created>
  <dcterms:modified xsi:type="dcterms:W3CDTF">2016-07-31T12:43:50Z</dcterms:modified>
</cp:coreProperties>
</file>