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introduction-to-python-programm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C833DE2-F29C-4AAB-A70C-44FE97B6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SUPER MARKET BILLING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15402B9-8C26-44DA-984D-03EAFB48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/>
              <a:t>PRESENTED BY</a:t>
            </a:r>
            <a:r>
              <a:rPr lang="en-IN" sz="2400" b="1"/>
              <a:t>: </a:t>
            </a:r>
            <a:r>
              <a:rPr lang="en-IN" sz="2400" b="1" smtClean="0"/>
              <a:t>BATCH-03,GROUP-05</a:t>
            </a:r>
            <a:endParaRPr lang="en-IN" sz="2400" b="1" dirty="0"/>
          </a:p>
          <a:p>
            <a:r>
              <a:rPr lang="en-IN" sz="2400" dirty="0"/>
              <a:t>JEEVAN -2016CSE294</a:t>
            </a:r>
          </a:p>
          <a:p>
            <a:r>
              <a:rPr lang="en-IN" sz="2400" dirty="0"/>
              <a:t>SHANMUKH-2016CSE273</a:t>
            </a:r>
          </a:p>
          <a:p>
            <a:r>
              <a:rPr lang="en-IN" sz="2400" dirty="0"/>
              <a:t>DARSHAN-2016CSE253</a:t>
            </a:r>
          </a:p>
          <a:p>
            <a:r>
              <a:rPr lang="en-IN" sz="2400" dirty="0"/>
              <a:t>RAVINDRANATH-2016CSE255</a:t>
            </a:r>
          </a:p>
          <a:p>
            <a:endParaRPr lang="en-IN" sz="2400" dirty="0"/>
          </a:p>
          <a:p>
            <a:r>
              <a:rPr lang="en-IN" sz="2400" dirty="0"/>
              <a:t>FACULTY:NAPA LAKSHMI MADAM</a:t>
            </a:r>
          </a:p>
          <a:p>
            <a:pPr marL="0" indent="0">
              <a:buNone/>
            </a:pPr>
            <a:r>
              <a:rPr lang="en-IN" sz="2400" dirty="0"/>
              <a:t>				Dept of CSE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147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E199A-250E-45B1-887C-B051D411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415EFC-DC79-4E20-8CFF-0113F813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 and implement an super market billing system that simulates the functions of a real billing system.</a:t>
            </a:r>
          </a:p>
          <a:p>
            <a:r>
              <a:rPr lang="en-IN" dirty="0"/>
              <a:t>The super market billing system will support product </a:t>
            </a:r>
            <a:r>
              <a:rPr lang="en-IN" dirty="0" err="1"/>
              <a:t>name,price</a:t>
            </a:r>
            <a:r>
              <a:rPr lang="en-IN" dirty="0"/>
              <a:t> and quantity.</a:t>
            </a:r>
          </a:p>
        </p:txBody>
      </p:sp>
    </p:spTree>
    <p:extLst>
      <p:ext uri="{BB962C8B-B14F-4D97-AF65-F5344CB8AC3E}">
        <p14:creationId xmlns:p14="http://schemas.microsoft.com/office/powerpoint/2010/main" val="355040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market billing system python">
            <a:extLst>
              <a:ext uri="{FF2B5EF4-FFF2-40B4-BE49-F238E27FC236}">
                <a16:creationId xmlns="" xmlns:a16="http://schemas.microsoft.com/office/drawing/2014/main" id="{9BF9DB7A-2AFD-49DF-8D60-AC9EE46B9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31" y="295239"/>
            <a:ext cx="3538538" cy="62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36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72DC1-6718-43EF-A986-576B6C71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3F4105-F372-425B-A550-DB69EAC0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hlinkClick r:id="rId2"/>
              </a:rPr>
              <a:t>https://pythonprogramming.net/introduction-to-python-programming/</a:t>
            </a:r>
            <a:endParaRPr lang="en-IN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Python for Data Analysis by Wes </a:t>
            </a:r>
            <a:r>
              <a:rPr lang="en-IN" dirty="0" err="1"/>
              <a:t>Mckinney</a:t>
            </a:r>
            <a:endParaRPr lang="en-IN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Python for Beginners  Timothy C. Needham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24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025B8C-4C1D-4013-B5AC-9DDD7F99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Backend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7FADA9-F8EE-40EA-B38F-3A9FC1F5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we use a excel file in which we have created our </a:t>
            </a:r>
            <a:r>
              <a:rPr lang="en-IN" dirty="0" err="1"/>
              <a:t>database.we</a:t>
            </a:r>
            <a:r>
              <a:rPr lang="en-IN" dirty="0"/>
              <a:t> can also use a CSV file to create database.</a:t>
            </a:r>
          </a:p>
          <a:p>
            <a:r>
              <a:rPr lang="en-IN" dirty="0"/>
              <a:t>The database contains </a:t>
            </a:r>
            <a:r>
              <a:rPr lang="en-IN" dirty="0" err="1"/>
              <a:t>detais</a:t>
            </a:r>
            <a:r>
              <a:rPr lang="en-IN" dirty="0"/>
              <a:t> of stock like product name, </a:t>
            </a:r>
            <a:r>
              <a:rPr lang="en-IN" dirty="0" err="1"/>
              <a:t>price,quantity,expiry</a:t>
            </a:r>
            <a:r>
              <a:rPr lang="en-IN" dirty="0"/>
              <a:t> </a:t>
            </a:r>
            <a:r>
              <a:rPr lang="en-IN" dirty="0" err="1"/>
              <a:t>date,serial</a:t>
            </a:r>
            <a:r>
              <a:rPr lang="en-IN" dirty="0"/>
              <a:t> </a:t>
            </a:r>
            <a:r>
              <a:rPr lang="en-IN" dirty="0" err="1"/>
              <a:t>no,etc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3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F3DB1A-6EF7-492F-BE38-96B8B7D9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Backend Description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60B21778-166A-49D2-AE14-DDA33BDFF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75713"/>
              </p:ext>
            </p:extLst>
          </p:nvPr>
        </p:nvGraphicFramePr>
        <p:xfrm>
          <a:off x="2449514" y="1647825"/>
          <a:ext cx="7427911" cy="4753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194">
                  <a:extLst>
                    <a:ext uri="{9D8B030D-6E8A-4147-A177-3AD203B41FA5}">
                      <a16:colId xmlns="" xmlns:a16="http://schemas.microsoft.com/office/drawing/2014/main" val="3125726437"/>
                    </a:ext>
                  </a:extLst>
                </a:gridCol>
                <a:gridCol w="2662836">
                  <a:extLst>
                    <a:ext uri="{9D8B030D-6E8A-4147-A177-3AD203B41FA5}">
                      <a16:colId xmlns="" xmlns:a16="http://schemas.microsoft.com/office/drawing/2014/main" val="3922669172"/>
                    </a:ext>
                  </a:extLst>
                </a:gridCol>
                <a:gridCol w="1121194">
                  <a:extLst>
                    <a:ext uri="{9D8B030D-6E8A-4147-A177-3AD203B41FA5}">
                      <a16:colId xmlns="" xmlns:a16="http://schemas.microsoft.com/office/drawing/2014/main" val="23811343"/>
                    </a:ext>
                  </a:extLst>
                </a:gridCol>
                <a:gridCol w="1121194">
                  <a:extLst>
                    <a:ext uri="{9D8B030D-6E8A-4147-A177-3AD203B41FA5}">
                      <a16:colId xmlns="" xmlns:a16="http://schemas.microsoft.com/office/drawing/2014/main" val="1205011553"/>
                    </a:ext>
                  </a:extLst>
                </a:gridCol>
                <a:gridCol w="1401493">
                  <a:extLst>
                    <a:ext uri="{9D8B030D-6E8A-4147-A177-3AD203B41FA5}">
                      <a16:colId xmlns="" xmlns:a16="http://schemas.microsoft.com/office/drawing/2014/main" val="1104883481"/>
                    </a:ext>
                  </a:extLst>
                </a:gridCol>
              </a:tblGrid>
              <a:tr h="6501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serial 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product 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price(Rs)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quantity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expiry date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147887284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maha lacto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10-05-2019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500184603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good day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11-03-2019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767865771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dairy milk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09-12-2019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775349339"/>
                  </a:ext>
                </a:extLst>
              </a:tr>
              <a:tr h="6501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parachute coconut oil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01-01-2020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463161265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thumps up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04-03-2019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487213336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nivea cream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01-02-2021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213249949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surf excel easy wash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01-06-2020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55329102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khadi shampoo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01-11-2019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803336889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medimix soap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12-10-2020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18541876"/>
                  </a:ext>
                </a:extLst>
              </a:tr>
              <a:tr h="6501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park avenue perfume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01-01-2020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35964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1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8FD18C-6BF6-496F-ACE3-1AC46E86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E20B21-5119-4695-A6AC-290CFACC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i</a:t>
            </a:r>
            <a:r>
              <a:rPr lang="en-IN" b="1" dirty="0" smtClean="0"/>
              <a:t>mport </a:t>
            </a:r>
            <a:r>
              <a:rPr lang="en-IN" b="1" dirty="0"/>
              <a:t>matplotlib.pyplot</a:t>
            </a:r>
            <a:r>
              <a:rPr lang="en-IN" dirty="0"/>
              <a:t>(used for data visualization)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i</a:t>
            </a:r>
            <a:r>
              <a:rPr lang="en-IN" b="1" dirty="0" smtClean="0"/>
              <a:t>mport </a:t>
            </a:r>
            <a:r>
              <a:rPr lang="en-IN" b="1" dirty="0"/>
              <a:t>pandas </a:t>
            </a:r>
            <a:r>
              <a:rPr lang="en-IN" dirty="0"/>
              <a:t>(to access the values from database</a:t>
            </a:r>
            <a:r>
              <a:rPr lang="en-IN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import</a:t>
            </a:r>
            <a:r>
              <a:rPr lang="en-IN" dirty="0"/>
              <a:t> xlrd as </a:t>
            </a:r>
            <a:r>
              <a:rPr lang="en-IN" dirty="0" smtClean="0"/>
              <a:t>xl(</a:t>
            </a:r>
            <a:r>
              <a:rPr lang="en-US" dirty="0" smtClean="0"/>
              <a:t>xlrd </a:t>
            </a:r>
            <a:r>
              <a:rPr lang="en-US" dirty="0"/>
              <a:t>module is used to extract data from a </a:t>
            </a:r>
            <a:r>
              <a:rPr lang="en-US" dirty="0" smtClean="0"/>
              <a:t>spreadsheet)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60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FCCA2D-84F1-4D63-96D0-2AF1530F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A8302DE-50BB-45E2-B6E6-484528093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965" y="1376383"/>
            <a:ext cx="7248069" cy="4105234"/>
          </a:xfrm>
        </p:spPr>
      </p:pic>
    </p:spTree>
    <p:extLst>
      <p:ext uri="{BB962C8B-B14F-4D97-AF65-F5344CB8AC3E}">
        <p14:creationId xmlns:p14="http://schemas.microsoft.com/office/powerpoint/2010/main" val="35784373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216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SUPER MARKET BILLING SYSTEM</vt:lpstr>
      <vt:lpstr>INTRODUCTION</vt:lpstr>
      <vt:lpstr>PowerPoint Presentation</vt:lpstr>
      <vt:lpstr>Literature Survey</vt:lpstr>
      <vt:lpstr>Backend Description</vt:lpstr>
      <vt:lpstr>Backend Description</vt:lpstr>
      <vt:lpstr>Modules Used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BILLING SYSTEM</dc:title>
  <dc:creator>darshan boppe</dc:creator>
  <cp:lastModifiedBy>student</cp:lastModifiedBy>
  <cp:revision>11</cp:revision>
  <dcterms:created xsi:type="dcterms:W3CDTF">2018-12-09T16:36:34Z</dcterms:created>
  <dcterms:modified xsi:type="dcterms:W3CDTF">2018-12-10T04:13:01Z</dcterms:modified>
</cp:coreProperties>
</file>