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7" r:id="rId3"/>
    <p:sldId id="265" r:id="rId4"/>
    <p:sldId id="268" r:id="rId5"/>
    <p:sldId id="267" r:id="rId6"/>
    <p:sldId id="266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98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4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1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C00000"/>
                </a:solidFill>
              </a:rPr>
              <a:t>Analyzing the Drop</a:t>
            </a:r>
            <a:br>
              <a:rPr lang="en-IN" dirty="0">
                <a:solidFill>
                  <a:srgbClr val="C00000"/>
                </a:solidFill>
              </a:rPr>
            </a:br>
            <a:r>
              <a:rPr dirty="0">
                <a:solidFill>
                  <a:srgbClr val="C00000"/>
                </a:solidFill>
              </a:rPr>
              <a:t> in Electronics Sales in the Southern Region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9047" y="4796628"/>
            <a:ext cx="4164953" cy="1878018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sz="2600" dirty="0"/>
          </a:p>
          <a:p>
            <a:r>
              <a:rPr sz="2600" b="1" dirty="0">
                <a:solidFill>
                  <a:srgbClr val="FFC000"/>
                </a:solidFill>
              </a:rPr>
              <a:t>Presented by: </a:t>
            </a:r>
            <a:r>
              <a:rPr lang="en-IN" sz="2600" b="1">
                <a:solidFill>
                  <a:srgbClr val="FFC000"/>
                </a:solidFill>
              </a:rPr>
              <a:t>Sai</a:t>
            </a:r>
            <a:endParaRPr sz="2600" b="1" dirty="0">
              <a:solidFill>
                <a:srgbClr val="FFC000"/>
              </a:solidFill>
            </a:endParaRPr>
          </a:p>
          <a:p>
            <a:r>
              <a:rPr sz="2600" b="1" dirty="0">
                <a:solidFill>
                  <a:srgbClr val="FFC000"/>
                </a:solidFill>
              </a:rPr>
              <a:t>Date: </a:t>
            </a:r>
            <a:r>
              <a:rPr lang="en-IN" sz="2600" b="1" dirty="0">
                <a:solidFill>
                  <a:srgbClr val="FFC000"/>
                </a:solidFill>
              </a:rPr>
              <a:t>28-06-2025</a:t>
            </a:r>
            <a:endParaRPr sz="2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Electronics sales have dropped in the Southern Region.</a:t>
            </a:r>
            <a:endParaRPr lang="en-IN" dirty="0"/>
          </a:p>
          <a:p>
            <a:endParaRPr dirty="0"/>
          </a:p>
          <a:p>
            <a:r>
              <a:rPr dirty="0"/>
              <a:t>Impacting overall revenue.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Need to find causes and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33F4-28F7-0BE3-F6E1-E38118F5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4" y="137652"/>
            <a:ext cx="7765321" cy="1326321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Sales Analysis &amp; Revenue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126C0-A073-BA12-05C7-DA7680F95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48" y="1655060"/>
            <a:ext cx="4692786" cy="409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0362A4-BB2F-8477-A2FF-47DA51D9E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11" y="1788202"/>
            <a:ext cx="3776595" cy="3830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9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1E5A-2F0F-AE07-51F0-E5AA19CA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 wise sales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D070A-7710-EB34-3B49-0A2B3DECB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921935"/>
              </p:ext>
            </p:extLst>
          </p:nvPr>
        </p:nvGraphicFramePr>
        <p:xfrm>
          <a:off x="685800" y="2497395"/>
          <a:ext cx="7764464" cy="3175820"/>
        </p:xfrm>
        <a:graphic>
          <a:graphicData uri="http://schemas.openxmlformats.org/drawingml/2006/table">
            <a:tbl>
              <a:tblPr/>
              <a:tblGrid>
                <a:gridCol w="1941116">
                  <a:extLst>
                    <a:ext uri="{9D8B030D-6E8A-4147-A177-3AD203B41FA5}">
                      <a16:colId xmlns:a16="http://schemas.microsoft.com/office/drawing/2014/main" val="1361256633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3076462290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2487156480"/>
                    </a:ext>
                  </a:extLst>
                </a:gridCol>
                <a:gridCol w="1941116">
                  <a:extLst>
                    <a:ext uri="{9D8B030D-6E8A-4147-A177-3AD203B41FA5}">
                      <a16:colId xmlns:a16="http://schemas.microsoft.com/office/drawing/2014/main" val="2094740445"/>
                    </a:ext>
                  </a:extLst>
                </a:gridCol>
              </a:tblGrid>
              <a:tr h="635164">
                <a:tc>
                  <a:txBody>
                    <a:bodyPr/>
                    <a:lstStyle/>
                    <a:p>
                      <a:r>
                        <a:rPr lang="en-IN" sz="1800"/>
                        <a:t>Region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Q1 Sales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Q2 Sales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Change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131949"/>
                  </a:ext>
                </a:extLst>
              </a:tr>
              <a:tr h="635164">
                <a:tc>
                  <a:txBody>
                    <a:bodyPr/>
                    <a:lstStyle/>
                    <a:p>
                      <a:r>
                        <a:rPr lang="en-IN" sz="1800"/>
                        <a:t>North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1.2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1.15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-4.2%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368417"/>
                  </a:ext>
                </a:extLst>
              </a:tr>
              <a:tr h="635164">
                <a:tc>
                  <a:txBody>
                    <a:bodyPr/>
                    <a:lstStyle/>
                    <a:p>
                      <a:r>
                        <a:rPr lang="en-IN" sz="1800"/>
                        <a:t>East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1.05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1.08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413637"/>
                  </a:ext>
                </a:extLst>
              </a:tr>
              <a:tr h="635164">
                <a:tc>
                  <a:txBody>
                    <a:bodyPr/>
                    <a:lstStyle/>
                    <a:p>
                      <a:r>
                        <a:rPr lang="en-IN" sz="1800"/>
                        <a:t>West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1.3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1.25 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-3.8%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85844"/>
                  </a:ext>
                </a:extLst>
              </a:tr>
              <a:tr h="635164">
                <a:tc>
                  <a:txBody>
                    <a:bodyPr/>
                    <a:lstStyle/>
                    <a:p>
                      <a:r>
                        <a:rPr lang="en-IN" sz="1800" b="1"/>
                        <a:t>South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1.1 Cr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0.715 Cr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-35.0%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967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8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215B-FD27-8513-6769-8709E860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Customer Feedback and campaign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4D5540-CB49-D46F-883E-C5C68D297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2" y="2378630"/>
            <a:ext cx="3850577" cy="34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938C9-AE96-AF18-389A-3FFFAE410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64" y="2378630"/>
            <a:ext cx="4362155" cy="363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02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B81F-9E22-FE93-1CD2-46BC6004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Drop in Revenue Over Months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 descr="image.png">
            <a:extLst>
              <a:ext uri="{FF2B5EF4-FFF2-40B4-BE49-F238E27FC236}">
                <a16:creationId xmlns:a16="http://schemas.microsoft.com/office/drawing/2014/main" id="{E2049F46-D56A-C11D-83CF-D1CD39B68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4" y="2114546"/>
            <a:ext cx="7561006" cy="43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35% drop in Q2 sales in Southern Region</a:t>
            </a:r>
            <a:endParaRPr lang="en-IN" dirty="0"/>
          </a:p>
          <a:p>
            <a:endParaRPr dirty="0"/>
          </a:p>
          <a:p>
            <a:r>
              <a:rPr dirty="0"/>
              <a:t>Feedback highlights service-related issues</a:t>
            </a:r>
            <a:endParaRPr lang="en-IN" dirty="0"/>
          </a:p>
          <a:p>
            <a:endParaRPr dirty="0"/>
          </a:p>
          <a:p>
            <a:r>
              <a:rPr dirty="0"/>
              <a:t>Only 10% of marketing focused on the South</a:t>
            </a:r>
            <a:endParaRPr lang="en-IN" dirty="0"/>
          </a:p>
          <a:p>
            <a:endParaRPr dirty="0"/>
          </a:p>
          <a:p>
            <a:r>
              <a:rPr dirty="0"/>
              <a:t>Product returns spiked during sales decline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Launch targeted marketing campaigns in Southern Region</a:t>
            </a:r>
            <a:endParaRPr lang="en-IN" dirty="0"/>
          </a:p>
          <a:p>
            <a:endParaRPr dirty="0"/>
          </a:p>
          <a:p>
            <a:r>
              <a:rPr dirty="0"/>
              <a:t>Offer discounts on underperforming products</a:t>
            </a:r>
            <a:endParaRPr lang="en-IN" dirty="0"/>
          </a:p>
          <a:p>
            <a:endParaRPr dirty="0"/>
          </a:p>
          <a:p>
            <a:r>
              <a:rPr dirty="0"/>
              <a:t>Enhance customer service &amp; post-sales support</a:t>
            </a:r>
            <a:endParaRPr lang="en-IN" dirty="0"/>
          </a:p>
          <a:p>
            <a:endParaRPr dirty="0"/>
          </a:p>
          <a:p>
            <a:r>
              <a:rPr dirty="0"/>
              <a:t>Monitor feedback and respond proactively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We are happy to take your questions.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92</TotalTime>
  <Words>178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Analyzing the Drop  in Electronics Sales in the Southern Region</vt:lpstr>
      <vt:lpstr>Problem Statement</vt:lpstr>
      <vt:lpstr>Sales Analysis &amp; Revenue </vt:lpstr>
      <vt:lpstr>Region wise sales analysis</vt:lpstr>
      <vt:lpstr>Customer Feedback and campaign Analysis</vt:lpstr>
      <vt:lpstr>Drop in Revenue Over Months</vt:lpstr>
      <vt:lpstr>Key Findings</vt:lpstr>
      <vt:lpstr>Recommendations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Hardik</dc:creator>
  <cp:keywords/>
  <dc:description>generated using python-pptx</dc:description>
  <cp:lastModifiedBy>Sai Hardik</cp:lastModifiedBy>
  <cp:revision>4</cp:revision>
  <dcterms:created xsi:type="dcterms:W3CDTF">2013-01-27T09:14:16Z</dcterms:created>
  <dcterms:modified xsi:type="dcterms:W3CDTF">2025-06-27T15:37:08Z</dcterms:modified>
  <cp:category/>
</cp:coreProperties>
</file>