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9" r:id="rId14"/>
    <p:sldId id="268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953A-9906-43C2-A187-E7D7D6C5C63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B6AC-5D86-4367-A695-42CD7E126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JDBC(API)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/>
              <a:t>Java database connectivity (JDBC) is a </a:t>
            </a:r>
            <a:r>
              <a:rPr lang="en-GB" b="1" dirty="0"/>
              <a:t>standard application programming interface (API) </a:t>
            </a:r>
            <a:r>
              <a:rPr lang="en-GB" dirty="0"/>
              <a:t>specification that is implemented by </a:t>
            </a:r>
            <a:r>
              <a:rPr lang="en-GB" b="1" dirty="0"/>
              <a:t>different database vendors</a:t>
            </a:r>
            <a:r>
              <a:rPr lang="en-GB" dirty="0"/>
              <a:t> to allow Java programs to access their database management systems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Note : </a:t>
            </a:r>
            <a:r>
              <a:rPr lang="en-GB" dirty="0"/>
              <a:t>A Java program that uses the JDBC API loads the specified driver for a particular DBMS before it actually connects to a database.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Register JDBC Driver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b="1" dirty="0" smtClean="0"/>
              <a:t>// Syntax</a:t>
            </a:r>
          </a:p>
          <a:p>
            <a:pPr>
              <a:buNone/>
            </a:pPr>
            <a:r>
              <a:rPr lang="en-US" sz="2400" dirty="0" smtClean="0"/>
              <a:t>	Connection </a:t>
            </a:r>
            <a:r>
              <a:rPr lang="en-US" sz="2400" dirty="0" err="1"/>
              <a:t>connection</a:t>
            </a:r>
            <a:r>
              <a:rPr lang="en-US" sz="2400" dirty="0"/>
              <a:t> = </a:t>
            </a:r>
            <a:r>
              <a:rPr lang="en-US" sz="2400" dirty="0" err="1"/>
              <a:t>DriverManager.getConnection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URL : </a:t>
            </a:r>
            <a:r>
              <a:rPr lang="en-US" sz="2400" dirty="0" err="1" smtClean="0"/>
              <a:t>jdbc:sub</a:t>
            </a:r>
            <a:r>
              <a:rPr lang="en-US" sz="2400" dirty="0" smtClean="0"/>
              <a:t>-protocol</a:t>
            </a:r>
            <a:r>
              <a:rPr lang="en-US" sz="2400" dirty="0"/>
              <a:t>://</a:t>
            </a:r>
            <a:r>
              <a:rPr lang="en-US" sz="2400" dirty="0" smtClean="0"/>
              <a:t>database-locator</a:t>
            </a:r>
          </a:p>
          <a:p>
            <a:pPr>
              <a:buNone/>
            </a:pPr>
            <a:r>
              <a:rPr lang="en-GB" sz="2400" b="1" dirty="0" smtClean="0"/>
              <a:t>//Sample Code</a:t>
            </a:r>
          </a:p>
          <a:p>
            <a:pPr>
              <a:buNone/>
            </a:pPr>
            <a:r>
              <a:rPr lang="en-US" sz="2400" dirty="0" smtClean="0"/>
              <a:t>Connection con = </a:t>
            </a:r>
            <a:r>
              <a:rPr lang="en-US" sz="2400" dirty="0" err="1" smtClean="0"/>
              <a:t>DriverManager.getConnection</a:t>
            </a:r>
            <a:r>
              <a:rPr lang="en-US" sz="2400" dirty="0" smtClean="0"/>
              <a:t>("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://server:3306/db", “username", “password");</a:t>
            </a: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Register JDBC Driver Class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04" t="36416" r="47336" b="34338"/>
          <a:stretch>
            <a:fillRect/>
          </a:stretch>
        </p:blipFill>
        <p:spPr bwMode="auto">
          <a:xfrm>
            <a:off x="595245" y="1928802"/>
            <a:ext cx="826303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3: </a:t>
            </a:r>
            <a:r>
              <a:rPr lang="en-GB" dirty="0" smtClean="0"/>
              <a:t>Execute SQL Statements through JDBC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A JDBC statement object is used to execute an SQL statement. JDBC API supports three types of JDBC statement object to work with the SQL statements.</a:t>
            </a:r>
          </a:p>
        </p:txBody>
      </p:sp>
      <p:pic>
        <p:nvPicPr>
          <p:cNvPr id="5" name="Content Placeholder 4" descr="Jdbc-Statemen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9712" y="2610644"/>
            <a:ext cx="2695575" cy="25050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3: Execute SQL Statements through JDBC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Statement Interface</a:t>
            </a:r>
          </a:p>
          <a:p>
            <a:pPr lvl="1"/>
            <a:r>
              <a:rPr lang="en-GB" dirty="0" smtClean="0"/>
              <a:t>Used </a:t>
            </a:r>
            <a:r>
              <a:rPr lang="en-GB" dirty="0"/>
              <a:t>for executing static SQL statement and returning the results it produces</a:t>
            </a:r>
          </a:p>
          <a:p>
            <a:pPr lvl="1"/>
            <a:r>
              <a:rPr lang="en-GB" dirty="0"/>
              <a:t>Only one result per statement at any given </a:t>
            </a:r>
            <a:r>
              <a:rPr lang="en-GB" dirty="0" smtClean="0"/>
              <a:t>time</a:t>
            </a:r>
          </a:p>
          <a:p>
            <a:r>
              <a:rPr lang="en-GB" sz="2800" dirty="0" err="1" smtClean="0"/>
              <a:t>PreparedStatement</a:t>
            </a:r>
            <a:r>
              <a:rPr lang="en-GB" sz="2800" dirty="0" smtClean="0"/>
              <a:t> Interface</a:t>
            </a:r>
          </a:p>
          <a:p>
            <a:pPr lvl="1"/>
            <a:r>
              <a:rPr lang="en-GB" dirty="0"/>
              <a:t>Precompiled SQL statement</a:t>
            </a:r>
          </a:p>
          <a:p>
            <a:pPr lvl="1"/>
            <a:r>
              <a:rPr lang="en-GB" dirty="0"/>
              <a:t>Efficiently executed multiple times</a:t>
            </a:r>
          </a:p>
          <a:p>
            <a:pPr lvl="1"/>
            <a:r>
              <a:rPr lang="en-GB" dirty="0"/>
              <a:t>Supports insertion + conversion + escaping of Java parameters into the </a:t>
            </a:r>
            <a:r>
              <a:rPr lang="en-GB" dirty="0" smtClean="0"/>
              <a:t>statement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3: </a:t>
            </a:r>
            <a:r>
              <a:rPr lang="en-GB" dirty="0" smtClean="0"/>
              <a:t>Execute SQL Statements through JDBC Connection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95" t="38828" r="56800" b="37495"/>
          <a:stretch>
            <a:fillRect/>
          </a:stretch>
        </p:blipFill>
        <p:spPr bwMode="auto">
          <a:xfrm>
            <a:off x="214282" y="2285992"/>
            <a:ext cx="8929718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4 : Processing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 table of data representing database result in response to a </a:t>
            </a:r>
            <a:r>
              <a:rPr lang="en-GB" dirty="0" err="1" smtClean="0"/>
              <a:t>executeQuery</a:t>
            </a:r>
            <a:r>
              <a:rPr lang="en-GB" dirty="0" smtClean="0"/>
              <a:t>()</a:t>
            </a:r>
          </a:p>
          <a:p>
            <a:r>
              <a:rPr lang="en-GB" dirty="0" smtClean="0"/>
              <a:t>Maintains a cursor pointing to the current row of data</a:t>
            </a:r>
          </a:p>
          <a:p>
            <a:endParaRPr lang="en-GB" dirty="0" smtClean="0"/>
          </a:p>
          <a:p>
            <a:r>
              <a:rPr lang="en-GB" dirty="0" smtClean="0"/>
              <a:t>Call </a:t>
            </a:r>
            <a:r>
              <a:rPr lang="en-GB" dirty="0" err="1" smtClean="0"/>
              <a:t>boolean</a:t>
            </a:r>
            <a:r>
              <a:rPr lang="en-GB" dirty="0" smtClean="0"/>
              <a:t> next() advance the cursor</a:t>
            </a:r>
          </a:p>
          <a:p>
            <a:r>
              <a:rPr lang="en-GB" dirty="0" smtClean="0"/>
              <a:t>Can be made scrollable and/or updatable</a:t>
            </a:r>
          </a:p>
          <a:p>
            <a:r>
              <a:rPr lang="en-GB" dirty="0" smtClean="0"/>
              <a:t>Provides getter methods for reading the current row (by column name or index)</a:t>
            </a:r>
          </a:p>
          <a:p>
            <a:endParaRPr lang="en-GB" dirty="0" smtClean="0"/>
          </a:p>
          <a:p>
            <a:r>
              <a:rPr lang="en-GB" dirty="0" smtClean="0"/>
              <a:t>Type sensitive: </a:t>
            </a:r>
            <a:r>
              <a:rPr lang="en-GB" dirty="0" err="1" smtClean="0"/>
              <a:t>getString</a:t>
            </a:r>
            <a:r>
              <a:rPr lang="en-GB" dirty="0" smtClean="0"/>
              <a:t>, </a:t>
            </a:r>
            <a:r>
              <a:rPr lang="en-GB" dirty="0" err="1" smtClean="0"/>
              <a:t>getInt</a:t>
            </a:r>
            <a:r>
              <a:rPr lang="en-GB" dirty="0" smtClean="0"/>
              <a:t>, </a:t>
            </a:r>
            <a:r>
              <a:rPr lang="en-GB" dirty="0" err="1" smtClean="0"/>
              <a:t>getDate</a:t>
            </a:r>
            <a:endParaRPr lang="en-GB" dirty="0" smtClean="0"/>
          </a:p>
          <a:p>
            <a:r>
              <a:rPr lang="en-GB" dirty="0" smtClean="0"/>
              <a:t>Index starts at 1; names are case insensitive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4 : Processing Results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95" t="24623" r="57103" b="48544"/>
          <a:stretch>
            <a:fillRect/>
          </a:stretch>
        </p:blipFill>
        <p:spPr bwMode="auto">
          <a:xfrm>
            <a:off x="1000100" y="2357430"/>
            <a:ext cx="6945882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 : Processing 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95" t="48299" r="50000" b="29603"/>
          <a:stretch>
            <a:fillRect/>
          </a:stretch>
        </p:blipFill>
        <p:spPr bwMode="auto">
          <a:xfrm>
            <a:off x="181156" y="2428868"/>
            <a:ext cx="882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5 : </a:t>
            </a:r>
            <a:r>
              <a:rPr lang="en-US" dirty="0"/>
              <a:t>Close JDBC </a:t>
            </a:r>
            <a:r>
              <a:rPr lang="en-US" dirty="0" smtClean="0"/>
              <a:t>Connection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95" t="21466" r="53552" b="43809"/>
          <a:stretch>
            <a:fillRect/>
          </a:stretch>
        </p:blipFill>
        <p:spPr bwMode="auto">
          <a:xfrm>
            <a:off x="1071538" y="1857364"/>
            <a:ext cx="6627272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JDBC(API)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Interestingly, JDBC is not an acronym and thus stands for nothing but popular as </a:t>
            </a:r>
            <a:r>
              <a:rPr lang="en-GB" i="1" dirty="0"/>
              <a:t>Java Database Connectivity</a:t>
            </a:r>
            <a:r>
              <a:rPr lang="en-GB" dirty="0"/>
              <a:t>. According to Sun (now merged in Oracle) JDBC is a trademark term and not an acronym. It was named to be redolent of ODBC.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Industry standard for database-independent connectivity between Java applications and wide range of relational databases (RDBMS)</a:t>
            </a:r>
          </a:p>
          <a:p>
            <a:r>
              <a:rPr lang="en-US" dirty="0"/>
              <a:t>Technology split into:</a:t>
            </a:r>
          </a:p>
          <a:p>
            <a:pPr lvl="1"/>
            <a:r>
              <a:rPr lang="en-US" dirty="0" smtClean="0"/>
              <a:t>API(</a:t>
            </a:r>
            <a:r>
              <a:rPr lang="en-US" dirty="0" err="1" smtClean="0"/>
              <a:t>com.mysql.jdbc.Driver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Driver(mysql-connector.jar)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JDBC API defines the Java™ interfaces and classes that programmers use to connect to databases and send queries. </a:t>
            </a:r>
            <a:endParaRPr lang="en-GB" dirty="0" smtClean="0"/>
          </a:p>
          <a:p>
            <a:pPr algn="just"/>
            <a:r>
              <a:rPr lang="en-GB" dirty="0" smtClean="0"/>
              <a:t>A </a:t>
            </a:r>
            <a:r>
              <a:rPr lang="en-GB" dirty="0"/>
              <a:t>JDBC driver implements these interfaces and classes for a particular DBMS vendor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A Java program that uses the JDBC API loads the specified driver for a particular DBMS before it actually connects to a database.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JDBC </a:t>
            </a:r>
            <a:r>
              <a:rPr lang="en-GB" b="1" dirty="0" err="1"/>
              <a:t>DriverManager</a:t>
            </a:r>
            <a:r>
              <a:rPr lang="en-GB" dirty="0"/>
              <a:t> class then sends all JDBC API calls to the loaded driver.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 Types</a:t>
            </a:r>
            <a:endParaRPr lang="en-US" dirty="0"/>
          </a:p>
        </p:txBody>
      </p:sp>
      <p:pic>
        <p:nvPicPr>
          <p:cNvPr id="4" name="Content Placeholder 3" descr="JDBC-Driv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1447" y="1600200"/>
            <a:ext cx="5561106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3100" b="1" dirty="0"/>
              <a:t>Connect to </a:t>
            </a:r>
            <a:r>
              <a:rPr lang="en-US" sz="3100" b="1" dirty="0" err="1" smtClean="0"/>
              <a:t>MySQL</a:t>
            </a:r>
            <a:endParaRPr lang="en-US" sz="3100" b="1" dirty="0"/>
          </a:p>
          <a:p>
            <a:pPr marL="514350" indent="-514350">
              <a:buNone/>
            </a:pPr>
            <a:r>
              <a:rPr lang="en-US" sz="3100" b="1" dirty="0" smtClean="0"/>
              <a:t>Create Database</a:t>
            </a:r>
          </a:p>
          <a:p>
            <a:pPr marL="914400" lvl="1" indent="-514350">
              <a:buNone/>
            </a:pPr>
            <a:r>
              <a:rPr lang="en-US" sz="3100" dirty="0" smtClean="0"/>
              <a:t>&gt; CREATE </a:t>
            </a:r>
            <a:r>
              <a:rPr lang="en-US" sz="3100" dirty="0"/>
              <a:t>DATABASE </a:t>
            </a:r>
            <a:r>
              <a:rPr lang="en-US" sz="3100" dirty="0" smtClean="0"/>
              <a:t>EXPDB;</a:t>
            </a:r>
            <a:endParaRPr lang="en-US" sz="3100" b="1" dirty="0" smtClean="0"/>
          </a:p>
          <a:p>
            <a:pPr marL="514350" indent="-514350">
              <a:buNone/>
            </a:pPr>
            <a:r>
              <a:rPr lang="en-US" sz="3100" b="1" dirty="0"/>
              <a:t>Use </a:t>
            </a:r>
            <a:r>
              <a:rPr lang="en-US" sz="3100" b="1" dirty="0" smtClean="0"/>
              <a:t>Database</a:t>
            </a:r>
          </a:p>
          <a:p>
            <a:pPr marL="514350" indent="-514350">
              <a:buNone/>
            </a:pPr>
            <a:r>
              <a:rPr lang="en-GB" sz="3100" b="1" dirty="0"/>
              <a:t>	</a:t>
            </a:r>
            <a:r>
              <a:rPr lang="en-GB" sz="3100" b="1" dirty="0" smtClean="0"/>
              <a:t>&gt;</a:t>
            </a:r>
            <a:r>
              <a:rPr lang="en-US" sz="3100" dirty="0" smtClean="0"/>
              <a:t>USE EXPDB;</a:t>
            </a:r>
            <a:endParaRPr lang="en-US" sz="3100" b="1" dirty="0"/>
          </a:p>
          <a:p>
            <a:pPr marL="514350" indent="-514350">
              <a:buNone/>
            </a:pPr>
            <a:r>
              <a:rPr lang="en-US" sz="3100" b="1" dirty="0"/>
              <a:t>Create a </a:t>
            </a:r>
            <a:r>
              <a:rPr lang="en-US" sz="3100" b="1" dirty="0" smtClean="0"/>
              <a:t>table</a:t>
            </a:r>
          </a:p>
          <a:p>
            <a:pPr marL="514350" indent="-514350">
              <a:buNone/>
            </a:pPr>
            <a:r>
              <a:rPr lang="en-GB" sz="3100" b="1" dirty="0"/>
              <a:t>	</a:t>
            </a:r>
            <a:r>
              <a:rPr lang="en-GB" sz="3100" b="1" dirty="0" smtClean="0"/>
              <a:t>&gt;</a:t>
            </a:r>
            <a:r>
              <a:rPr lang="en-GB" sz="3100" dirty="0" smtClean="0"/>
              <a:t>CREATE TABLE EXPTABLE ( ID INT NOT NULL AUTO_INCREMENT PRIMARY KEY, NAME VARCHAR (50));</a:t>
            </a:r>
            <a:endParaRPr lang="en-US" sz="3100" dirty="0" smtClean="0"/>
          </a:p>
          <a:p>
            <a:pPr marL="514350" indent="-514350">
              <a:buNone/>
            </a:pPr>
            <a:r>
              <a:rPr lang="en-US" sz="3100" b="1" dirty="0" smtClean="0"/>
              <a:t>Insert Records</a:t>
            </a:r>
          </a:p>
          <a:p>
            <a:pPr marL="514350" indent="-514350">
              <a:buNone/>
            </a:pPr>
            <a:r>
              <a:rPr lang="en-GB" sz="3100" b="1" dirty="0" smtClean="0"/>
              <a:t>	</a:t>
            </a:r>
            <a:r>
              <a:rPr lang="en-GB" sz="3100" dirty="0" smtClean="0"/>
              <a:t>&gt;INSERT INTO EXPTABLE (NAME) VALUES ("</a:t>
            </a:r>
            <a:r>
              <a:rPr lang="en-GB" sz="3100" dirty="0" err="1" smtClean="0"/>
              <a:t>Ragavan</a:t>
            </a:r>
            <a:r>
              <a:rPr lang="en-GB" sz="3100" dirty="0" smtClean="0"/>
              <a:t>");</a:t>
            </a:r>
          </a:p>
          <a:p>
            <a:pPr marL="514350" indent="-514350">
              <a:buNone/>
            </a:pPr>
            <a:r>
              <a:rPr lang="en-GB" sz="3100" dirty="0" smtClean="0"/>
              <a:t>	&gt;INSERT INTO EXPTABLE (NAME) VALUES ("</a:t>
            </a:r>
            <a:r>
              <a:rPr lang="en-GB" sz="3100" dirty="0" err="1" smtClean="0"/>
              <a:t>Vignesh</a:t>
            </a:r>
            <a:r>
              <a:rPr lang="en-GB" sz="3100" dirty="0" smtClean="0"/>
              <a:t>");</a:t>
            </a:r>
            <a:endParaRPr lang="en-US" sz="3100" dirty="0"/>
          </a:p>
          <a:p>
            <a:pPr marL="514350" indent="-514350">
              <a:buNone/>
            </a:pPr>
            <a:r>
              <a:rPr lang="en-US" sz="3100" b="1" dirty="0"/>
              <a:t>List </a:t>
            </a:r>
            <a:r>
              <a:rPr lang="en-US" sz="3100" b="1" dirty="0" smtClean="0"/>
              <a:t>Records</a:t>
            </a:r>
          </a:p>
          <a:p>
            <a:pPr marL="514350" indent="-514350">
              <a:buNone/>
            </a:pPr>
            <a:r>
              <a:rPr lang="en-GB" sz="3100" b="1" dirty="0"/>
              <a:t>	</a:t>
            </a:r>
            <a:r>
              <a:rPr lang="en-GB" sz="3100" b="1" dirty="0" smtClean="0"/>
              <a:t>&gt;</a:t>
            </a:r>
            <a:r>
              <a:rPr lang="en-US" sz="3100" dirty="0" smtClean="0"/>
              <a:t>SELECT * FROM EXPTABLE;</a:t>
            </a:r>
            <a:endParaRPr lang="en-US" sz="3100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JDBC Connection - Using </a:t>
            </a:r>
            <a:r>
              <a:rPr lang="en-US" b="1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JDBC </a:t>
            </a:r>
            <a:r>
              <a:rPr lang="en-GB" sz="2400" dirty="0"/>
              <a:t>Connection - </a:t>
            </a:r>
            <a:r>
              <a:rPr lang="en-GB" sz="2400" dirty="0" err="1"/>
              <a:t>DataBase</a:t>
            </a:r>
            <a:r>
              <a:rPr lang="en-GB" sz="2400" dirty="0"/>
              <a:t> URL or </a:t>
            </a:r>
            <a:r>
              <a:rPr lang="en-GB" sz="2400" dirty="0" smtClean="0"/>
              <a:t>String</a:t>
            </a:r>
          </a:p>
          <a:p>
            <a:r>
              <a:rPr lang="en-US" sz="2400" dirty="0" smtClean="0"/>
              <a:t>JDBC </a:t>
            </a:r>
            <a:r>
              <a:rPr lang="en-US" sz="2400" dirty="0"/>
              <a:t>Connection - Driver </a:t>
            </a:r>
            <a:r>
              <a:rPr lang="en-US" sz="2400" dirty="0" smtClean="0"/>
              <a:t>Class</a:t>
            </a:r>
          </a:p>
          <a:p>
            <a:r>
              <a:rPr lang="en-GB" sz="2400" dirty="0" smtClean="0"/>
              <a:t>JDBC </a:t>
            </a:r>
            <a:r>
              <a:rPr lang="en-GB" sz="2400" dirty="0"/>
              <a:t>Connection - Database User Name and </a:t>
            </a:r>
            <a:r>
              <a:rPr lang="en-GB" sz="2400" dirty="0" smtClean="0"/>
              <a:t>Password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Java Program for JDBC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Import API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JDBC Driver Class</a:t>
            </a:r>
          </a:p>
          <a:p>
            <a:r>
              <a:rPr lang="en-GB" sz="2400" dirty="0"/>
              <a:t>Connect to Database through JDBC Driver</a:t>
            </a:r>
          </a:p>
          <a:p>
            <a:r>
              <a:rPr lang="en-GB" sz="2400" dirty="0"/>
              <a:t>Execute SQL Statements through JDBC Connection</a:t>
            </a:r>
          </a:p>
          <a:p>
            <a:r>
              <a:rPr lang="en-US" sz="2400" dirty="0"/>
              <a:t>Close JDBC Connection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1 : Import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// Source Code</a:t>
            </a:r>
          </a:p>
          <a:p>
            <a:pPr>
              <a:buNone/>
            </a:pPr>
            <a:r>
              <a:rPr lang="en-GB" dirty="0" smtClean="0"/>
              <a:t>	import </a:t>
            </a:r>
            <a:r>
              <a:rPr lang="en-GB" dirty="0" err="1" smtClean="0"/>
              <a:t>java.sql.Connection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import </a:t>
            </a:r>
            <a:r>
              <a:rPr lang="en-GB" dirty="0" err="1" smtClean="0"/>
              <a:t>java.sql.DriverManager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import </a:t>
            </a:r>
            <a:r>
              <a:rPr lang="en-GB" dirty="0" err="1" smtClean="0"/>
              <a:t>java.sql.ResultSet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import </a:t>
            </a:r>
            <a:r>
              <a:rPr lang="en-GB" dirty="0" err="1" smtClean="0"/>
              <a:t>java.sql.SQLException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import </a:t>
            </a:r>
            <a:r>
              <a:rPr lang="en-GB" dirty="0" err="1" smtClean="0"/>
              <a:t>java.sql.Statement</a:t>
            </a:r>
            <a:r>
              <a:rPr lang="en-GB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447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JDBC(API)</vt:lpstr>
      <vt:lpstr>JDBC(API)</vt:lpstr>
      <vt:lpstr>JDBC Connectivity</vt:lpstr>
      <vt:lpstr>JDBC Connectivity</vt:lpstr>
      <vt:lpstr>JDBC Types</vt:lpstr>
      <vt:lpstr>MySQL Query</vt:lpstr>
      <vt:lpstr>JDBC Connection - Using JDBC</vt:lpstr>
      <vt:lpstr>Java Program for JDBC Connection</vt:lpstr>
      <vt:lpstr>Step 1 : Import API</vt:lpstr>
      <vt:lpstr>Step 2: Register JDBC Driver Class</vt:lpstr>
      <vt:lpstr>Step 2: Register JDBC Driver Class</vt:lpstr>
      <vt:lpstr>Step 3: Execute SQL Statements through JDBC Connection</vt:lpstr>
      <vt:lpstr>Step 3: Execute SQL Statements through JDBC Connection</vt:lpstr>
      <vt:lpstr>Step 3: Execute SQL Statements through JDBC Connection</vt:lpstr>
      <vt:lpstr>Step 4 : Processing Results</vt:lpstr>
      <vt:lpstr>Step 4 : Processing Results</vt:lpstr>
      <vt:lpstr>Step 4 : Processing Results</vt:lpstr>
      <vt:lpstr>Step 5 : Close JDBC Connection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Ragavan</dc:creator>
  <cp:lastModifiedBy>Ragavan</cp:lastModifiedBy>
  <cp:revision>12</cp:revision>
  <dcterms:created xsi:type="dcterms:W3CDTF">2023-07-15T06:21:15Z</dcterms:created>
  <dcterms:modified xsi:type="dcterms:W3CDTF">2023-07-15T08:06:32Z</dcterms:modified>
</cp:coreProperties>
</file>