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4746947" val="982" revOS="4"/>
      <pr:smFileRevision xmlns:pr="smNativeData" dt="1634746947" val="101"/>
      <pr:guideOptions xmlns:pr="smNativeData" dt="163474694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1370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370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ECBE-F0D8-361A-96DB-064FA295605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971D-53D8-3661-96DB-A534D99560F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A678-36D8-3650-96DB-C005E895609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F72C-62D8-3601-96DB-9454B99560C1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8447-09D8-3672-96DB-FF27CA9560A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BD6F-21D8-364B-96DB-D71EF395608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81B7-F9D8-3677-96DB-0F22CF95605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A769-27D8-3651-96DB-D104E9956084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D89B-D5D8-362E-96DB-237B9695607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A56C-22D8-3653-96DB-D406EB95608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E321-6FD8-3615-96DB-9940AD9560C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BD67-29D8-364B-96DB-DF1EF395608A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0Jw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0Jw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8A7E-30D8-367C-96DB-C629C495609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9CEB-A5D8-366A-96DB-533FD2956006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9134-7AD8-3667-96DB-8C32DF9560D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AB94-DAD8-365D-96DB-2C08E5956079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C36A-24D8-3635-96DB-D2608D95608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F563-2DD8-3603-96DB-DB56BB95608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8D26-68D8-367B-96DB-9E2EC39560C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C864-2AD8-363E-96DB-DC6B8695608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638175-3BD8-3677-96DB-CD22CF95609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639031-7FD8-3666-96DB-8933DE9560DC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5638B42-0CD8-367D-96DB-FA28C59560A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563AE74-3AD8-3658-96DB-CC0DE095609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sz="4800" b="1"/>
            </a:pPr>
            <a:r>
              <a:t>Advertisement Or Not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By:</a:t>
            </a:r>
          </a:p>
          <a:p>
            <a:pPr/>
            <a:r>
              <a:t>						Suram Saihith Reddy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Most Significatent variable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Top five important varaible are:</a:t>
            </a:r>
          </a:p>
          <a:p>
            <a:pPr lvl="1"/>
            <a:r>
              <a:t>Check</a:t>
            </a:r>
          </a:p>
          <a:p>
            <a:pPr lvl="1"/>
            <a:r>
              <a:t>Subscribe</a:t>
            </a:r>
          </a:p>
          <a:p>
            <a:pPr lvl="1"/>
            <a:r>
              <a:t>Channel</a:t>
            </a:r>
          </a:p>
          <a:p>
            <a:pPr lvl="1"/>
            <a:r>
              <a:t>Com</a:t>
            </a:r>
          </a:p>
          <a:p>
            <a:pPr lvl="1"/>
            <a:r>
              <a:t>Youtube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Section B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Train data set info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Q0JwY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xoAACcKAACHNAAADx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33545" y="1650365"/>
            <a:ext cx="4305300" cy="3073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Advertisement or not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Aim is to predict wheather the content is based on advertisement or not.</a:t>
            </a:r>
          </a:p>
          <a:p>
            <a:pPr/>
            <a:r>
              <a:t>Train data set consist of 1157 rows and 5 columns.</a:t>
            </a:r>
          </a:p>
          <a:p>
            <a:pPr/>
            <a:r>
              <a:t>Test data set consist of 799 rows and 5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Section 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About Independent variables.</a:t>
            </a:r>
          </a:p>
          <a:p>
            <a:pPr/>
            <a:r>
              <a:t>About Target variables.</a:t>
            </a:r>
          </a:p>
          <a:p>
            <a:pPr/>
            <a:r>
              <a:t>Data preprocessing.</a:t>
            </a:r>
          </a:p>
          <a:p>
            <a:pPr/>
            <a:r>
              <a:t>Text data to binary form.</a:t>
            </a:r>
          </a:p>
          <a:p>
            <a:pPr/>
            <a:r>
              <a:t>Checking the model performance.</a:t>
            </a:r>
          </a:p>
          <a:p>
            <a:pPr/>
            <a:r>
              <a:t>Results (roc_auc_curve).</a:t>
            </a:r>
          </a:p>
          <a:p>
            <a:pPr/>
            <a:r>
              <a:t>Most significatent variables.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About Independent variables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Initailly, 4 have independent variables.</a:t>
            </a:r>
          </a:p>
          <a:p>
            <a:pPr>
              <a:defRPr sz="3200"/>
            </a:pPr>
            <a:r>
              <a:t>Comment_id,Author,Date and Content.</a:t>
            </a:r>
          </a:p>
          <a:p>
            <a:pPr>
              <a:defRPr sz="3200"/>
            </a:pPr>
            <a:r>
              <a:t>Comment_id,Author,Date are not important variable to predict wheather content is advertisement or not</a:t>
            </a:r>
          </a:p>
          <a:p>
            <a:pPr>
              <a:defRPr sz="3200"/>
            </a:pPr>
            <a:r>
              <a:t>Now,I need to proceed with content variable only.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About Target variables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Target variable as two class.</a:t>
            </a:r>
          </a:p>
          <a:p>
            <a:pPr/>
            <a:r>
              <a:t>1 - Advertisement, 0 - not Advertisement</a:t>
            </a:r>
          </a:p>
          <a:p>
            <a:pPr/>
            <a:r>
              <a:t>class 1 has 586 rows and class 0 consists of 571 in train data set.</a:t>
            </a:r>
          </a:p>
          <a:p>
            <a:pPr/>
            <a:r>
              <a:t>Balanced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IX2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Data Preprocessing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Checking of null values in the data.</a:t>
            </a:r>
          </a:p>
          <a:p>
            <a:pPr/>
            <a:r>
              <a:t>Text Pre-processing:</a:t>
            </a:r>
          </a:p>
          <a:p>
            <a:pPr lvl="1"/>
            <a:r>
              <a:t>Changing the text to lower case.</a:t>
            </a:r>
          </a:p>
          <a:p>
            <a:pPr lvl="1"/>
            <a:r>
              <a:t>Strip:Unwanted spaces.</a:t>
            </a:r>
          </a:p>
          <a:p>
            <a:pPr lvl="1"/>
            <a:r>
              <a:t>Lemmatization.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Text data to Binary form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Changing the text data to document term matrix with the help of count vectorizer.</a:t>
            </a:r>
          </a:p>
          <a:p>
            <a:pPr/>
            <a:r>
              <a:t>With the help count vectorizer, we can remove stop words, words in token pattern and ngram_range.</a:t>
            </a:r>
          </a:p>
          <a:p>
            <a:pPr/>
            <a:r>
              <a:t>Thus, we get a matrix of 1157 rows and 9590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Bb2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Checking the model performance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 split the train data set into train of 70% and test of 30%.</a:t>
            </a:r>
          </a:p>
          <a:p>
            <a:pPr/>
            <a:r>
              <a:t>After spliting the data, Tried to build the models with the help of different algorithms.</a:t>
            </a:r>
          </a:p>
          <a:p>
            <a:pPr/>
            <a:r>
              <a:t>Which ever model is giving the good roc_auc score.I tried to build the model with entire train data 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0Jw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0Jw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Losgistic Regression, Random Forest, Decision tree, Gradient bossting algorithms are giving pretty much score.</a:t>
            </a:r>
          </a:p>
          <a:p>
            <a:pPr/>
            <a:r>
              <a:t>My model performance increased when I put above models into stacking and voting classifier.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Saihith Reddy</cp:lastModifiedBy>
  <cp:revision>0</cp:revision>
  <dcterms:created xsi:type="dcterms:W3CDTF">2021-10-20T09:10:01Z</dcterms:created>
  <dcterms:modified xsi:type="dcterms:W3CDTF">2021-10-20T16:22:27Z</dcterms:modified>
</cp:coreProperties>
</file>