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84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gna Pinnamreddy" userId="8b26cfb3f6c29c5e" providerId="LiveId" clId="{FE68156D-C611-448C-91F2-006F8D4663A4}"/>
    <pc:docChg chg="undo custSel addSld modSld">
      <pc:chgData name="Samagna Pinnamreddy" userId="8b26cfb3f6c29c5e" providerId="LiveId" clId="{FE68156D-C611-448C-91F2-006F8D4663A4}" dt="2025-03-15T16:45:52.355" v="826" actId="1038"/>
      <pc:docMkLst>
        <pc:docMk/>
      </pc:docMkLst>
      <pc:sldChg chg="addSp delSp modSp mod">
        <pc:chgData name="Samagna Pinnamreddy" userId="8b26cfb3f6c29c5e" providerId="LiveId" clId="{FE68156D-C611-448C-91F2-006F8D4663A4}" dt="2025-03-15T16:45:52.355" v="826" actId="1038"/>
        <pc:sldMkLst>
          <pc:docMk/>
          <pc:sldMk cId="0" sldId="256"/>
        </pc:sldMkLst>
        <pc:spChg chg="mod">
          <ac:chgData name="Samagna Pinnamreddy" userId="8b26cfb3f6c29c5e" providerId="LiveId" clId="{FE68156D-C611-448C-91F2-006F8D4663A4}" dt="2025-03-15T16:23:36.666" v="680" actId="255"/>
          <ac:spMkLst>
            <pc:docMk/>
            <pc:sldMk cId="0" sldId="256"/>
            <ac:spMk id="4" creationId="{00000000-0000-0000-0000-000000000000}"/>
          </ac:spMkLst>
        </pc:spChg>
        <pc:spChg chg="mod">
          <ac:chgData name="Samagna Pinnamreddy" userId="8b26cfb3f6c29c5e" providerId="LiveId" clId="{FE68156D-C611-448C-91F2-006F8D4663A4}" dt="2025-03-15T16:22:28.713" v="643" actId="207"/>
          <ac:spMkLst>
            <pc:docMk/>
            <pc:sldMk cId="0" sldId="256"/>
            <ac:spMk id="5" creationId="{00000000-0000-0000-0000-000000000000}"/>
          </ac:spMkLst>
        </pc:spChg>
        <pc:spChg chg="add mod">
          <ac:chgData name="Samagna Pinnamreddy" userId="8b26cfb3f6c29c5e" providerId="LiveId" clId="{FE68156D-C611-448C-91F2-006F8D4663A4}" dt="2025-03-15T15:23:01.273" v="289"/>
          <ac:spMkLst>
            <pc:docMk/>
            <pc:sldMk cId="0" sldId="256"/>
            <ac:spMk id="11" creationId="{7688CB04-CB48-A30E-54A9-598CD2C19924}"/>
          </ac:spMkLst>
        </pc:spChg>
        <pc:spChg chg="add mod">
          <ac:chgData name="Samagna Pinnamreddy" userId="8b26cfb3f6c29c5e" providerId="LiveId" clId="{FE68156D-C611-448C-91F2-006F8D4663A4}" dt="2025-03-15T15:25:16.668" v="369" actId="14100"/>
          <ac:spMkLst>
            <pc:docMk/>
            <pc:sldMk cId="0" sldId="256"/>
            <ac:spMk id="13" creationId="{168F96F5-5AA1-CC3C-6C2C-D40D247F3637}"/>
          </ac:spMkLst>
        </pc:spChg>
        <pc:spChg chg="add mod">
          <ac:chgData name="Samagna Pinnamreddy" userId="8b26cfb3f6c29c5e" providerId="LiveId" clId="{FE68156D-C611-448C-91F2-006F8D4663A4}" dt="2025-03-15T16:16:28.420" v="436" actId="20577"/>
          <ac:spMkLst>
            <pc:docMk/>
            <pc:sldMk cId="0" sldId="256"/>
            <ac:spMk id="15" creationId="{36E7FFBB-8C64-B838-ABA5-D953D1459F3D}"/>
          </ac:spMkLst>
        </pc:spChg>
        <pc:spChg chg="add mod">
          <ac:chgData name="Samagna Pinnamreddy" userId="8b26cfb3f6c29c5e" providerId="LiveId" clId="{FE68156D-C611-448C-91F2-006F8D4663A4}" dt="2025-03-15T16:18:41.246" v="486" actId="14100"/>
          <ac:spMkLst>
            <pc:docMk/>
            <pc:sldMk cId="0" sldId="256"/>
            <ac:spMk id="17" creationId="{A06918E3-D65A-E85A-35D5-381F16045A96}"/>
          </ac:spMkLst>
        </pc:spChg>
        <pc:spChg chg="add mod">
          <ac:chgData name="Samagna Pinnamreddy" userId="8b26cfb3f6c29c5e" providerId="LiveId" clId="{FE68156D-C611-448C-91F2-006F8D4663A4}" dt="2025-03-15T16:24:00.033" v="681" actId="255"/>
          <ac:spMkLst>
            <pc:docMk/>
            <pc:sldMk cId="0" sldId="256"/>
            <ac:spMk id="19" creationId="{53028165-87A1-DA27-C65B-B24C86DDDD35}"/>
          </ac:spMkLst>
        </pc:spChg>
        <pc:spChg chg="add del mod">
          <ac:chgData name="Samagna Pinnamreddy" userId="8b26cfb3f6c29c5e" providerId="LiveId" clId="{FE68156D-C611-448C-91F2-006F8D4663A4}" dt="2025-03-15T16:44:27.047" v="822" actId="20577"/>
          <ac:spMkLst>
            <pc:docMk/>
            <pc:sldMk cId="0" sldId="256"/>
            <ac:spMk id="21" creationId="{BFCC1664-AFD2-051D-C38A-D8150CA31E8E}"/>
          </ac:spMkLst>
        </pc:spChg>
        <pc:picChg chg="mod">
          <ac:chgData name="Samagna Pinnamreddy" userId="8b26cfb3f6c29c5e" providerId="LiveId" clId="{FE68156D-C611-448C-91F2-006F8D4663A4}" dt="2025-03-15T16:45:52.355" v="826" actId="1038"/>
          <ac:picMkLst>
            <pc:docMk/>
            <pc:sldMk cId="0" sldId="256"/>
            <ac:picMk id="3" creationId="{00000000-0000-0000-0000-000000000000}"/>
          </ac:picMkLst>
        </pc:picChg>
        <pc:picChg chg="add mod">
          <ac:chgData name="Samagna Pinnamreddy" userId="8b26cfb3f6c29c5e" providerId="LiveId" clId="{FE68156D-C611-448C-91F2-006F8D4663A4}" dt="2025-03-15T15:02:02.664" v="4" actId="1076"/>
          <ac:picMkLst>
            <pc:docMk/>
            <pc:sldMk cId="0" sldId="256"/>
            <ac:picMk id="7" creationId="{4B0A5740-E008-F289-1ADB-0BA8D610D19E}"/>
          </ac:picMkLst>
        </pc:picChg>
      </pc:sldChg>
      <pc:sldChg chg="addSp modSp mod">
        <pc:chgData name="Samagna Pinnamreddy" userId="8b26cfb3f6c29c5e" providerId="LiveId" clId="{FE68156D-C611-448C-91F2-006F8D4663A4}" dt="2025-03-15T16:29:44.007" v="725" actId="1076"/>
        <pc:sldMkLst>
          <pc:docMk/>
          <pc:sldMk cId="0" sldId="257"/>
        </pc:sldMkLst>
        <pc:spChg chg="mod">
          <ac:chgData name="Samagna Pinnamreddy" userId="8b26cfb3f6c29c5e" providerId="LiveId" clId="{FE68156D-C611-448C-91F2-006F8D4663A4}" dt="2025-03-15T16:29:39.250" v="723" actId="1076"/>
          <ac:spMkLst>
            <pc:docMk/>
            <pc:sldMk cId="0" sldId="257"/>
            <ac:spMk id="4" creationId="{00000000-0000-0000-0000-000000000000}"/>
          </ac:spMkLst>
        </pc:spChg>
        <pc:spChg chg="mod">
          <ac:chgData name="Samagna Pinnamreddy" userId="8b26cfb3f6c29c5e" providerId="LiveId" clId="{FE68156D-C611-448C-91F2-006F8D4663A4}" dt="2025-03-15T16:29:44.007" v="725" actId="1076"/>
          <ac:spMkLst>
            <pc:docMk/>
            <pc:sldMk cId="0" sldId="257"/>
            <ac:spMk id="5" creationId="{00000000-0000-0000-0000-000000000000}"/>
          </ac:spMkLst>
        </pc:spChg>
      </pc:sldChg>
      <pc:sldChg chg="modSp mod">
        <pc:chgData name="Samagna Pinnamreddy" userId="8b26cfb3f6c29c5e" providerId="LiveId" clId="{FE68156D-C611-448C-91F2-006F8D4663A4}" dt="2025-03-15T16:31:41.694" v="734" actId="255"/>
        <pc:sldMkLst>
          <pc:docMk/>
          <pc:sldMk cId="0" sldId="258"/>
        </pc:sldMkLst>
        <pc:spChg chg="mod">
          <ac:chgData name="Samagna Pinnamreddy" userId="8b26cfb3f6c29c5e" providerId="LiveId" clId="{FE68156D-C611-448C-91F2-006F8D4663A4}" dt="2025-03-15T16:31:41.694" v="734" actId="255"/>
          <ac:spMkLst>
            <pc:docMk/>
            <pc:sldMk cId="0" sldId="258"/>
            <ac:spMk id="4" creationId="{00000000-0000-0000-0000-000000000000}"/>
          </ac:spMkLst>
        </pc:spChg>
        <pc:spChg chg="mod">
          <ac:chgData name="Samagna Pinnamreddy" userId="8b26cfb3f6c29c5e" providerId="LiveId" clId="{FE68156D-C611-448C-91F2-006F8D4663A4}" dt="2025-03-15T16:31:18.811" v="731" actId="14100"/>
          <ac:spMkLst>
            <pc:docMk/>
            <pc:sldMk cId="0" sldId="258"/>
            <ac:spMk id="5" creationId="{00000000-0000-0000-0000-000000000000}"/>
          </ac:spMkLst>
        </pc:spChg>
      </pc:sldChg>
      <pc:sldChg chg="modSp mod">
        <pc:chgData name="Samagna Pinnamreddy" userId="8b26cfb3f6c29c5e" providerId="LiveId" clId="{FE68156D-C611-448C-91F2-006F8D4663A4}" dt="2025-03-15T16:33:27.213" v="742" actId="14100"/>
        <pc:sldMkLst>
          <pc:docMk/>
          <pc:sldMk cId="0" sldId="259"/>
        </pc:sldMkLst>
        <pc:spChg chg="mod">
          <ac:chgData name="Samagna Pinnamreddy" userId="8b26cfb3f6c29c5e" providerId="LiveId" clId="{FE68156D-C611-448C-91F2-006F8D4663A4}" dt="2025-03-15T16:32:57.927" v="740" actId="255"/>
          <ac:spMkLst>
            <pc:docMk/>
            <pc:sldMk cId="0" sldId="259"/>
            <ac:spMk id="4" creationId="{00000000-0000-0000-0000-000000000000}"/>
          </ac:spMkLst>
        </pc:spChg>
        <pc:spChg chg="mod">
          <ac:chgData name="Samagna Pinnamreddy" userId="8b26cfb3f6c29c5e" providerId="LiveId" clId="{FE68156D-C611-448C-91F2-006F8D4663A4}" dt="2025-03-15T16:33:27.213" v="742" actId="14100"/>
          <ac:spMkLst>
            <pc:docMk/>
            <pc:sldMk cId="0" sldId="259"/>
            <ac:spMk id="5" creationId="{00000000-0000-0000-0000-000000000000}"/>
          </ac:spMkLst>
        </pc:spChg>
      </pc:sldChg>
      <pc:sldChg chg="modSp mod">
        <pc:chgData name="Samagna Pinnamreddy" userId="8b26cfb3f6c29c5e" providerId="LiveId" clId="{FE68156D-C611-448C-91F2-006F8D4663A4}" dt="2025-03-15T16:34:37.463" v="750" actId="255"/>
        <pc:sldMkLst>
          <pc:docMk/>
          <pc:sldMk cId="0" sldId="260"/>
        </pc:sldMkLst>
        <pc:spChg chg="mod">
          <ac:chgData name="Samagna Pinnamreddy" userId="8b26cfb3f6c29c5e" providerId="LiveId" clId="{FE68156D-C611-448C-91F2-006F8D4663A4}" dt="2025-03-15T16:34:37.463" v="750" actId="255"/>
          <ac:spMkLst>
            <pc:docMk/>
            <pc:sldMk cId="0" sldId="260"/>
            <ac:spMk id="4" creationId="{00000000-0000-0000-0000-000000000000}"/>
          </ac:spMkLst>
        </pc:spChg>
        <pc:spChg chg="mod">
          <ac:chgData name="Samagna Pinnamreddy" userId="8b26cfb3f6c29c5e" providerId="LiveId" clId="{FE68156D-C611-448C-91F2-006F8D4663A4}" dt="2025-03-15T16:34:22.726" v="747" actId="255"/>
          <ac:spMkLst>
            <pc:docMk/>
            <pc:sldMk cId="0" sldId="260"/>
            <ac:spMk id="5" creationId="{00000000-0000-0000-0000-000000000000}"/>
          </ac:spMkLst>
        </pc:spChg>
      </pc:sldChg>
      <pc:sldChg chg="modSp mod">
        <pc:chgData name="Samagna Pinnamreddy" userId="8b26cfb3f6c29c5e" providerId="LiveId" clId="{FE68156D-C611-448C-91F2-006F8D4663A4}" dt="2025-03-15T16:36:20.992" v="764" actId="1076"/>
        <pc:sldMkLst>
          <pc:docMk/>
          <pc:sldMk cId="0" sldId="261"/>
        </pc:sldMkLst>
        <pc:spChg chg="mod">
          <ac:chgData name="Samagna Pinnamreddy" userId="8b26cfb3f6c29c5e" providerId="LiveId" clId="{FE68156D-C611-448C-91F2-006F8D4663A4}" dt="2025-03-15T16:36:14.638" v="762" actId="14100"/>
          <ac:spMkLst>
            <pc:docMk/>
            <pc:sldMk cId="0" sldId="261"/>
            <ac:spMk id="4" creationId="{00000000-0000-0000-0000-000000000000}"/>
          </ac:spMkLst>
        </pc:spChg>
        <pc:spChg chg="mod">
          <ac:chgData name="Samagna Pinnamreddy" userId="8b26cfb3f6c29c5e" providerId="LiveId" clId="{FE68156D-C611-448C-91F2-006F8D4663A4}" dt="2025-03-15T16:35:50.953" v="756" actId="255"/>
          <ac:spMkLst>
            <pc:docMk/>
            <pc:sldMk cId="0" sldId="261"/>
            <ac:spMk id="5" creationId="{00000000-0000-0000-0000-000000000000}"/>
          </ac:spMkLst>
        </pc:spChg>
        <pc:picChg chg="mod">
          <ac:chgData name="Samagna Pinnamreddy" userId="8b26cfb3f6c29c5e" providerId="LiveId" clId="{FE68156D-C611-448C-91F2-006F8D4663A4}" dt="2025-03-15T16:36:20.992" v="764" actId="1076"/>
          <ac:picMkLst>
            <pc:docMk/>
            <pc:sldMk cId="0" sldId="261"/>
            <ac:picMk id="3" creationId="{00000000-0000-0000-0000-000000000000}"/>
          </ac:picMkLst>
        </pc:picChg>
      </pc:sldChg>
      <pc:sldChg chg="modSp mod">
        <pc:chgData name="Samagna Pinnamreddy" userId="8b26cfb3f6c29c5e" providerId="LiveId" clId="{FE68156D-C611-448C-91F2-006F8D4663A4}" dt="2025-03-15T16:37:25.049" v="773" actId="255"/>
        <pc:sldMkLst>
          <pc:docMk/>
          <pc:sldMk cId="0" sldId="262"/>
        </pc:sldMkLst>
        <pc:spChg chg="mod">
          <ac:chgData name="Samagna Pinnamreddy" userId="8b26cfb3f6c29c5e" providerId="LiveId" clId="{FE68156D-C611-448C-91F2-006F8D4663A4}" dt="2025-03-15T16:37:25.049" v="773" actId="255"/>
          <ac:spMkLst>
            <pc:docMk/>
            <pc:sldMk cId="0" sldId="262"/>
            <ac:spMk id="4" creationId="{00000000-0000-0000-0000-000000000000}"/>
          </ac:spMkLst>
        </pc:spChg>
        <pc:spChg chg="mod">
          <ac:chgData name="Samagna Pinnamreddy" userId="8b26cfb3f6c29c5e" providerId="LiveId" clId="{FE68156D-C611-448C-91F2-006F8D4663A4}" dt="2025-03-15T16:37:18.790" v="772" actId="255"/>
          <ac:spMkLst>
            <pc:docMk/>
            <pc:sldMk cId="0" sldId="262"/>
            <ac:spMk id="5" creationId="{00000000-0000-0000-0000-000000000000}"/>
          </ac:spMkLst>
        </pc:spChg>
      </pc:sldChg>
      <pc:sldChg chg="modSp mod">
        <pc:chgData name="Samagna Pinnamreddy" userId="8b26cfb3f6c29c5e" providerId="LiveId" clId="{FE68156D-C611-448C-91F2-006F8D4663A4}" dt="2025-03-15T16:39:34.084" v="787" actId="14100"/>
        <pc:sldMkLst>
          <pc:docMk/>
          <pc:sldMk cId="0" sldId="263"/>
        </pc:sldMkLst>
        <pc:spChg chg="mod">
          <ac:chgData name="Samagna Pinnamreddy" userId="8b26cfb3f6c29c5e" providerId="LiveId" clId="{FE68156D-C611-448C-91F2-006F8D4663A4}" dt="2025-03-15T16:39:34.084" v="787" actId="14100"/>
          <ac:spMkLst>
            <pc:docMk/>
            <pc:sldMk cId="0" sldId="263"/>
            <ac:spMk id="5" creationId="{00000000-0000-0000-0000-000000000000}"/>
          </ac:spMkLst>
        </pc:spChg>
        <pc:picChg chg="mod">
          <ac:chgData name="Samagna Pinnamreddy" userId="8b26cfb3f6c29c5e" providerId="LiveId" clId="{FE68156D-C611-448C-91F2-006F8D4663A4}" dt="2025-03-15T16:38:35.490" v="782" actId="1076"/>
          <ac:picMkLst>
            <pc:docMk/>
            <pc:sldMk cId="0" sldId="263"/>
            <ac:picMk id="3" creationId="{00000000-0000-0000-0000-000000000000}"/>
          </ac:picMkLst>
        </pc:picChg>
      </pc:sldChg>
      <pc:sldChg chg="addSp modSp new mod">
        <pc:chgData name="Samagna Pinnamreddy" userId="8b26cfb3f6c29c5e" providerId="LiveId" clId="{FE68156D-C611-448C-91F2-006F8D4663A4}" dt="2025-03-15T16:42:20.082" v="818" actId="255"/>
        <pc:sldMkLst>
          <pc:docMk/>
          <pc:sldMk cId="2926465441" sldId="264"/>
        </pc:sldMkLst>
        <pc:spChg chg="add mod">
          <ac:chgData name="Samagna Pinnamreddy" userId="8b26cfb3f6c29c5e" providerId="LiveId" clId="{FE68156D-C611-448C-91F2-006F8D4663A4}" dt="2025-03-15T16:42:20.082" v="818" actId="255"/>
          <ac:spMkLst>
            <pc:docMk/>
            <pc:sldMk cId="2926465441" sldId="264"/>
            <ac:spMk id="5" creationId="{9EAD5849-7388-F881-483B-B3EAEA447ABE}"/>
          </ac:spMkLst>
        </pc:spChg>
        <pc:picChg chg="add mod">
          <ac:chgData name="Samagna Pinnamreddy" userId="8b26cfb3f6c29c5e" providerId="LiveId" clId="{FE68156D-C611-448C-91F2-006F8D4663A4}" dt="2025-03-15T16:41:41.235" v="795" actId="14100"/>
          <ac:picMkLst>
            <pc:docMk/>
            <pc:sldMk cId="2926465441" sldId="264"/>
            <ac:picMk id="3" creationId="{A948A1FB-1B17-2164-3054-526FCCB6948D}"/>
          </ac:picMkLst>
        </pc:picChg>
      </pc:sldChg>
    </pc:docChg>
  </pc:docChgLst>
  <pc:docChgLst>
    <pc:chgData name="Samagna Pinnamreddy" userId="8b26cfb3f6c29c5e" providerId="LiveId" clId="{4B106862-046A-4836-B956-BD61DAC1A371}"/>
    <pc:docChg chg="undo custSel addSld modSld">
      <pc:chgData name="Samagna Pinnamreddy" userId="8b26cfb3f6c29c5e" providerId="LiveId" clId="{4B106862-046A-4836-B956-BD61DAC1A371}" dt="2025-04-24T17:11:23.751" v="3691" actId="255"/>
      <pc:docMkLst>
        <pc:docMk/>
      </pc:docMkLst>
      <pc:sldChg chg="addSp delSp modSp mod">
        <pc:chgData name="Samagna Pinnamreddy" userId="8b26cfb3f6c29c5e" providerId="LiveId" clId="{4B106862-046A-4836-B956-BD61DAC1A371}" dt="2025-04-24T15:22:53.075" v="879" actId="20577"/>
        <pc:sldMkLst>
          <pc:docMk/>
          <pc:sldMk cId="0" sldId="257"/>
        </pc:sldMkLst>
        <pc:spChg chg="add del mod">
          <ac:chgData name="Samagna Pinnamreddy" userId="8b26cfb3f6c29c5e" providerId="LiveId" clId="{4B106862-046A-4836-B956-BD61DAC1A371}" dt="2025-04-24T15:18:31.781" v="712" actId="1076"/>
          <ac:spMkLst>
            <pc:docMk/>
            <pc:sldMk cId="0" sldId="257"/>
            <ac:spMk id="4" creationId="{00000000-0000-0000-0000-000000000000}"/>
          </ac:spMkLst>
        </pc:spChg>
        <pc:spChg chg="mod">
          <ac:chgData name="Samagna Pinnamreddy" userId="8b26cfb3f6c29c5e" providerId="LiveId" clId="{4B106862-046A-4836-B956-BD61DAC1A371}" dt="2025-04-24T15:22:53.075" v="879" actId="20577"/>
          <ac:spMkLst>
            <pc:docMk/>
            <pc:sldMk cId="0" sldId="257"/>
            <ac:spMk id="5" creationId="{00000000-0000-0000-0000-000000000000}"/>
          </ac:spMkLst>
        </pc:spChg>
        <pc:spChg chg="add del">
          <ac:chgData name="Samagna Pinnamreddy" userId="8b26cfb3f6c29c5e" providerId="LiveId" clId="{4B106862-046A-4836-B956-BD61DAC1A371}" dt="2025-04-24T15:14:51.627" v="708" actId="478"/>
          <ac:spMkLst>
            <pc:docMk/>
            <pc:sldMk cId="0" sldId="257"/>
            <ac:spMk id="6" creationId="{2040F91B-5C3D-66B6-04DE-A44A71E871E6}"/>
          </ac:spMkLst>
        </pc:spChg>
      </pc:sldChg>
      <pc:sldChg chg="modSp mod">
        <pc:chgData name="Samagna Pinnamreddy" userId="8b26cfb3f6c29c5e" providerId="LiveId" clId="{4B106862-046A-4836-B956-BD61DAC1A371}" dt="2025-04-24T15:34:42.462" v="1109" actId="14100"/>
        <pc:sldMkLst>
          <pc:docMk/>
          <pc:sldMk cId="0" sldId="258"/>
        </pc:sldMkLst>
        <pc:spChg chg="mod">
          <ac:chgData name="Samagna Pinnamreddy" userId="8b26cfb3f6c29c5e" providerId="LiveId" clId="{4B106862-046A-4836-B956-BD61DAC1A371}" dt="2025-04-24T15:26:51.052" v="918" actId="14100"/>
          <ac:spMkLst>
            <pc:docMk/>
            <pc:sldMk cId="0" sldId="258"/>
            <ac:spMk id="4" creationId="{00000000-0000-0000-0000-000000000000}"/>
          </ac:spMkLst>
        </pc:spChg>
        <pc:spChg chg="mod">
          <ac:chgData name="Samagna Pinnamreddy" userId="8b26cfb3f6c29c5e" providerId="LiveId" clId="{4B106862-046A-4836-B956-BD61DAC1A371}" dt="2025-04-24T15:34:42.462" v="1109" actId="14100"/>
          <ac:spMkLst>
            <pc:docMk/>
            <pc:sldMk cId="0" sldId="258"/>
            <ac:spMk id="5" creationId="{00000000-0000-0000-0000-000000000000}"/>
          </ac:spMkLst>
        </pc:spChg>
        <pc:picChg chg="mod">
          <ac:chgData name="Samagna Pinnamreddy" userId="8b26cfb3f6c29c5e" providerId="LiveId" clId="{4B106862-046A-4836-B956-BD61DAC1A371}" dt="2025-04-24T15:34:26.113" v="1106" actId="1076"/>
          <ac:picMkLst>
            <pc:docMk/>
            <pc:sldMk cId="0" sldId="258"/>
            <ac:picMk id="3" creationId="{00000000-0000-0000-0000-000000000000}"/>
          </ac:picMkLst>
        </pc:picChg>
      </pc:sldChg>
      <pc:sldChg chg="modSp mod">
        <pc:chgData name="Samagna Pinnamreddy" userId="8b26cfb3f6c29c5e" providerId="LiveId" clId="{4B106862-046A-4836-B956-BD61DAC1A371}" dt="2025-04-24T15:37:26.983" v="1309" actId="14100"/>
        <pc:sldMkLst>
          <pc:docMk/>
          <pc:sldMk cId="0" sldId="259"/>
        </pc:sldMkLst>
        <pc:spChg chg="mod">
          <ac:chgData name="Samagna Pinnamreddy" userId="8b26cfb3f6c29c5e" providerId="LiveId" clId="{4B106862-046A-4836-B956-BD61DAC1A371}" dt="2025-04-24T15:37:19.368" v="1308" actId="14100"/>
          <ac:spMkLst>
            <pc:docMk/>
            <pc:sldMk cId="0" sldId="259"/>
            <ac:spMk id="4" creationId="{00000000-0000-0000-0000-000000000000}"/>
          </ac:spMkLst>
        </pc:spChg>
        <pc:spChg chg="mod">
          <ac:chgData name="Samagna Pinnamreddy" userId="8b26cfb3f6c29c5e" providerId="LiveId" clId="{4B106862-046A-4836-B956-BD61DAC1A371}" dt="2025-04-24T15:37:26.983" v="1309" actId="14100"/>
          <ac:spMkLst>
            <pc:docMk/>
            <pc:sldMk cId="0" sldId="259"/>
            <ac:spMk id="5" creationId="{00000000-0000-0000-0000-000000000000}"/>
          </ac:spMkLst>
        </pc:spChg>
      </pc:sldChg>
      <pc:sldChg chg="modSp mod">
        <pc:chgData name="Samagna Pinnamreddy" userId="8b26cfb3f6c29c5e" providerId="LiveId" clId="{4B106862-046A-4836-B956-BD61DAC1A371}" dt="2025-04-24T15:40:05.576" v="1526" actId="1036"/>
        <pc:sldMkLst>
          <pc:docMk/>
          <pc:sldMk cId="0" sldId="260"/>
        </pc:sldMkLst>
        <pc:spChg chg="mod">
          <ac:chgData name="Samagna Pinnamreddy" userId="8b26cfb3f6c29c5e" providerId="LiveId" clId="{4B106862-046A-4836-B956-BD61DAC1A371}" dt="2025-04-24T15:38:51.492" v="1517" actId="20577"/>
          <ac:spMkLst>
            <pc:docMk/>
            <pc:sldMk cId="0" sldId="260"/>
            <ac:spMk id="4" creationId="{00000000-0000-0000-0000-000000000000}"/>
          </ac:spMkLst>
        </pc:spChg>
        <pc:spChg chg="mod">
          <ac:chgData name="Samagna Pinnamreddy" userId="8b26cfb3f6c29c5e" providerId="LiveId" clId="{4B106862-046A-4836-B956-BD61DAC1A371}" dt="2025-04-24T15:40:01.315" v="1525" actId="255"/>
          <ac:spMkLst>
            <pc:docMk/>
            <pc:sldMk cId="0" sldId="260"/>
            <ac:spMk id="5" creationId="{00000000-0000-0000-0000-000000000000}"/>
          </ac:spMkLst>
        </pc:spChg>
        <pc:picChg chg="mod">
          <ac:chgData name="Samagna Pinnamreddy" userId="8b26cfb3f6c29c5e" providerId="LiveId" clId="{4B106862-046A-4836-B956-BD61DAC1A371}" dt="2025-04-24T15:40:05.576" v="1526" actId="1036"/>
          <ac:picMkLst>
            <pc:docMk/>
            <pc:sldMk cId="0" sldId="260"/>
            <ac:picMk id="3" creationId="{00000000-0000-0000-0000-000000000000}"/>
          </ac:picMkLst>
        </pc:picChg>
      </pc:sldChg>
      <pc:sldChg chg="modSp mod">
        <pc:chgData name="Samagna Pinnamreddy" userId="8b26cfb3f6c29c5e" providerId="LiveId" clId="{4B106862-046A-4836-B956-BD61DAC1A371}" dt="2025-04-24T15:44:53.337" v="1872" actId="14100"/>
        <pc:sldMkLst>
          <pc:docMk/>
          <pc:sldMk cId="0" sldId="261"/>
        </pc:sldMkLst>
        <pc:spChg chg="mod">
          <ac:chgData name="Samagna Pinnamreddy" userId="8b26cfb3f6c29c5e" providerId="LiveId" clId="{4B106862-046A-4836-B956-BD61DAC1A371}" dt="2025-04-24T15:42:23.565" v="1695" actId="20577"/>
          <ac:spMkLst>
            <pc:docMk/>
            <pc:sldMk cId="0" sldId="261"/>
            <ac:spMk id="4" creationId="{00000000-0000-0000-0000-000000000000}"/>
          </ac:spMkLst>
        </pc:spChg>
        <pc:spChg chg="mod">
          <ac:chgData name="Samagna Pinnamreddy" userId="8b26cfb3f6c29c5e" providerId="LiveId" clId="{4B106862-046A-4836-B956-BD61DAC1A371}" dt="2025-04-24T15:44:53.337" v="1872" actId="14100"/>
          <ac:spMkLst>
            <pc:docMk/>
            <pc:sldMk cId="0" sldId="261"/>
            <ac:spMk id="5" creationId="{00000000-0000-0000-0000-000000000000}"/>
          </ac:spMkLst>
        </pc:spChg>
      </pc:sldChg>
      <pc:sldChg chg="addSp modSp mod">
        <pc:chgData name="Samagna Pinnamreddy" userId="8b26cfb3f6c29c5e" providerId="LiveId" clId="{4B106862-046A-4836-B956-BD61DAC1A371}" dt="2025-04-24T15:49:55.966" v="1891" actId="1036"/>
        <pc:sldMkLst>
          <pc:docMk/>
          <pc:sldMk cId="0" sldId="262"/>
        </pc:sldMkLst>
        <pc:spChg chg="mod">
          <ac:chgData name="Samagna Pinnamreddy" userId="8b26cfb3f6c29c5e" providerId="LiveId" clId="{4B106862-046A-4836-B956-BD61DAC1A371}" dt="2025-04-24T15:43:52.713" v="1757" actId="14100"/>
          <ac:spMkLst>
            <pc:docMk/>
            <pc:sldMk cId="0" sldId="262"/>
            <ac:spMk id="4" creationId="{00000000-0000-0000-0000-000000000000}"/>
          </ac:spMkLst>
        </pc:spChg>
        <pc:spChg chg="mod">
          <ac:chgData name="Samagna Pinnamreddy" userId="8b26cfb3f6c29c5e" providerId="LiveId" clId="{4B106862-046A-4836-B956-BD61DAC1A371}" dt="2025-04-24T15:49:55.966" v="1891" actId="1036"/>
          <ac:spMkLst>
            <pc:docMk/>
            <pc:sldMk cId="0" sldId="262"/>
            <ac:spMk id="5" creationId="{00000000-0000-0000-0000-000000000000}"/>
          </ac:spMkLst>
        </pc:spChg>
        <pc:spChg chg="add">
          <ac:chgData name="Samagna Pinnamreddy" userId="8b26cfb3f6c29c5e" providerId="LiveId" clId="{4B106862-046A-4836-B956-BD61DAC1A371}" dt="2025-04-24T15:48:01.268" v="1879"/>
          <ac:spMkLst>
            <pc:docMk/>
            <pc:sldMk cId="0" sldId="262"/>
            <ac:spMk id="6" creationId="{C2667B91-8011-690E-3ED7-DB45875E374B}"/>
          </ac:spMkLst>
        </pc:spChg>
        <pc:spChg chg="add">
          <ac:chgData name="Samagna Pinnamreddy" userId="8b26cfb3f6c29c5e" providerId="LiveId" clId="{4B106862-046A-4836-B956-BD61DAC1A371}" dt="2025-04-24T15:48:01.268" v="1879"/>
          <ac:spMkLst>
            <pc:docMk/>
            <pc:sldMk cId="0" sldId="262"/>
            <ac:spMk id="7" creationId="{A1F9D72A-F7BD-04E7-B01A-8E9C365643BD}"/>
          </ac:spMkLst>
        </pc:spChg>
        <pc:spChg chg="add">
          <ac:chgData name="Samagna Pinnamreddy" userId="8b26cfb3f6c29c5e" providerId="LiveId" clId="{4B106862-046A-4836-B956-BD61DAC1A371}" dt="2025-04-24T15:48:01.268" v="1879"/>
          <ac:spMkLst>
            <pc:docMk/>
            <pc:sldMk cId="0" sldId="262"/>
            <ac:spMk id="8" creationId="{D35C60FA-6B92-456B-7DFF-A32EC92A1961}"/>
          </ac:spMkLst>
        </pc:spChg>
        <pc:spChg chg="add">
          <ac:chgData name="Samagna Pinnamreddy" userId="8b26cfb3f6c29c5e" providerId="LiveId" clId="{4B106862-046A-4836-B956-BD61DAC1A371}" dt="2025-04-24T15:48:01.268" v="1879"/>
          <ac:spMkLst>
            <pc:docMk/>
            <pc:sldMk cId="0" sldId="262"/>
            <ac:spMk id="9" creationId="{E12F982C-278B-F245-F01F-27078B65D1D0}"/>
          </ac:spMkLst>
        </pc:spChg>
        <pc:spChg chg="add">
          <ac:chgData name="Samagna Pinnamreddy" userId="8b26cfb3f6c29c5e" providerId="LiveId" clId="{4B106862-046A-4836-B956-BD61DAC1A371}" dt="2025-04-24T15:48:01.268" v="1879"/>
          <ac:spMkLst>
            <pc:docMk/>
            <pc:sldMk cId="0" sldId="262"/>
            <ac:spMk id="10" creationId="{F2BBBBD9-2736-3F26-ABBD-FFE4505AF038}"/>
          </ac:spMkLst>
        </pc:spChg>
        <pc:spChg chg="add">
          <ac:chgData name="Samagna Pinnamreddy" userId="8b26cfb3f6c29c5e" providerId="LiveId" clId="{4B106862-046A-4836-B956-BD61DAC1A371}" dt="2025-04-24T15:48:01.268" v="1879"/>
          <ac:spMkLst>
            <pc:docMk/>
            <pc:sldMk cId="0" sldId="262"/>
            <ac:spMk id="12" creationId="{BC4218F0-EE96-08C5-42C1-F0EF3F7C26F0}"/>
          </ac:spMkLst>
        </pc:spChg>
        <pc:spChg chg="add">
          <ac:chgData name="Samagna Pinnamreddy" userId="8b26cfb3f6c29c5e" providerId="LiveId" clId="{4B106862-046A-4836-B956-BD61DAC1A371}" dt="2025-04-24T15:48:01.268" v="1879"/>
          <ac:spMkLst>
            <pc:docMk/>
            <pc:sldMk cId="0" sldId="262"/>
            <ac:spMk id="13" creationId="{104C4A3E-C2C3-4792-0850-AFCBB29C72FB}"/>
          </ac:spMkLst>
        </pc:spChg>
        <pc:spChg chg="add">
          <ac:chgData name="Samagna Pinnamreddy" userId="8b26cfb3f6c29c5e" providerId="LiveId" clId="{4B106862-046A-4836-B956-BD61DAC1A371}" dt="2025-04-24T15:48:01.268" v="1879"/>
          <ac:spMkLst>
            <pc:docMk/>
            <pc:sldMk cId="0" sldId="262"/>
            <ac:spMk id="14" creationId="{C428570A-5FA6-D151-45BC-7AE1909F3461}"/>
          </ac:spMkLst>
        </pc:spChg>
        <pc:spChg chg="add">
          <ac:chgData name="Samagna Pinnamreddy" userId="8b26cfb3f6c29c5e" providerId="LiveId" clId="{4B106862-046A-4836-B956-BD61DAC1A371}" dt="2025-04-24T15:48:01.268" v="1879"/>
          <ac:spMkLst>
            <pc:docMk/>
            <pc:sldMk cId="0" sldId="262"/>
            <ac:spMk id="15" creationId="{E751F885-5F79-8891-B2E9-6D429DC3501A}"/>
          </ac:spMkLst>
        </pc:spChg>
        <pc:spChg chg="add">
          <ac:chgData name="Samagna Pinnamreddy" userId="8b26cfb3f6c29c5e" providerId="LiveId" clId="{4B106862-046A-4836-B956-BD61DAC1A371}" dt="2025-04-24T15:48:01.268" v="1879"/>
          <ac:spMkLst>
            <pc:docMk/>
            <pc:sldMk cId="0" sldId="262"/>
            <ac:spMk id="18" creationId="{041C4BB1-9C5D-4AD9-3094-F3ED7480EEF5}"/>
          </ac:spMkLst>
        </pc:spChg>
        <pc:spChg chg="add">
          <ac:chgData name="Samagna Pinnamreddy" userId="8b26cfb3f6c29c5e" providerId="LiveId" clId="{4B106862-046A-4836-B956-BD61DAC1A371}" dt="2025-04-24T15:48:15.327" v="1880"/>
          <ac:spMkLst>
            <pc:docMk/>
            <pc:sldMk cId="0" sldId="262"/>
            <ac:spMk id="19" creationId="{526D6116-3F45-10CE-221D-73CD83A2E38D}"/>
          </ac:spMkLst>
        </pc:spChg>
        <pc:spChg chg="add">
          <ac:chgData name="Samagna Pinnamreddy" userId="8b26cfb3f6c29c5e" providerId="LiveId" clId="{4B106862-046A-4836-B956-BD61DAC1A371}" dt="2025-04-24T15:48:15.327" v="1880"/>
          <ac:spMkLst>
            <pc:docMk/>
            <pc:sldMk cId="0" sldId="262"/>
            <ac:spMk id="23" creationId="{63E45575-C006-CE18-DA91-88A9C8C346CC}"/>
          </ac:spMkLst>
        </pc:spChg>
        <pc:spChg chg="add">
          <ac:chgData name="Samagna Pinnamreddy" userId="8b26cfb3f6c29c5e" providerId="LiveId" clId="{4B106862-046A-4836-B956-BD61DAC1A371}" dt="2025-04-24T15:48:15.327" v="1880"/>
          <ac:spMkLst>
            <pc:docMk/>
            <pc:sldMk cId="0" sldId="262"/>
            <ac:spMk id="24" creationId="{1B35E08A-7636-AEDF-F820-C9C80F49CC58}"/>
          </ac:spMkLst>
        </pc:spChg>
        <pc:spChg chg="add">
          <ac:chgData name="Samagna Pinnamreddy" userId="8b26cfb3f6c29c5e" providerId="LiveId" clId="{4B106862-046A-4836-B956-BD61DAC1A371}" dt="2025-04-24T15:48:15.327" v="1880"/>
          <ac:spMkLst>
            <pc:docMk/>
            <pc:sldMk cId="0" sldId="262"/>
            <ac:spMk id="25" creationId="{1CAD3364-BC1B-A7DD-7E0A-6963A79920AB}"/>
          </ac:spMkLst>
        </pc:spChg>
        <pc:spChg chg="add">
          <ac:chgData name="Samagna Pinnamreddy" userId="8b26cfb3f6c29c5e" providerId="LiveId" clId="{4B106862-046A-4836-B956-BD61DAC1A371}" dt="2025-04-24T15:48:15.327" v="1880"/>
          <ac:spMkLst>
            <pc:docMk/>
            <pc:sldMk cId="0" sldId="262"/>
            <ac:spMk id="26" creationId="{190C4C59-79B6-EB33-02FB-102BEF2BBA73}"/>
          </ac:spMkLst>
        </pc:spChg>
        <pc:spChg chg="add">
          <ac:chgData name="Samagna Pinnamreddy" userId="8b26cfb3f6c29c5e" providerId="LiveId" clId="{4B106862-046A-4836-B956-BD61DAC1A371}" dt="2025-04-24T15:48:15.327" v="1880"/>
          <ac:spMkLst>
            <pc:docMk/>
            <pc:sldMk cId="0" sldId="262"/>
            <ac:spMk id="27" creationId="{437A2962-DAA9-C552-AB13-00EECD9E3E60}"/>
          </ac:spMkLst>
        </pc:spChg>
        <pc:spChg chg="add">
          <ac:chgData name="Samagna Pinnamreddy" userId="8b26cfb3f6c29c5e" providerId="LiveId" clId="{4B106862-046A-4836-B956-BD61DAC1A371}" dt="2025-04-24T15:48:15.327" v="1880"/>
          <ac:spMkLst>
            <pc:docMk/>
            <pc:sldMk cId="0" sldId="262"/>
            <ac:spMk id="28" creationId="{8B518AAD-3218-4347-5DE2-84B80E57779C}"/>
          </ac:spMkLst>
        </pc:spChg>
        <pc:spChg chg="add">
          <ac:chgData name="Samagna Pinnamreddy" userId="8b26cfb3f6c29c5e" providerId="LiveId" clId="{4B106862-046A-4836-B956-BD61DAC1A371}" dt="2025-04-24T15:48:15.327" v="1880"/>
          <ac:spMkLst>
            <pc:docMk/>
            <pc:sldMk cId="0" sldId="262"/>
            <ac:spMk id="29" creationId="{0F37DECC-9C66-9C23-286A-EFCC760FBD81}"/>
          </ac:spMkLst>
        </pc:spChg>
        <pc:spChg chg="add">
          <ac:chgData name="Samagna Pinnamreddy" userId="8b26cfb3f6c29c5e" providerId="LiveId" clId="{4B106862-046A-4836-B956-BD61DAC1A371}" dt="2025-04-24T15:48:15.327" v="1880"/>
          <ac:spMkLst>
            <pc:docMk/>
            <pc:sldMk cId="0" sldId="262"/>
            <ac:spMk id="30" creationId="{29381BB7-85F2-F964-A2EF-205770E86AEE}"/>
          </ac:spMkLst>
        </pc:spChg>
        <pc:spChg chg="add">
          <ac:chgData name="Samagna Pinnamreddy" userId="8b26cfb3f6c29c5e" providerId="LiveId" clId="{4B106862-046A-4836-B956-BD61DAC1A371}" dt="2025-04-24T15:48:15.327" v="1880"/>
          <ac:spMkLst>
            <pc:docMk/>
            <pc:sldMk cId="0" sldId="262"/>
            <ac:spMk id="31" creationId="{4DA0327B-E327-E010-68AA-672E88A16A5C}"/>
          </ac:spMkLst>
        </pc:spChg>
      </pc:sldChg>
      <pc:sldChg chg="delSp modSp mod">
        <pc:chgData name="Samagna Pinnamreddy" userId="8b26cfb3f6c29c5e" providerId="LiveId" clId="{4B106862-046A-4836-B956-BD61DAC1A371}" dt="2025-04-24T15:52:10.718" v="2162"/>
        <pc:sldMkLst>
          <pc:docMk/>
          <pc:sldMk cId="0" sldId="263"/>
        </pc:sldMkLst>
        <pc:spChg chg="del mod">
          <ac:chgData name="Samagna Pinnamreddy" userId="8b26cfb3f6c29c5e" providerId="LiveId" clId="{4B106862-046A-4836-B956-BD61DAC1A371}" dt="2025-04-24T15:52:10.718" v="2162"/>
          <ac:spMkLst>
            <pc:docMk/>
            <pc:sldMk cId="0" sldId="263"/>
            <ac:spMk id="4" creationId="{00000000-0000-0000-0000-000000000000}"/>
          </ac:spMkLst>
        </pc:spChg>
        <pc:spChg chg="mod">
          <ac:chgData name="Samagna Pinnamreddy" userId="8b26cfb3f6c29c5e" providerId="LiveId" clId="{4B106862-046A-4836-B956-BD61DAC1A371}" dt="2025-04-24T15:52:09.671" v="2160"/>
          <ac:spMkLst>
            <pc:docMk/>
            <pc:sldMk cId="0" sldId="263"/>
            <ac:spMk id="5" creationId="{00000000-0000-0000-0000-000000000000}"/>
          </ac:spMkLst>
        </pc:spChg>
      </pc:sldChg>
      <pc:sldChg chg="modSp mod">
        <pc:chgData name="Samagna Pinnamreddy" userId="8b26cfb3f6c29c5e" providerId="LiveId" clId="{4B106862-046A-4836-B956-BD61DAC1A371}" dt="2025-04-24T15:53:38.223" v="2180" actId="14100"/>
        <pc:sldMkLst>
          <pc:docMk/>
          <pc:sldMk cId="2926465441" sldId="264"/>
        </pc:sldMkLst>
        <pc:spChg chg="mod">
          <ac:chgData name="Samagna Pinnamreddy" userId="8b26cfb3f6c29c5e" providerId="LiveId" clId="{4B106862-046A-4836-B956-BD61DAC1A371}" dt="2025-04-24T15:53:38.223" v="2180" actId="14100"/>
          <ac:spMkLst>
            <pc:docMk/>
            <pc:sldMk cId="2926465441" sldId="264"/>
            <ac:spMk id="5" creationId="{9EAD5849-7388-F881-483B-B3EAEA447ABE}"/>
          </ac:spMkLst>
        </pc:spChg>
      </pc:sldChg>
      <pc:sldChg chg="addSp modSp new mod">
        <pc:chgData name="Samagna Pinnamreddy" userId="8b26cfb3f6c29c5e" providerId="LiveId" clId="{4B106862-046A-4836-B956-BD61DAC1A371}" dt="2025-04-24T16:02:18.064" v="2272" actId="14100"/>
        <pc:sldMkLst>
          <pc:docMk/>
          <pc:sldMk cId="525112726" sldId="265"/>
        </pc:sldMkLst>
        <pc:spChg chg="add mod">
          <ac:chgData name="Samagna Pinnamreddy" userId="8b26cfb3f6c29c5e" providerId="LiveId" clId="{4B106862-046A-4836-B956-BD61DAC1A371}" dt="2025-04-24T16:02:18.064" v="2272" actId="14100"/>
          <ac:spMkLst>
            <pc:docMk/>
            <pc:sldMk cId="525112726" sldId="265"/>
            <ac:spMk id="5" creationId="{EC450084-E3EA-0BB2-2F7F-B328607F08E4}"/>
          </ac:spMkLst>
        </pc:spChg>
        <pc:spChg chg="add mod">
          <ac:chgData name="Samagna Pinnamreddy" userId="8b26cfb3f6c29c5e" providerId="LiveId" clId="{4B106862-046A-4836-B956-BD61DAC1A371}" dt="2025-04-24T16:01:57.005" v="2271" actId="14100"/>
          <ac:spMkLst>
            <pc:docMk/>
            <pc:sldMk cId="525112726" sldId="265"/>
            <ac:spMk id="9" creationId="{83A759F7-2EB2-12E1-25E5-4742097031A4}"/>
          </ac:spMkLst>
        </pc:spChg>
        <pc:picChg chg="add mod">
          <ac:chgData name="Samagna Pinnamreddy" userId="8b26cfb3f6c29c5e" providerId="LiveId" clId="{4B106862-046A-4836-B956-BD61DAC1A371}" dt="2025-04-24T15:54:28.055" v="2190" actId="14100"/>
          <ac:picMkLst>
            <pc:docMk/>
            <pc:sldMk cId="525112726" sldId="265"/>
            <ac:picMk id="3" creationId="{538E70AC-8F9C-02C9-2E81-294CED890FED}"/>
          </ac:picMkLst>
        </pc:picChg>
        <pc:picChg chg="add mod">
          <ac:chgData name="Samagna Pinnamreddy" userId="8b26cfb3f6c29c5e" providerId="LiveId" clId="{4B106862-046A-4836-B956-BD61DAC1A371}" dt="2025-04-24T15:58:13.618" v="2192"/>
          <ac:picMkLst>
            <pc:docMk/>
            <pc:sldMk cId="525112726" sldId="265"/>
            <ac:picMk id="6" creationId="{02DA4ED1-2C89-C97F-B9B9-6CCFE43B4ED9}"/>
          </ac:picMkLst>
        </pc:picChg>
        <pc:picChg chg="add mod">
          <ac:chgData name="Samagna Pinnamreddy" userId="8b26cfb3f6c29c5e" providerId="LiveId" clId="{4B106862-046A-4836-B956-BD61DAC1A371}" dt="2025-04-24T15:58:19.328" v="2193"/>
          <ac:picMkLst>
            <pc:docMk/>
            <pc:sldMk cId="525112726" sldId="265"/>
            <ac:picMk id="7" creationId="{1E171FCE-2335-A410-6F8B-AF3D3E6237C8}"/>
          </ac:picMkLst>
        </pc:picChg>
      </pc:sldChg>
      <pc:sldChg chg="addSp delSp modSp new mod">
        <pc:chgData name="Samagna Pinnamreddy" userId="8b26cfb3f6c29c5e" providerId="LiveId" clId="{4B106862-046A-4836-B956-BD61DAC1A371}" dt="2025-04-24T16:15:28.833" v="2496" actId="11529"/>
        <pc:sldMkLst>
          <pc:docMk/>
          <pc:sldMk cId="80949086" sldId="266"/>
        </pc:sldMkLst>
        <pc:spChg chg="add mod">
          <ac:chgData name="Samagna Pinnamreddy" userId="8b26cfb3f6c29c5e" providerId="LiveId" clId="{4B106862-046A-4836-B956-BD61DAC1A371}" dt="2025-04-24T16:10:19.542" v="2456" actId="20577"/>
          <ac:spMkLst>
            <pc:docMk/>
            <pc:sldMk cId="80949086" sldId="266"/>
            <ac:spMk id="6" creationId="{AE4CD2AE-EC67-F570-6C13-4086269070DB}"/>
          </ac:spMkLst>
        </pc:spChg>
        <pc:spChg chg="add mod">
          <ac:chgData name="Samagna Pinnamreddy" userId="8b26cfb3f6c29c5e" providerId="LiveId" clId="{4B106862-046A-4836-B956-BD61DAC1A371}" dt="2025-04-24T16:10:28.798" v="2464" actId="20577"/>
          <ac:spMkLst>
            <pc:docMk/>
            <pc:sldMk cId="80949086" sldId="266"/>
            <ac:spMk id="8" creationId="{95934351-F91E-AC0C-356C-ECF4F7F6E8BF}"/>
          </ac:spMkLst>
        </pc:spChg>
        <pc:spChg chg="add del mod">
          <ac:chgData name="Samagna Pinnamreddy" userId="8b26cfb3f6c29c5e" providerId="LiveId" clId="{4B106862-046A-4836-B956-BD61DAC1A371}" dt="2025-04-24T16:12:55.558" v="2482" actId="478"/>
          <ac:spMkLst>
            <pc:docMk/>
            <pc:sldMk cId="80949086" sldId="266"/>
            <ac:spMk id="15" creationId="{BA690657-12C9-EE44-50E3-B8F925A22EBB}"/>
          </ac:spMkLst>
        </pc:spChg>
        <pc:graphicFrameChg chg="add mod modGraphic">
          <ac:chgData name="Samagna Pinnamreddy" userId="8b26cfb3f6c29c5e" providerId="LiveId" clId="{4B106862-046A-4836-B956-BD61DAC1A371}" dt="2025-04-24T16:11:49.208" v="2474" actId="255"/>
          <ac:graphicFrameMkLst>
            <pc:docMk/>
            <pc:sldMk cId="80949086" sldId="266"/>
            <ac:graphicFrameMk id="4" creationId="{FEF537DC-8D15-AAC8-0C54-FFF5D47E2EA4}"/>
          </ac:graphicFrameMkLst>
        </pc:graphicFrameChg>
        <pc:graphicFrameChg chg="add del mod modGraphic">
          <ac:chgData name="Samagna Pinnamreddy" userId="8b26cfb3f6c29c5e" providerId="LiveId" clId="{4B106862-046A-4836-B956-BD61DAC1A371}" dt="2025-04-24T16:10:06.174" v="2436" actId="478"/>
          <ac:graphicFrameMkLst>
            <pc:docMk/>
            <pc:sldMk cId="80949086" sldId="266"/>
            <ac:graphicFrameMk id="9" creationId="{71BB477E-7A0F-7497-41E7-1767457CD634}"/>
          </ac:graphicFrameMkLst>
        </pc:graphicFrameChg>
        <pc:graphicFrameChg chg="add mod modGraphic">
          <ac:chgData name="Samagna Pinnamreddy" userId="8b26cfb3f6c29c5e" providerId="LiveId" clId="{4B106862-046A-4836-B956-BD61DAC1A371}" dt="2025-04-24T16:12:06.318" v="2476" actId="255"/>
          <ac:graphicFrameMkLst>
            <pc:docMk/>
            <pc:sldMk cId="80949086" sldId="266"/>
            <ac:graphicFrameMk id="10" creationId="{DA763C6C-B0AD-F731-D0B4-903F6CB7160F}"/>
          </ac:graphicFrameMkLst>
        </pc:graphicFrameChg>
        <pc:picChg chg="add mod">
          <ac:chgData name="Samagna Pinnamreddy" userId="8b26cfb3f6c29c5e" providerId="LiveId" clId="{4B106862-046A-4836-B956-BD61DAC1A371}" dt="2025-04-24T16:02:56.402" v="2280" actId="14100"/>
          <ac:picMkLst>
            <pc:docMk/>
            <pc:sldMk cId="80949086" sldId="266"/>
            <ac:picMk id="3" creationId="{BB270022-ADE5-3A7A-EFDF-175850EC0986}"/>
          </ac:picMkLst>
        </pc:picChg>
        <pc:cxnChg chg="add mod">
          <ac:chgData name="Samagna Pinnamreddy" userId="8b26cfb3f6c29c5e" providerId="LiveId" clId="{4B106862-046A-4836-B956-BD61DAC1A371}" dt="2025-04-24T16:12:12.504" v="2477" actId="1076"/>
          <ac:cxnSpMkLst>
            <pc:docMk/>
            <pc:sldMk cId="80949086" sldId="266"/>
            <ac:cxnSpMk id="12" creationId="{1C9B8F7E-43DC-2F87-2D95-692ABEF54F2E}"/>
          </ac:cxnSpMkLst>
        </pc:cxnChg>
        <pc:cxnChg chg="add">
          <ac:chgData name="Samagna Pinnamreddy" userId="8b26cfb3f6c29c5e" providerId="LiveId" clId="{4B106862-046A-4836-B956-BD61DAC1A371}" dt="2025-04-24T16:12:24.728" v="2478" actId="11529"/>
          <ac:cxnSpMkLst>
            <pc:docMk/>
            <pc:sldMk cId="80949086" sldId="266"/>
            <ac:cxnSpMk id="14" creationId="{0F0DEB60-5FF1-082F-BE49-8D1A2EE5DB69}"/>
          </ac:cxnSpMkLst>
        </pc:cxnChg>
        <pc:cxnChg chg="add del">
          <ac:chgData name="Samagna Pinnamreddy" userId="8b26cfb3f6c29c5e" providerId="LiveId" clId="{4B106862-046A-4836-B956-BD61DAC1A371}" dt="2025-04-24T16:13:11.458" v="2484" actId="478"/>
          <ac:cxnSpMkLst>
            <pc:docMk/>
            <pc:sldMk cId="80949086" sldId="266"/>
            <ac:cxnSpMk id="17" creationId="{302D3A01-9778-9403-D988-DD906E0761E7}"/>
          </ac:cxnSpMkLst>
        </pc:cxnChg>
        <pc:cxnChg chg="add mod">
          <ac:chgData name="Samagna Pinnamreddy" userId="8b26cfb3f6c29c5e" providerId="LiveId" clId="{4B106862-046A-4836-B956-BD61DAC1A371}" dt="2025-04-24T16:13:27.131" v="2486" actId="14100"/>
          <ac:cxnSpMkLst>
            <pc:docMk/>
            <pc:sldMk cId="80949086" sldId="266"/>
            <ac:cxnSpMk id="19" creationId="{10CB9872-EA18-7E0A-D02A-2CD5527420A4}"/>
          </ac:cxnSpMkLst>
        </pc:cxnChg>
        <pc:cxnChg chg="add">
          <ac:chgData name="Samagna Pinnamreddy" userId="8b26cfb3f6c29c5e" providerId="LiveId" clId="{4B106862-046A-4836-B956-BD61DAC1A371}" dt="2025-04-24T16:13:39.815" v="2487" actId="11529"/>
          <ac:cxnSpMkLst>
            <pc:docMk/>
            <pc:sldMk cId="80949086" sldId="266"/>
            <ac:cxnSpMk id="22" creationId="{64FC3B80-884F-93D4-86FA-A347A00B2E86}"/>
          </ac:cxnSpMkLst>
        </pc:cxnChg>
        <pc:cxnChg chg="add">
          <ac:chgData name="Samagna Pinnamreddy" userId="8b26cfb3f6c29c5e" providerId="LiveId" clId="{4B106862-046A-4836-B956-BD61DAC1A371}" dt="2025-04-24T16:13:53.398" v="2488" actId="11529"/>
          <ac:cxnSpMkLst>
            <pc:docMk/>
            <pc:sldMk cId="80949086" sldId="266"/>
            <ac:cxnSpMk id="24" creationId="{A0B5A482-A0E5-B6C3-D8CA-C27C4DDD6246}"/>
          </ac:cxnSpMkLst>
        </pc:cxnChg>
        <pc:cxnChg chg="add">
          <ac:chgData name="Samagna Pinnamreddy" userId="8b26cfb3f6c29c5e" providerId="LiveId" clId="{4B106862-046A-4836-B956-BD61DAC1A371}" dt="2025-04-24T16:14:06.102" v="2489" actId="11529"/>
          <ac:cxnSpMkLst>
            <pc:docMk/>
            <pc:sldMk cId="80949086" sldId="266"/>
            <ac:cxnSpMk id="26" creationId="{D013F1C0-5983-D183-4878-64EA81E91B4E}"/>
          </ac:cxnSpMkLst>
        </pc:cxnChg>
        <pc:cxnChg chg="add">
          <ac:chgData name="Samagna Pinnamreddy" userId="8b26cfb3f6c29c5e" providerId="LiveId" clId="{4B106862-046A-4836-B956-BD61DAC1A371}" dt="2025-04-24T16:14:17.609" v="2490" actId="11529"/>
          <ac:cxnSpMkLst>
            <pc:docMk/>
            <pc:sldMk cId="80949086" sldId="266"/>
            <ac:cxnSpMk id="28" creationId="{514C692B-068B-2318-7388-AE2AA9C11A41}"/>
          </ac:cxnSpMkLst>
        </pc:cxnChg>
        <pc:cxnChg chg="add">
          <ac:chgData name="Samagna Pinnamreddy" userId="8b26cfb3f6c29c5e" providerId="LiveId" clId="{4B106862-046A-4836-B956-BD61DAC1A371}" dt="2025-04-24T16:14:33.496" v="2491" actId="11529"/>
          <ac:cxnSpMkLst>
            <pc:docMk/>
            <pc:sldMk cId="80949086" sldId="266"/>
            <ac:cxnSpMk id="30" creationId="{F730D9FD-BA9F-5449-9F8F-6EB22953C6A3}"/>
          </ac:cxnSpMkLst>
        </pc:cxnChg>
        <pc:cxnChg chg="add mod">
          <ac:chgData name="Samagna Pinnamreddy" userId="8b26cfb3f6c29c5e" providerId="LiveId" clId="{4B106862-046A-4836-B956-BD61DAC1A371}" dt="2025-04-24T16:14:45.290" v="2493" actId="14100"/>
          <ac:cxnSpMkLst>
            <pc:docMk/>
            <pc:sldMk cId="80949086" sldId="266"/>
            <ac:cxnSpMk id="32" creationId="{689129C6-6C14-2370-DDA1-C8F3720939FE}"/>
          </ac:cxnSpMkLst>
        </pc:cxnChg>
        <pc:cxnChg chg="add">
          <ac:chgData name="Samagna Pinnamreddy" userId="8b26cfb3f6c29c5e" providerId="LiveId" clId="{4B106862-046A-4836-B956-BD61DAC1A371}" dt="2025-04-24T16:15:04.069" v="2494" actId="11529"/>
          <ac:cxnSpMkLst>
            <pc:docMk/>
            <pc:sldMk cId="80949086" sldId="266"/>
            <ac:cxnSpMk id="35" creationId="{3C8172DE-768D-59E0-253E-4ECE9E9959B0}"/>
          </ac:cxnSpMkLst>
        </pc:cxnChg>
        <pc:cxnChg chg="add">
          <ac:chgData name="Samagna Pinnamreddy" userId="8b26cfb3f6c29c5e" providerId="LiveId" clId="{4B106862-046A-4836-B956-BD61DAC1A371}" dt="2025-04-24T16:15:17.147" v="2495" actId="11529"/>
          <ac:cxnSpMkLst>
            <pc:docMk/>
            <pc:sldMk cId="80949086" sldId="266"/>
            <ac:cxnSpMk id="37" creationId="{02A351CF-02A7-E8BF-9314-EA590373EC91}"/>
          </ac:cxnSpMkLst>
        </pc:cxnChg>
        <pc:cxnChg chg="add">
          <ac:chgData name="Samagna Pinnamreddy" userId="8b26cfb3f6c29c5e" providerId="LiveId" clId="{4B106862-046A-4836-B956-BD61DAC1A371}" dt="2025-04-24T16:15:28.833" v="2496" actId="11529"/>
          <ac:cxnSpMkLst>
            <pc:docMk/>
            <pc:sldMk cId="80949086" sldId="266"/>
            <ac:cxnSpMk id="39" creationId="{D605F84D-AA2B-553E-9E63-A3B2013B1EAA}"/>
          </ac:cxnSpMkLst>
        </pc:cxnChg>
      </pc:sldChg>
      <pc:sldChg chg="addSp delSp modSp new mod">
        <pc:chgData name="Samagna Pinnamreddy" userId="8b26cfb3f6c29c5e" providerId="LiveId" clId="{4B106862-046A-4836-B956-BD61DAC1A371}" dt="2025-04-24T16:28:10.149" v="2591" actId="1076"/>
        <pc:sldMkLst>
          <pc:docMk/>
          <pc:sldMk cId="3881315974" sldId="267"/>
        </pc:sldMkLst>
        <pc:spChg chg="add mod">
          <ac:chgData name="Samagna Pinnamreddy" userId="8b26cfb3f6c29c5e" providerId="LiveId" clId="{4B106862-046A-4836-B956-BD61DAC1A371}" dt="2025-04-24T16:18:12.135" v="2530" actId="14100"/>
          <ac:spMkLst>
            <pc:docMk/>
            <pc:sldMk cId="3881315974" sldId="267"/>
            <ac:spMk id="6" creationId="{4EBA1DD0-A836-0E57-9853-B0FD9DE6D0B4}"/>
          </ac:spMkLst>
        </pc:spChg>
        <pc:spChg chg="add mod">
          <ac:chgData name="Samagna Pinnamreddy" userId="8b26cfb3f6c29c5e" providerId="LiveId" clId="{4B106862-046A-4836-B956-BD61DAC1A371}" dt="2025-04-24T16:28:10.149" v="2591" actId="1076"/>
          <ac:spMkLst>
            <pc:docMk/>
            <pc:sldMk cId="3881315974" sldId="267"/>
            <ac:spMk id="10" creationId="{12FD8F89-FEB2-817A-4C91-4E547611414A}"/>
          </ac:spMkLst>
        </pc:spChg>
        <pc:graphicFrameChg chg="add del mod">
          <ac:chgData name="Samagna Pinnamreddy" userId="8b26cfb3f6c29c5e" providerId="LiveId" clId="{4B106862-046A-4836-B956-BD61DAC1A371}" dt="2025-04-24T16:17:21.850" v="2506" actId="478"/>
          <ac:graphicFrameMkLst>
            <pc:docMk/>
            <pc:sldMk cId="3881315974" sldId="267"/>
            <ac:graphicFrameMk id="4" creationId="{6E05C3C5-0988-EF86-D589-3F15CBF5C198}"/>
          </ac:graphicFrameMkLst>
        </pc:graphicFrameChg>
        <pc:picChg chg="add mod">
          <ac:chgData name="Samagna Pinnamreddy" userId="8b26cfb3f6c29c5e" providerId="LiveId" clId="{4B106862-046A-4836-B956-BD61DAC1A371}" dt="2025-04-24T16:16:49.909" v="2504" actId="14100"/>
          <ac:picMkLst>
            <pc:docMk/>
            <pc:sldMk cId="3881315974" sldId="267"/>
            <ac:picMk id="3" creationId="{27498810-AA9F-5931-1A85-03A15159F651}"/>
          </ac:picMkLst>
        </pc:picChg>
        <pc:picChg chg="add mod">
          <ac:chgData name="Samagna Pinnamreddy" userId="8b26cfb3f6c29c5e" providerId="LiveId" clId="{4B106862-046A-4836-B956-BD61DAC1A371}" dt="2025-04-24T16:25:56.465" v="2543" actId="14100"/>
          <ac:picMkLst>
            <pc:docMk/>
            <pc:sldMk cId="3881315974" sldId="267"/>
            <ac:picMk id="8" creationId="{E6E83B4D-3EBB-C8E7-8114-D08851AC0DA2}"/>
          </ac:picMkLst>
        </pc:picChg>
      </pc:sldChg>
      <pc:sldChg chg="addSp modSp new mod">
        <pc:chgData name="Samagna Pinnamreddy" userId="8b26cfb3f6c29c5e" providerId="LiveId" clId="{4B106862-046A-4836-B956-BD61DAC1A371}" dt="2025-04-24T16:29:09.333" v="2638" actId="14100"/>
        <pc:sldMkLst>
          <pc:docMk/>
          <pc:sldMk cId="2662237420" sldId="268"/>
        </pc:sldMkLst>
        <pc:spChg chg="add mod">
          <ac:chgData name="Samagna Pinnamreddy" userId="8b26cfb3f6c29c5e" providerId="LiveId" clId="{4B106862-046A-4836-B956-BD61DAC1A371}" dt="2025-04-24T16:29:09.333" v="2638" actId="14100"/>
          <ac:spMkLst>
            <pc:docMk/>
            <pc:sldMk cId="2662237420" sldId="268"/>
            <ac:spMk id="8" creationId="{A4AF2211-323F-5DC5-16E0-619A2EB303DC}"/>
          </ac:spMkLst>
        </pc:spChg>
        <pc:picChg chg="add mod">
          <ac:chgData name="Samagna Pinnamreddy" userId="8b26cfb3f6c29c5e" providerId="LiveId" clId="{4B106862-046A-4836-B956-BD61DAC1A371}" dt="2025-04-24T16:23:31.648" v="2538" actId="14100"/>
          <ac:picMkLst>
            <pc:docMk/>
            <pc:sldMk cId="2662237420" sldId="268"/>
            <ac:picMk id="3" creationId="{A15793D5-6764-8E6E-264B-9E549B7F8F00}"/>
          </ac:picMkLst>
        </pc:picChg>
        <pc:picChg chg="add mod">
          <ac:chgData name="Samagna Pinnamreddy" userId="8b26cfb3f6c29c5e" providerId="LiveId" clId="{4B106862-046A-4836-B956-BD61DAC1A371}" dt="2025-04-24T16:27:42.644" v="2588" actId="14100"/>
          <ac:picMkLst>
            <pc:docMk/>
            <pc:sldMk cId="2662237420" sldId="268"/>
            <ac:picMk id="5" creationId="{16D77637-DF49-0237-DAD2-520D853ABB89}"/>
          </ac:picMkLst>
        </pc:picChg>
        <pc:picChg chg="add mod">
          <ac:chgData name="Samagna Pinnamreddy" userId="8b26cfb3f6c29c5e" providerId="LiveId" clId="{4B106862-046A-4836-B956-BD61DAC1A371}" dt="2025-04-24T16:27:47.540" v="2589"/>
          <ac:picMkLst>
            <pc:docMk/>
            <pc:sldMk cId="2662237420" sldId="268"/>
            <ac:picMk id="6" creationId="{6A86FCB9-C13F-F6C6-5598-B48F7D796B86}"/>
          </ac:picMkLst>
        </pc:picChg>
      </pc:sldChg>
      <pc:sldChg chg="addSp modSp new mod">
        <pc:chgData name="Samagna Pinnamreddy" userId="8b26cfb3f6c29c5e" providerId="LiveId" clId="{4B106862-046A-4836-B956-BD61DAC1A371}" dt="2025-04-24T16:35:12.787" v="2709" actId="20577"/>
        <pc:sldMkLst>
          <pc:docMk/>
          <pc:sldMk cId="2445479595" sldId="269"/>
        </pc:sldMkLst>
        <pc:spChg chg="add mod">
          <ac:chgData name="Samagna Pinnamreddy" userId="8b26cfb3f6c29c5e" providerId="LiveId" clId="{4B106862-046A-4836-B956-BD61DAC1A371}" dt="2025-04-24T16:35:12.787" v="2709" actId="20577"/>
          <ac:spMkLst>
            <pc:docMk/>
            <pc:sldMk cId="2445479595" sldId="269"/>
            <ac:spMk id="5" creationId="{1DE4F8C2-8374-EDAB-359F-B02ADA9A36C3}"/>
          </ac:spMkLst>
        </pc:spChg>
        <pc:picChg chg="add mod">
          <ac:chgData name="Samagna Pinnamreddy" userId="8b26cfb3f6c29c5e" providerId="LiveId" clId="{4B106862-046A-4836-B956-BD61DAC1A371}" dt="2025-04-24T16:32:55.584" v="2669" actId="14100"/>
          <ac:picMkLst>
            <pc:docMk/>
            <pc:sldMk cId="2445479595" sldId="269"/>
            <ac:picMk id="3" creationId="{9E5449D7-F322-23CE-BF34-2501CE0489E7}"/>
          </ac:picMkLst>
        </pc:picChg>
        <pc:picChg chg="add mod">
          <ac:chgData name="Samagna Pinnamreddy" userId="8b26cfb3f6c29c5e" providerId="LiveId" clId="{4B106862-046A-4836-B956-BD61DAC1A371}" dt="2025-04-24T16:35:04.024" v="2696" actId="14100"/>
          <ac:picMkLst>
            <pc:docMk/>
            <pc:sldMk cId="2445479595" sldId="269"/>
            <ac:picMk id="7" creationId="{99AF2B91-D885-AB82-2EE9-ED8BD9CBC512}"/>
          </ac:picMkLst>
        </pc:picChg>
      </pc:sldChg>
      <pc:sldChg chg="addSp modSp new mod">
        <pc:chgData name="Samagna Pinnamreddy" userId="8b26cfb3f6c29c5e" providerId="LiveId" clId="{4B106862-046A-4836-B956-BD61DAC1A371}" dt="2025-04-24T16:35:58.275" v="2727" actId="14100"/>
        <pc:sldMkLst>
          <pc:docMk/>
          <pc:sldMk cId="1588692026" sldId="270"/>
        </pc:sldMkLst>
        <pc:spChg chg="add mod">
          <ac:chgData name="Samagna Pinnamreddy" userId="8b26cfb3f6c29c5e" providerId="LiveId" clId="{4B106862-046A-4836-B956-BD61DAC1A371}" dt="2025-04-24T16:35:58.275" v="2727" actId="14100"/>
          <ac:spMkLst>
            <pc:docMk/>
            <pc:sldMk cId="1588692026" sldId="270"/>
            <ac:spMk id="7" creationId="{5F30A8FA-4B08-8AB4-D643-56C4C61E489D}"/>
          </ac:spMkLst>
        </pc:spChg>
        <pc:picChg chg="add mod">
          <ac:chgData name="Samagna Pinnamreddy" userId="8b26cfb3f6c29c5e" providerId="LiveId" clId="{4B106862-046A-4836-B956-BD61DAC1A371}" dt="2025-04-24T16:33:19.582" v="2673" actId="14100"/>
          <ac:picMkLst>
            <pc:docMk/>
            <pc:sldMk cId="1588692026" sldId="270"/>
            <ac:picMk id="3" creationId="{A5F81591-88AD-DE2E-9A88-FA9B2BDE0EC8}"/>
          </ac:picMkLst>
        </pc:picChg>
        <pc:picChg chg="add mod">
          <ac:chgData name="Samagna Pinnamreddy" userId="8b26cfb3f6c29c5e" providerId="LiveId" clId="{4B106862-046A-4836-B956-BD61DAC1A371}" dt="2025-04-24T16:35:35.710" v="2714" actId="14100"/>
          <ac:picMkLst>
            <pc:docMk/>
            <pc:sldMk cId="1588692026" sldId="270"/>
            <ac:picMk id="5" creationId="{00D12F25-8F17-7067-BAD8-F68B29064078}"/>
          </ac:picMkLst>
        </pc:picChg>
      </pc:sldChg>
      <pc:sldChg chg="addSp delSp modSp new mod">
        <pc:chgData name="Samagna Pinnamreddy" userId="8b26cfb3f6c29c5e" providerId="LiveId" clId="{4B106862-046A-4836-B956-BD61DAC1A371}" dt="2025-04-24T16:44:24.303" v="2792"/>
        <pc:sldMkLst>
          <pc:docMk/>
          <pc:sldMk cId="1491533104" sldId="271"/>
        </pc:sldMkLst>
        <pc:spChg chg="add del">
          <ac:chgData name="Samagna Pinnamreddy" userId="8b26cfb3f6c29c5e" providerId="LiveId" clId="{4B106862-046A-4836-B956-BD61DAC1A371}" dt="2025-04-24T16:40:02.801" v="2729" actId="22"/>
          <ac:spMkLst>
            <pc:docMk/>
            <pc:sldMk cId="1491533104" sldId="271"/>
            <ac:spMk id="5" creationId="{1D73B2FF-021B-554C-BDE3-90276004B578}"/>
          </ac:spMkLst>
        </pc:spChg>
        <pc:spChg chg="add mod">
          <ac:chgData name="Samagna Pinnamreddy" userId="8b26cfb3f6c29c5e" providerId="LiveId" clId="{4B106862-046A-4836-B956-BD61DAC1A371}" dt="2025-04-24T16:43:02.474" v="2786" actId="1076"/>
          <ac:spMkLst>
            <pc:docMk/>
            <pc:sldMk cId="1491533104" sldId="271"/>
            <ac:spMk id="7" creationId="{92191E3F-A69E-451E-D4F8-8B6068DDB622}"/>
          </ac:spMkLst>
        </pc:spChg>
        <pc:spChg chg="add mod">
          <ac:chgData name="Samagna Pinnamreddy" userId="8b26cfb3f6c29c5e" providerId="LiveId" clId="{4B106862-046A-4836-B956-BD61DAC1A371}" dt="2025-04-24T16:41:19.533" v="2767" actId="255"/>
          <ac:spMkLst>
            <pc:docMk/>
            <pc:sldMk cId="1491533104" sldId="271"/>
            <ac:spMk id="9" creationId="{661838CC-3F8C-2B1C-ADD6-C0D937F582EA}"/>
          </ac:spMkLst>
        </pc:spChg>
        <pc:spChg chg="add del mod">
          <ac:chgData name="Samagna Pinnamreddy" userId="8b26cfb3f6c29c5e" providerId="LiveId" clId="{4B106862-046A-4836-B956-BD61DAC1A371}" dt="2025-04-24T16:44:24.303" v="2792"/>
          <ac:spMkLst>
            <pc:docMk/>
            <pc:sldMk cId="1491533104" sldId="271"/>
            <ac:spMk id="11" creationId="{40F224BC-6F11-1034-68CA-E9C28518E264}"/>
          </ac:spMkLst>
        </pc:spChg>
        <pc:spChg chg="add mod">
          <ac:chgData name="Samagna Pinnamreddy" userId="8b26cfb3f6c29c5e" providerId="LiveId" clId="{4B106862-046A-4836-B956-BD61DAC1A371}" dt="2025-04-24T16:44:20.315" v="2790" actId="14100"/>
          <ac:spMkLst>
            <pc:docMk/>
            <pc:sldMk cId="1491533104" sldId="271"/>
            <ac:spMk id="13" creationId="{1581C272-EE2E-5DD7-8561-726EF298C44A}"/>
          </ac:spMkLst>
        </pc:spChg>
        <pc:picChg chg="add mod">
          <ac:chgData name="Samagna Pinnamreddy" userId="8b26cfb3f6c29c5e" providerId="LiveId" clId="{4B106862-046A-4836-B956-BD61DAC1A371}" dt="2025-04-24T16:43:22.357" v="2788" actId="1076"/>
          <ac:picMkLst>
            <pc:docMk/>
            <pc:sldMk cId="1491533104" sldId="271"/>
            <ac:picMk id="3" creationId="{5270B487-29DE-1EFE-B221-4D75E822C2DA}"/>
          </ac:picMkLst>
        </pc:picChg>
      </pc:sldChg>
      <pc:sldChg chg="addSp modSp new mod">
        <pc:chgData name="Samagna Pinnamreddy" userId="8b26cfb3f6c29c5e" providerId="LiveId" clId="{4B106862-046A-4836-B956-BD61DAC1A371}" dt="2025-04-24T16:47:22.492" v="2808" actId="14100"/>
        <pc:sldMkLst>
          <pc:docMk/>
          <pc:sldMk cId="2006378533" sldId="272"/>
        </pc:sldMkLst>
        <pc:spChg chg="add mod">
          <ac:chgData name="Samagna Pinnamreddy" userId="8b26cfb3f6c29c5e" providerId="LiveId" clId="{4B106862-046A-4836-B956-BD61DAC1A371}" dt="2025-04-24T16:46:59.208" v="2806" actId="14100"/>
          <ac:spMkLst>
            <pc:docMk/>
            <pc:sldMk cId="2006378533" sldId="272"/>
            <ac:spMk id="5" creationId="{D14B0410-BBBD-28D6-78E9-982075ED10FD}"/>
          </ac:spMkLst>
        </pc:spChg>
        <pc:spChg chg="add mod">
          <ac:chgData name="Samagna Pinnamreddy" userId="8b26cfb3f6c29c5e" providerId="LiveId" clId="{4B106862-046A-4836-B956-BD61DAC1A371}" dt="2025-04-24T16:47:22.492" v="2808" actId="14100"/>
          <ac:spMkLst>
            <pc:docMk/>
            <pc:sldMk cId="2006378533" sldId="272"/>
            <ac:spMk id="7" creationId="{9A04B22F-292C-8013-B799-838305298BCE}"/>
          </ac:spMkLst>
        </pc:spChg>
        <pc:spChg chg="add mod">
          <ac:chgData name="Samagna Pinnamreddy" userId="8b26cfb3f6c29c5e" providerId="LiveId" clId="{4B106862-046A-4836-B956-BD61DAC1A371}" dt="2025-04-24T16:46:29.039" v="2805" actId="14100"/>
          <ac:spMkLst>
            <pc:docMk/>
            <pc:sldMk cId="2006378533" sldId="272"/>
            <ac:spMk id="9" creationId="{11CAC344-D88B-95F5-49D2-80202AD0D495}"/>
          </ac:spMkLst>
        </pc:spChg>
        <pc:picChg chg="add mod">
          <ac:chgData name="Samagna Pinnamreddy" userId="8b26cfb3f6c29c5e" providerId="LiveId" clId="{4B106862-046A-4836-B956-BD61DAC1A371}" dt="2025-04-24T16:33:49.555" v="2681" actId="14100"/>
          <ac:picMkLst>
            <pc:docMk/>
            <pc:sldMk cId="2006378533" sldId="272"/>
            <ac:picMk id="3" creationId="{36979B34-F9A6-22FB-69BB-254DDA8FE259}"/>
          </ac:picMkLst>
        </pc:picChg>
      </pc:sldChg>
      <pc:sldChg chg="addSp delSp modSp new mod">
        <pc:chgData name="Samagna Pinnamreddy" userId="8b26cfb3f6c29c5e" providerId="LiveId" clId="{4B106862-046A-4836-B956-BD61DAC1A371}" dt="2025-04-24T16:58:43.624" v="3113" actId="255"/>
        <pc:sldMkLst>
          <pc:docMk/>
          <pc:sldMk cId="448452006" sldId="273"/>
        </pc:sldMkLst>
        <pc:spChg chg="add del">
          <ac:chgData name="Samagna Pinnamreddy" userId="8b26cfb3f6c29c5e" providerId="LiveId" clId="{4B106862-046A-4836-B956-BD61DAC1A371}" dt="2025-04-24T16:48:41.240" v="2810" actId="22"/>
          <ac:spMkLst>
            <pc:docMk/>
            <pc:sldMk cId="448452006" sldId="273"/>
            <ac:spMk id="5" creationId="{74D5D447-613F-C721-191C-07A5D9A5DB72}"/>
          </ac:spMkLst>
        </pc:spChg>
        <pc:spChg chg="add del">
          <ac:chgData name="Samagna Pinnamreddy" userId="8b26cfb3f6c29c5e" providerId="LiveId" clId="{4B106862-046A-4836-B956-BD61DAC1A371}" dt="2025-04-24T16:49:03.807" v="2812" actId="22"/>
          <ac:spMkLst>
            <pc:docMk/>
            <pc:sldMk cId="448452006" sldId="273"/>
            <ac:spMk id="7" creationId="{40FE8B6D-7B86-B29A-8F16-2B851AC5E374}"/>
          </ac:spMkLst>
        </pc:spChg>
        <pc:spChg chg="add mod">
          <ac:chgData name="Samagna Pinnamreddy" userId="8b26cfb3f6c29c5e" providerId="LiveId" clId="{4B106862-046A-4836-B956-BD61DAC1A371}" dt="2025-04-24T16:57:57.501" v="3103" actId="14100"/>
          <ac:spMkLst>
            <pc:docMk/>
            <pc:sldMk cId="448452006" sldId="273"/>
            <ac:spMk id="9" creationId="{AD1AFD60-AC36-0D60-961E-7CF2C7C01D6A}"/>
          </ac:spMkLst>
        </pc:spChg>
        <pc:spChg chg="add mod">
          <ac:chgData name="Samagna Pinnamreddy" userId="8b26cfb3f6c29c5e" providerId="LiveId" clId="{4B106862-046A-4836-B956-BD61DAC1A371}" dt="2025-04-24T16:57:57.297" v="3102" actId="20577"/>
          <ac:spMkLst>
            <pc:docMk/>
            <pc:sldMk cId="448452006" sldId="273"/>
            <ac:spMk id="11" creationId="{7E3CD080-1649-4392-3235-30FA07C467E7}"/>
          </ac:spMkLst>
        </pc:spChg>
        <pc:spChg chg="add del mod">
          <ac:chgData name="Samagna Pinnamreddy" userId="8b26cfb3f6c29c5e" providerId="LiveId" clId="{4B106862-046A-4836-B956-BD61DAC1A371}" dt="2025-04-24T16:52:08.865" v="2903"/>
          <ac:spMkLst>
            <pc:docMk/>
            <pc:sldMk cId="448452006" sldId="273"/>
            <ac:spMk id="13" creationId="{3432790F-EB00-B51B-B9AD-D05066DB0AE4}"/>
          </ac:spMkLst>
        </pc:spChg>
        <pc:spChg chg="add mod">
          <ac:chgData name="Samagna Pinnamreddy" userId="8b26cfb3f6c29c5e" providerId="LiveId" clId="{4B106862-046A-4836-B956-BD61DAC1A371}" dt="2025-04-24T16:58:43.624" v="3113" actId="255"/>
          <ac:spMkLst>
            <pc:docMk/>
            <pc:sldMk cId="448452006" sldId="273"/>
            <ac:spMk id="16" creationId="{4668166E-19EC-70A1-B534-4F93B7F67C5A}"/>
          </ac:spMkLst>
        </pc:spChg>
        <pc:graphicFrameChg chg="add del mod modGraphic">
          <ac:chgData name="Samagna Pinnamreddy" userId="8b26cfb3f6c29c5e" providerId="LiveId" clId="{4B106862-046A-4836-B956-BD61DAC1A371}" dt="2025-04-24T16:52:08.865" v="2901" actId="478"/>
          <ac:graphicFrameMkLst>
            <pc:docMk/>
            <pc:sldMk cId="448452006" sldId="273"/>
            <ac:graphicFrameMk id="12" creationId="{59843F7A-F395-F810-EE5A-7E9F1322370D}"/>
          </ac:graphicFrameMkLst>
        </pc:graphicFrameChg>
        <pc:graphicFrameChg chg="add del mod modGraphic">
          <ac:chgData name="Samagna Pinnamreddy" userId="8b26cfb3f6c29c5e" providerId="LiveId" clId="{4B106862-046A-4836-B956-BD61DAC1A371}" dt="2025-04-24T16:58:03.949" v="3107" actId="478"/>
          <ac:graphicFrameMkLst>
            <pc:docMk/>
            <pc:sldMk cId="448452006" sldId="273"/>
            <ac:graphicFrameMk id="14" creationId="{19B593EE-A24D-09BC-4B3B-3DBCEE10D82C}"/>
          </ac:graphicFrameMkLst>
        </pc:graphicFrameChg>
        <pc:picChg chg="add mod">
          <ac:chgData name="Samagna Pinnamreddy" userId="8b26cfb3f6c29c5e" providerId="LiveId" clId="{4B106862-046A-4836-B956-BD61DAC1A371}" dt="2025-04-24T16:31:56.472" v="2652" actId="14100"/>
          <ac:picMkLst>
            <pc:docMk/>
            <pc:sldMk cId="448452006" sldId="273"/>
            <ac:picMk id="3" creationId="{B1E76606-74F7-6BB9-DDA8-7D55F4270084}"/>
          </ac:picMkLst>
        </pc:picChg>
      </pc:sldChg>
      <pc:sldChg chg="addSp delSp modSp new mod">
        <pc:chgData name="Samagna Pinnamreddy" userId="8b26cfb3f6c29c5e" providerId="LiveId" clId="{4B106862-046A-4836-B956-BD61DAC1A371}" dt="2025-04-24T17:06:29.260" v="3625" actId="12385"/>
        <pc:sldMkLst>
          <pc:docMk/>
          <pc:sldMk cId="298830339" sldId="274"/>
        </pc:sldMkLst>
        <pc:spChg chg="add mod">
          <ac:chgData name="Samagna Pinnamreddy" userId="8b26cfb3f6c29c5e" providerId="LiveId" clId="{4B106862-046A-4836-B956-BD61DAC1A371}" dt="2025-04-24T17:03:06.927" v="3162" actId="255"/>
          <ac:spMkLst>
            <pc:docMk/>
            <pc:sldMk cId="298830339" sldId="274"/>
            <ac:spMk id="9" creationId="{30EE5028-2DC2-801F-4402-7EEC4871CC69}"/>
          </ac:spMkLst>
        </pc:spChg>
        <pc:graphicFrameChg chg="add del mod modGraphic">
          <ac:chgData name="Samagna Pinnamreddy" userId="8b26cfb3f6c29c5e" providerId="LiveId" clId="{4B106862-046A-4836-B956-BD61DAC1A371}" dt="2025-04-24T17:05:18.275" v="3615" actId="478"/>
          <ac:graphicFrameMkLst>
            <pc:docMk/>
            <pc:sldMk cId="298830339" sldId="274"/>
            <ac:graphicFrameMk id="6" creationId="{5CB8BB6B-B061-C091-7125-4F586D60E887}"/>
          </ac:graphicFrameMkLst>
        </pc:graphicFrameChg>
        <pc:graphicFrameChg chg="add mod modGraphic">
          <ac:chgData name="Samagna Pinnamreddy" userId="8b26cfb3f6c29c5e" providerId="LiveId" clId="{4B106862-046A-4836-B956-BD61DAC1A371}" dt="2025-04-24T17:06:29.260" v="3625" actId="12385"/>
          <ac:graphicFrameMkLst>
            <pc:docMk/>
            <pc:sldMk cId="298830339" sldId="274"/>
            <ac:graphicFrameMk id="10" creationId="{33004808-A59B-A105-9B16-500D53093E93}"/>
          </ac:graphicFrameMkLst>
        </pc:graphicFrameChg>
        <pc:picChg chg="add mod">
          <ac:chgData name="Samagna Pinnamreddy" userId="8b26cfb3f6c29c5e" providerId="LiveId" clId="{4B106862-046A-4836-B956-BD61DAC1A371}" dt="2025-04-24T17:05:41.294" v="3618" actId="1076"/>
          <ac:picMkLst>
            <pc:docMk/>
            <pc:sldMk cId="298830339" sldId="274"/>
            <ac:picMk id="3" creationId="{60BB035A-539E-0C7F-2457-A7BCBD41C545}"/>
          </ac:picMkLst>
        </pc:picChg>
        <pc:picChg chg="add del mod">
          <ac:chgData name="Samagna Pinnamreddy" userId="8b26cfb3f6c29c5e" providerId="LiveId" clId="{4B106862-046A-4836-B956-BD61DAC1A371}" dt="2025-04-24T16:59:30.437" v="3126" actId="478"/>
          <ac:picMkLst>
            <pc:docMk/>
            <pc:sldMk cId="298830339" sldId="274"/>
            <ac:picMk id="5" creationId="{87617E3A-96A9-7764-BF4F-D0ECD34C768B}"/>
          </ac:picMkLst>
        </pc:picChg>
        <pc:picChg chg="add mod">
          <ac:chgData name="Samagna Pinnamreddy" userId="8b26cfb3f6c29c5e" providerId="LiveId" clId="{4B106862-046A-4836-B956-BD61DAC1A371}" dt="2025-04-24T17:02:31.619" v="3149"/>
          <ac:picMkLst>
            <pc:docMk/>
            <pc:sldMk cId="298830339" sldId="274"/>
            <ac:picMk id="7" creationId="{677A773E-823C-305C-06F4-31734D073A7D}"/>
          </ac:picMkLst>
        </pc:picChg>
      </pc:sldChg>
      <pc:sldChg chg="addSp modSp new mod">
        <pc:chgData name="Samagna Pinnamreddy" userId="8b26cfb3f6c29c5e" providerId="LiveId" clId="{4B106862-046A-4836-B956-BD61DAC1A371}" dt="2025-04-24T17:10:14.868" v="3667" actId="1076"/>
        <pc:sldMkLst>
          <pc:docMk/>
          <pc:sldMk cId="24498503" sldId="275"/>
        </pc:sldMkLst>
        <pc:spChg chg="add mod">
          <ac:chgData name="Samagna Pinnamreddy" userId="8b26cfb3f6c29c5e" providerId="LiveId" clId="{4B106862-046A-4836-B956-BD61DAC1A371}" dt="2025-04-24T17:10:14.868" v="3667" actId="1076"/>
          <ac:spMkLst>
            <pc:docMk/>
            <pc:sldMk cId="24498503" sldId="275"/>
            <ac:spMk id="5" creationId="{12ED78CE-8238-5CE8-E5B6-DB0980E027D6}"/>
          </ac:spMkLst>
        </pc:spChg>
        <pc:spChg chg="add mod">
          <ac:chgData name="Samagna Pinnamreddy" userId="8b26cfb3f6c29c5e" providerId="LiveId" clId="{4B106862-046A-4836-B956-BD61DAC1A371}" dt="2025-04-24T17:08:43.175" v="3656" actId="14100"/>
          <ac:spMkLst>
            <pc:docMk/>
            <pc:sldMk cId="24498503" sldId="275"/>
            <ac:spMk id="7" creationId="{72F05704-34F7-FC84-3BD9-82C95E11A57C}"/>
          </ac:spMkLst>
        </pc:spChg>
        <pc:spChg chg="add mod">
          <ac:chgData name="Samagna Pinnamreddy" userId="8b26cfb3f6c29c5e" providerId="LiveId" clId="{4B106862-046A-4836-B956-BD61DAC1A371}" dt="2025-04-24T17:09:46.028" v="3665" actId="14100"/>
          <ac:spMkLst>
            <pc:docMk/>
            <pc:sldMk cId="24498503" sldId="275"/>
            <ac:spMk id="9" creationId="{56D76389-37E8-3626-C3E7-BD639A4BB137}"/>
          </ac:spMkLst>
        </pc:spChg>
        <pc:spChg chg="add mod">
          <ac:chgData name="Samagna Pinnamreddy" userId="8b26cfb3f6c29c5e" providerId="LiveId" clId="{4B106862-046A-4836-B956-BD61DAC1A371}" dt="2025-04-24T17:10:01.243" v="3666" actId="14100"/>
          <ac:spMkLst>
            <pc:docMk/>
            <pc:sldMk cId="24498503" sldId="275"/>
            <ac:spMk id="11" creationId="{44C63DCA-2B52-9A45-C20B-638C47219798}"/>
          </ac:spMkLst>
        </pc:spChg>
        <pc:picChg chg="add mod">
          <ac:chgData name="Samagna Pinnamreddy" userId="8b26cfb3f6c29c5e" providerId="LiveId" clId="{4B106862-046A-4836-B956-BD61DAC1A371}" dt="2025-04-24T17:08:36.163" v="3654" actId="1076"/>
          <ac:picMkLst>
            <pc:docMk/>
            <pc:sldMk cId="24498503" sldId="275"/>
            <ac:picMk id="3" creationId="{37635949-3694-48E0-D038-C6594CECDBB7}"/>
          </ac:picMkLst>
        </pc:picChg>
      </pc:sldChg>
      <pc:sldChg chg="addSp modSp new mod">
        <pc:chgData name="Samagna Pinnamreddy" userId="8b26cfb3f6c29c5e" providerId="LiveId" clId="{4B106862-046A-4836-B956-BD61DAC1A371}" dt="2025-04-24T17:11:23.751" v="3691" actId="255"/>
        <pc:sldMkLst>
          <pc:docMk/>
          <pc:sldMk cId="822488865" sldId="276"/>
        </pc:sldMkLst>
        <pc:spChg chg="add mod">
          <ac:chgData name="Samagna Pinnamreddy" userId="8b26cfb3f6c29c5e" providerId="LiveId" clId="{4B106862-046A-4836-B956-BD61DAC1A371}" dt="2025-04-24T17:11:23.751" v="3691" actId="255"/>
          <ac:spMkLst>
            <pc:docMk/>
            <pc:sldMk cId="822488865" sldId="276"/>
            <ac:spMk id="5" creationId="{08E758E3-3EBB-AF89-38AE-C719318A8A03}"/>
          </ac:spMkLst>
        </pc:spChg>
        <pc:picChg chg="add mod">
          <ac:chgData name="Samagna Pinnamreddy" userId="8b26cfb3f6c29c5e" providerId="LiveId" clId="{4B106862-046A-4836-B956-BD61DAC1A371}" dt="2025-04-24T17:00:37.714" v="3141" actId="14100"/>
          <ac:picMkLst>
            <pc:docMk/>
            <pc:sldMk cId="822488865" sldId="276"/>
            <ac:picMk id="3" creationId="{EA8A94D4-2E65-94CB-D27E-AECCCCBF6C3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file-78u5XKKZii6FQmTH1C6tJo"/>
          <p:cNvPicPr>
            <a:picLocks noChangeAspect="1"/>
          </p:cNvPicPr>
          <p:nvPr/>
        </p:nvPicPr>
        <p:blipFill>
          <a:blip r:embed="rId2"/>
          <a:stretch>
            <a:fillRect/>
          </a:stretch>
        </p:blipFill>
        <p:spPr>
          <a:xfrm>
            <a:off x="9832" y="29496"/>
            <a:ext cx="9144000" cy="6858000"/>
          </a:xfrm>
          <a:prstGeom prst="rect">
            <a:avLst/>
          </a:prstGeom>
        </p:spPr>
      </p:pic>
      <p:sp>
        <p:nvSpPr>
          <p:cNvPr id="4" name="TextBox 3"/>
          <p:cNvSpPr txBox="1"/>
          <p:nvPr/>
        </p:nvSpPr>
        <p:spPr>
          <a:xfrm>
            <a:off x="3460954" y="2732266"/>
            <a:ext cx="5225845" cy="1077218"/>
          </a:xfrm>
          <a:prstGeom prst="rect">
            <a:avLst/>
          </a:prstGeom>
          <a:noFill/>
        </p:spPr>
        <p:txBody>
          <a:bodyPr wrap="square">
            <a:spAutoFit/>
          </a:bodyPr>
          <a:lstStyle/>
          <a:p>
            <a:pPr>
              <a:defRPr sz="3600" b="1">
                <a:solidFill>
                  <a:srgbClr val="003366"/>
                </a:solidFill>
              </a:defRPr>
            </a:pPr>
            <a:r>
              <a:rPr sz="3200" dirty="0"/>
              <a:t>Neurological Disorder Risk </a:t>
            </a:r>
            <a:endParaRPr lang="en-US" sz="3200" dirty="0"/>
          </a:p>
          <a:p>
            <a:pPr>
              <a:defRPr sz="3600" b="1">
                <a:solidFill>
                  <a:srgbClr val="003366"/>
                </a:solidFill>
              </a:defRPr>
            </a:pPr>
            <a:r>
              <a:rPr sz="3200" dirty="0"/>
              <a:t>Prediction System</a:t>
            </a:r>
          </a:p>
        </p:txBody>
      </p:sp>
      <p:sp>
        <p:nvSpPr>
          <p:cNvPr id="5" name="TextBox 4"/>
          <p:cNvSpPr txBox="1"/>
          <p:nvPr/>
        </p:nvSpPr>
        <p:spPr>
          <a:xfrm>
            <a:off x="1170039" y="3864076"/>
            <a:ext cx="5230761" cy="400110"/>
          </a:xfrm>
          <a:prstGeom prst="rect">
            <a:avLst/>
          </a:prstGeom>
          <a:noFill/>
        </p:spPr>
        <p:txBody>
          <a:bodyPr wrap="square">
            <a:spAutoFit/>
          </a:bodyPr>
          <a:lstStyle/>
          <a:p>
            <a:r>
              <a:rPr lang="en-IN" sz="2000" dirty="0">
                <a:solidFill>
                  <a:schemeClr val="accent4">
                    <a:lumMod val="50000"/>
                  </a:schemeClr>
                </a:solidFill>
              </a:rPr>
              <a:t>Team 3</a:t>
            </a:r>
          </a:p>
        </p:txBody>
      </p:sp>
      <p:pic>
        <p:nvPicPr>
          <p:cNvPr id="7" name="Picture 6" descr="A blue and gold logo&#10;&#10;AI-generated content may be incorrect.">
            <a:extLst>
              <a:ext uri="{FF2B5EF4-FFF2-40B4-BE49-F238E27FC236}">
                <a16:creationId xmlns:a16="http://schemas.microsoft.com/office/drawing/2014/main" id="{4B0A5740-E008-F289-1ADB-0BA8D610D19E}"/>
              </a:ext>
            </a:extLst>
          </p:cNvPr>
          <p:cNvPicPr>
            <a:picLocks noChangeAspect="1"/>
          </p:cNvPicPr>
          <p:nvPr/>
        </p:nvPicPr>
        <p:blipFill>
          <a:blip r:embed="rId3"/>
          <a:stretch>
            <a:fillRect/>
          </a:stretch>
        </p:blipFill>
        <p:spPr>
          <a:xfrm>
            <a:off x="2249466" y="846138"/>
            <a:ext cx="835068" cy="914400"/>
          </a:xfrm>
          <a:prstGeom prst="rect">
            <a:avLst/>
          </a:prstGeom>
        </p:spPr>
      </p:pic>
      <p:sp>
        <p:nvSpPr>
          <p:cNvPr id="11" name="TextBox 10">
            <a:extLst>
              <a:ext uri="{FF2B5EF4-FFF2-40B4-BE49-F238E27FC236}">
                <a16:creationId xmlns:a16="http://schemas.microsoft.com/office/drawing/2014/main" id="{7688CB04-CB48-A30E-54A9-598CD2C19924}"/>
              </a:ext>
            </a:extLst>
          </p:cNvPr>
          <p:cNvSpPr txBox="1"/>
          <p:nvPr/>
        </p:nvSpPr>
        <p:spPr>
          <a:xfrm>
            <a:off x="3211293" y="771307"/>
            <a:ext cx="5348748" cy="646331"/>
          </a:xfrm>
          <a:prstGeom prst="rect">
            <a:avLst/>
          </a:prstGeom>
          <a:noFill/>
        </p:spPr>
        <p:txBody>
          <a:bodyPr wrap="square">
            <a:spAutoFit/>
          </a:bodyPr>
          <a:lstStyle/>
          <a:p>
            <a:r>
              <a:rPr lang="en-US"/>
              <a:t>S</a:t>
            </a:r>
            <a:r>
              <a:rPr lang="en-IN"/>
              <a:t>RI VENKATESWARA COLLEGE OF ENGINEERING AND</a:t>
            </a:r>
          </a:p>
          <a:p>
            <a:r>
              <a:rPr lang="en-IN"/>
              <a:t>                 TECHNOLOGY(AUTONOMOUS)                                                     </a:t>
            </a:r>
            <a:endParaRPr lang="en-IN" dirty="0"/>
          </a:p>
        </p:txBody>
      </p:sp>
      <p:sp>
        <p:nvSpPr>
          <p:cNvPr id="13" name="TextBox 12">
            <a:extLst>
              <a:ext uri="{FF2B5EF4-FFF2-40B4-BE49-F238E27FC236}">
                <a16:creationId xmlns:a16="http://schemas.microsoft.com/office/drawing/2014/main" id="{168F96F5-5AA1-CC3C-6C2C-D40D247F3637}"/>
              </a:ext>
            </a:extLst>
          </p:cNvPr>
          <p:cNvSpPr txBox="1"/>
          <p:nvPr/>
        </p:nvSpPr>
        <p:spPr>
          <a:xfrm>
            <a:off x="3834581" y="1417638"/>
            <a:ext cx="3913237" cy="338554"/>
          </a:xfrm>
          <a:prstGeom prst="rect">
            <a:avLst/>
          </a:prstGeom>
          <a:noFill/>
        </p:spPr>
        <p:txBody>
          <a:bodyPr wrap="square">
            <a:spAutoFit/>
          </a:bodyPr>
          <a:lstStyle/>
          <a:p>
            <a:pPr>
              <a:defRPr sz="2400">
                <a:solidFill>
                  <a:srgbClr val="323232"/>
                </a:solidFill>
              </a:defRPr>
            </a:pPr>
            <a:r>
              <a:rPr lang="en-US" sz="1600" dirty="0"/>
              <a:t>R</a:t>
            </a:r>
            <a:r>
              <a:rPr lang="en-IN" sz="1600" dirty="0"/>
              <a:t>VS NAGAR,CHITTOOR,ANDHRAPRADESH</a:t>
            </a:r>
          </a:p>
        </p:txBody>
      </p:sp>
      <p:sp>
        <p:nvSpPr>
          <p:cNvPr id="15" name="TextBox 14">
            <a:extLst>
              <a:ext uri="{FF2B5EF4-FFF2-40B4-BE49-F238E27FC236}">
                <a16:creationId xmlns:a16="http://schemas.microsoft.com/office/drawing/2014/main" id="{36E7FFBB-8C64-B838-ABA5-D953D1459F3D}"/>
              </a:ext>
            </a:extLst>
          </p:cNvPr>
          <p:cNvSpPr txBox="1"/>
          <p:nvPr/>
        </p:nvSpPr>
        <p:spPr>
          <a:xfrm>
            <a:off x="1170040" y="1866028"/>
            <a:ext cx="4493342" cy="584775"/>
          </a:xfrm>
          <a:prstGeom prst="rect">
            <a:avLst/>
          </a:prstGeom>
          <a:noFill/>
        </p:spPr>
        <p:txBody>
          <a:bodyPr wrap="square">
            <a:spAutoFit/>
          </a:bodyPr>
          <a:lstStyle/>
          <a:p>
            <a:pPr>
              <a:defRPr sz="2400">
                <a:solidFill>
                  <a:srgbClr val="323232"/>
                </a:solidFill>
              </a:defRPr>
            </a:pPr>
            <a:r>
              <a:rPr lang="en-IN" sz="1400" dirty="0"/>
              <a:t>          UNDER THE GUIDENCE OF</a:t>
            </a:r>
          </a:p>
          <a:p>
            <a:endParaRPr lang="en-IN" dirty="0"/>
          </a:p>
        </p:txBody>
      </p:sp>
      <p:sp>
        <p:nvSpPr>
          <p:cNvPr id="17" name="TextBox 16">
            <a:extLst>
              <a:ext uri="{FF2B5EF4-FFF2-40B4-BE49-F238E27FC236}">
                <a16:creationId xmlns:a16="http://schemas.microsoft.com/office/drawing/2014/main" id="{A06918E3-D65A-E85A-35D5-381F16045A96}"/>
              </a:ext>
            </a:extLst>
          </p:cNvPr>
          <p:cNvSpPr txBox="1"/>
          <p:nvPr/>
        </p:nvSpPr>
        <p:spPr>
          <a:xfrm>
            <a:off x="1592825" y="2129870"/>
            <a:ext cx="4596579" cy="338554"/>
          </a:xfrm>
          <a:prstGeom prst="rect">
            <a:avLst/>
          </a:prstGeom>
          <a:noFill/>
        </p:spPr>
        <p:txBody>
          <a:bodyPr wrap="square">
            <a:spAutoFit/>
          </a:bodyPr>
          <a:lstStyle/>
          <a:p>
            <a:pPr>
              <a:defRPr sz="2400">
                <a:solidFill>
                  <a:srgbClr val="323232"/>
                </a:solidFill>
              </a:defRPr>
            </a:pPr>
            <a:r>
              <a:rPr lang="en-IN" sz="1600" dirty="0">
                <a:solidFill>
                  <a:schemeClr val="accent2">
                    <a:lumMod val="75000"/>
                  </a:schemeClr>
                </a:solidFill>
              </a:rPr>
              <a:t>MR P NANDAKUMAR</a:t>
            </a:r>
          </a:p>
        </p:txBody>
      </p:sp>
      <p:sp>
        <p:nvSpPr>
          <p:cNvPr id="19" name="TextBox 18">
            <a:extLst>
              <a:ext uri="{FF2B5EF4-FFF2-40B4-BE49-F238E27FC236}">
                <a16:creationId xmlns:a16="http://schemas.microsoft.com/office/drawing/2014/main" id="{53028165-87A1-DA27-C65B-B24C86DDDD35}"/>
              </a:ext>
            </a:extLst>
          </p:cNvPr>
          <p:cNvSpPr txBox="1"/>
          <p:nvPr/>
        </p:nvSpPr>
        <p:spPr>
          <a:xfrm>
            <a:off x="866301" y="4437708"/>
            <a:ext cx="5019366" cy="1631216"/>
          </a:xfrm>
          <a:prstGeom prst="rect">
            <a:avLst/>
          </a:prstGeom>
          <a:noFill/>
        </p:spPr>
        <p:txBody>
          <a:bodyPr wrap="square">
            <a:spAutoFit/>
          </a:bodyPr>
          <a:lstStyle/>
          <a:p>
            <a:pPr>
              <a:defRPr sz="2400">
                <a:solidFill>
                  <a:srgbClr val="323232"/>
                </a:solidFill>
              </a:defRPr>
            </a:pPr>
            <a:r>
              <a:rPr lang="en-IN" sz="2000" dirty="0"/>
              <a:t>CH.MANJULA(21781A1210)</a:t>
            </a:r>
          </a:p>
          <a:p>
            <a:pPr>
              <a:defRPr sz="2400">
                <a:solidFill>
                  <a:srgbClr val="323232"/>
                </a:solidFill>
              </a:defRPr>
            </a:pPr>
            <a:r>
              <a:rPr lang="en-IN" sz="2000" dirty="0"/>
              <a:t>J.BHANU SREEKRISHNA(21781A1218)</a:t>
            </a:r>
          </a:p>
          <a:p>
            <a:pPr>
              <a:defRPr sz="2400">
                <a:solidFill>
                  <a:srgbClr val="323232"/>
                </a:solidFill>
              </a:defRPr>
            </a:pPr>
            <a:r>
              <a:rPr lang="en-IN" sz="2000" dirty="0"/>
              <a:t>P.SAMAGNA(21781A1232)</a:t>
            </a:r>
          </a:p>
          <a:p>
            <a:pPr>
              <a:defRPr sz="2400">
                <a:solidFill>
                  <a:srgbClr val="323232"/>
                </a:solidFill>
              </a:defRPr>
            </a:pPr>
            <a:r>
              <a:rPr lang="en-IN" sz="2000" dirty="0"/>
              <a:t>P.AKHIL(21781A1233)</a:t>
            </a:r>
          </a:p>
          <a:p>
            <a:pPr>
              <a:defRPr sz="2400">
                <a:solidFill>
                  <a:srgbClr val="323232"/>
                </a:solidFill>
              </a:defRPr>
            </a:pPr>
            <a:r>
              <a:rPr lang="en-IN" sz="2000" dirty="0"/>
              <a:t>B.SAI KIRAN(22785A1202)</a:t>
            </a:r>
          </a:p>
        </p:txBody>
      </p:sp>
      <p:sp>
        <p:nvSpPr>
          <p:cNvPr id="21" name="TextBox 20">
            <a:extLst>
              <a:ext uri="{FF2B5EF4-FFF2-40B4-BE49-F238E27FC236}">
                <a16:creationId xmlns:a16="http://schemas.microsoft.com/office/drawing/2014/main" id="{BFCC1664-AFD2-051D-C38A-D8150CA31E8E}"/>
              </a:ext>
            </a:extLst>
          </p:cNvPr>
          <p:cNvSpPr txBox="1"/>
          <p:nvPr/>
        </p:nvSpPr>
        <p:spPr>
          <a:xfrm>
            <a:off x="1585453" y="2332038"/>
            <a:ext cx="6093540" cy="307777"/>
          </a:xfrm>
          <a:prstGeom prst="rect">
            <a:avLst/>
          </a:prstGeom>
          <a:noFill/>
        </p:spPr>
        <p:txBody>
          <a:bodyPr wrap="square">
            <a:spAutoFit/>
          </a:bodyPr>
          <a:lstStyle/>
          <a:p>
            <a:pPr>
              <a:defRPr sz="2400">
                <a:solidFill>
                  <a:srgbClr val="323232"/>
                </a:solidFill>
              </a:defRPr>
            </a:pPr>
            <a:r>
              <a:rPr lang="en-IN" sz="1400" dirty="0"/>
              <a:t>    DEPARTMENT OF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10;&#10;AI-generated content may be incorrect.">
            <a:extLst>
              <a:ext uri="{FF2B5EF4-FFF2-40B4-BE49-F238E27FC236}">
                <a16:creationId xmlns:a16="http://schemas.microsoft.com/office/drawing/2014/main" id="{538E70AC-8F9C-02C9-2E81-294CED890FED}"/>
              </a:ext>
            </a:extLst>
          </p:cNvPr>
          <p:cNvPicPr>
            <a:picLocks noChangeAspect="1"/>
          </p:cNvPicPr>
          <p:nvPr/>
        </p:nvPicPr>
        <p:blipFill>
          <a:blip r:embed="rId2"/>
          <a:stretch>
            <a:fillRect/>
          </a:stretch>
        </p:blipFill>
        <p:spPr>
          <a:xfrm>
            <a:off x="0" y="1"/>
            <a:ext cx="9144001" cy="6858000"/>
          </a:xfrm>
          <a:prstGeom prst="rect">
            <a:avLst/>
          </a:prstGeom>
        </p:spPr>
      </p:pic>
      <p:sp>
        <p:nvSpPr>
          <p:cNvPr id="5" name="TextBox 4">
            <a:extLst>
              <a:ext uri="{FF2B5EF4-FFF2-40B4-BE49-F238E27FC236}">
                <a16:creationId xmlns:a16="http://schemas.microsoft.com/office/drawing/2014/main" id="{EC450084-E3EA-0BB2-2F7F-B328607F08E4}"/>
              </a:ext>
            </a:extLst>
          </p:cNvPr>
          <p:cNvSpPr txBox="1"/>
          <p:nvPr/>
        </p:nvSpPr>
        <p:spPr>
          <a:xfrm>
            <a:off x="1005840" y="869254"/>
            <a:ext cx="7437120" cy="6124754"/>
          </a:xfrm>
          <a:prstGeom prst="rect">
            <a:avLst/>
          </a:prstGeom>
          <a:noFill/>
        </p:spPr>
        <p:txBody>
          <a:bodyPr wrap="square">
            <a:spAutoFit/>
          </a:bodyPr>
          <a:lstStyle/>
          <a:p>
            <a:r>
              <a:rPr lang="en-US" dirty="0"/>
              <a:t>The project uses </a:t>
            </a:r>
            <a:r>
              <a:rPr lang="en-US" b="1" dirty="0"/>
              <a:t>two main datasets</a:t>
            </a:r>
            <a:r>
              <a:rPr lang="en-US" dirty="0"/>
              <a:t> containing patient health information to train and test the Neurological Disorder Risk Prediction System.</a:t>
            </a:r>
          </a:p>
          <a:p>
            <a:endParaRPr lang="en-US" dirty="0"/>
          </a:p>
          <a:p>
            <a:pPr>
              <a:buNone/>
            </a:pPr>
            <a:r>
              <a:rPr lang="en-IN" sz="1600" b="1" dirty="0"/>
              <a:t>1. Neurological Disease Risk Dataset</a:t>
            </a:r>
          </a:p>
          <a:p>
            <a:pPr>
              <a:buFont typeface="Arial" panose="020B0604020202020204" pitchFamily="34" charset="0"/>
              <a:buChar char="•"/>
            </a:pPr>
            <a:r>
              <a:rPr lang="en-IN" sz="1600" b="1" dirty="0"/>
              <a:t>Purpose:</a:t>
            </a:r>
            <a:r>
              <a:rPr lang="en-IN" sz="1600" dirty="0"/>
              <a:t> General risk classification</a:t>
            </a:r>
          </a:p>
          <a:p>
            <a:pPr>
              <a:buFont typeface="Arial" panose="020B0604020202020204" pitchFamily="34" charset="0"/>
              <a:buChar char="•"/>
            </a:pPr>
            <a:r>
              <a:rPr lang="en-IN" sz="1600" b="1" dirty="0"/>
              <a:t>Features Include:</a:t>
            </a:r>
            <a:endParaRPr lang="en-IN" sz="1600" dirty="0"/>
          </a:p>
          <a:p>
            <a:pPr marL="742950" lvl="1" indent="-285750">
              <a:buFont typeface="Arial" panose="020B0604020202020204" pitchFamily="34" charset="0"/>
              <a:buChar char="•"/>
            </a:pPr>
            <a:r>
              <a:rPr lang="en-IN" sz="1600" b="1" dirty="0"/>
              <a:t>Demographics:</a:t>
            </a:r>
            <a:r>
              <a:rPr lang="en-IN" sz="1600" dirty="0"/>
              <a:t> Age, gender, ethnicity</a:t>
            </a:r>
          </a:p>
          <a:p>
            <a:pPr marL="742950" lvl="1" indent="-285750">
              <a:buFont typeface="Arial" panose="020B0604020202020204" pitchFamily="34" charset="0"/>
              <a:buChar char="•"/>
            </a:pPr>
            <a:r>
              <a:rPr lang="en-IN" sz="1600" b="1" dirty="0"/>
              <a:t>Medical History:</a:t>
            </a:r>
            <a:r>
              <a:rPr lang="en-IN" sz="1600" dirty="0"/>
              <a:t> Prior conditions, family history</a:t>
            </a:r>
          </a:p>
          <a:p>
            <a:pPr marL="742950" lvl="1" indent="-285750">
              <a:buFont typeface="Arial" panose="020B0604020202020204" pitchFamily="34" charset="0"/>
              <a:buChar char="•"/>
            </a:pPr>
            <a:r>
              <a:rPr lang="en-IN" sz="1600" b="1" dirty="0"/>
              <a:t>Lifestyle Habits:</a:t>
            </a:r>
            <a:r>
              <a:rPr lang="en-IN" sz="1600" dirty="0"/>
              <a:t> Smoking, alcohol, exercise, diet</a:t>
            </a:r>
          </a:p>
          <a:p>
            <a:pPr marL="742950" lvl="1" indent="-285750">
              <a:buFont typeface="Arial" panose="020B0604020202020204" pitchFamily="34" charset="0"/>
              <a:buChar char="•"/>
            </a:pPr>
            <a:r>
              <a:rPr lang="en-IN" sz="1600" b="1" dirty="0"/>
              <a:t>Clinical Tests:</a:t>
            </a:r>
            <a:r>
              <a:rPr lang="en-IN" sz="1600" dirty="0"/>
              <a:t> MRI/EEG data, cognitive test scores</a:t>
            </a:r>
          </a:p>
          <a:p>
            <a:pPr marL="742950" lvl="1" indent="-285750">
              <a:buFont typeface="Arial" panose="020B0604020202020204" pitchFamily="34" charset="0"/>
              <a:buChar char="•"/>
            </a:pPr>
            <a:r>
              <a:rPr lang="en-IN" sz="1600" b="1" dirty="0"/>
              <a:t>Risk Label:</a:t>
            </a:r>
            <a:r>
              <a:rPr lang="en-IN" sz="1600" dirty="0"/>
              <a:t> Low / Medium / High (target variable)</a:t>
            </a:r>
          </a:p>
          <a:p>
            <a:pPr>
              <a:buFont typeface="Arial" panose="020B0604020202020204" pitchFamily="34" charset="0"/>
              <a:buChar char="•"/>
            </a:pPr>
            <a:r>
              <a:rPr lang="en-IN" sz="1600" b="1" dirty="0"/>
              <a:t>Source:</a:t>
            </a:r>
            <a:r>
              <a:rPr lang="en-IN" sz="1600" dirty="0"/>
              <a:t> Public health data repositories (e.g., Kaggle, medical institutes)</a:t>
            </a:r>
          </a:p>
          <a:p>
            <a:pPr>
              <a:buFont typeface="Arial" panose="020B0604020202020204" pitchFamily="34" charset="0"/>
              <a:buChar char="•"/>
            </a:pPr>
            <a:r>
              <a:rPr lang="en-IN" sz="1600" b="1" dirty="0"/>
              <a:t>Size:</a:t>
            </a:r>
            <a:r>
              <a:rPr lang="en-IN" sz="1600" dirty="0"/>
              <a:t> Includes thousands of records</a:t>
            </a:r>
          </a:p>
          <a:p>
            <a:pPr>
              <a:buNone/>
            </a:pPr>
            <a:r>
              <a:rPr lang="en-US" sz="1600" b="1" dirty="0"/>
              <a:t>2. Clinical Test Dataset</a:t>
            </a:r>
          </a:p>
          <a:p>
            <a:pPr>
              <a:buFont typeface="Arial" panose="020B0604020202020204" pitchFamily="34" charset="0"/>
              <a:buChar char="•"/>
            </a:pPr>
            <a:r>
              <a:rPr lang="en-US" sz="1600" b="1" dirty="0"/>
              <a:t>Purpose:</a:t>
            </a:r>
            <a:r>
              <a:rPr lang="en-US" sz="1600" dirty="0"/>
              <a:t> Focuses on test-specific prediction accuracy</a:t>
            </a:r>
          </a:p>
          <a:p>
            <a:pPr>
              <a:buFont typeface="Arial" panose="020B0604020202020204" pitchFamily="34" charset="0"/>
              <a:buChar char="•"/>
            </a:pPr>
            <a:r>
              <a:rPr lang="en-US" sz="1600" b="1" dirty="0"/>
              <a:t>Features Include:</a:t>
            </a:r>
            <a:endParaRPr lang="en-US" sz="1600" dirty="0"/>
          </a:p>
          <a:p>
            <a:pPr marL="742950" lvl="1" indent="-285750">
              <a:buFont typeface="Arial" panose="020B0604020202020204" pitchFamily="34" charset="0"/>
              <a:buChar char="•"/>
            </a:pPr>
            <a:r>
              <a:rPr lang="en-US" sz="1600" dirty="0"/>
              <a:t>MRI scan interpretations</a:t>
            </a:r>
          </a:p>
          <a:p>
            <a:pPr marL="742950" lvl="1" indent="-285750">
              <a:buFont typeface="Arial" panose="020B0604020202020204" pitchFamily="34" charset="0"/>
              <a:buChar char="•"/>
            </a:pPr>
            <a:r>
              <a:rPr lang="en-US" sz="1600" dirty="0"/>
              <a:t>EEG results</a:t>
            </a:r>
          </a:p>
          <a:p>
            <a:pPr marL="742950" lvl="1" indent="-285750">
              <a:buFont typeface="Arial" panose="020B0604020202020204" pitchFamily="34" charset="0"/>
              <a:buChar char="•"/>
            </a:pPr>
            <a:r>
              <a:rPr lang="en-US" sz="1600" dirty="0"/>
              <a:t>Blood test indicators</a:t>
            </a:r>
          </a:p>
          <a:p>
            <a:pPr marL="742950" lvl="1" indent="-285750">
              <a:buFont typeface="Arial" panose="020B0604020202020204" pitchFamily="34" charset="0"/>
              <a:buChar char="•"/>
            </a:pPr>
            <a:r>
              <a:rPr lang="en-US" sz="1600" dirty="0"/>
              <a:t>Cognitive assessment scores</a:t>
            </a:r>
          </a:p>
          <a:p>
            <a:pPr marL="742950" lvl="1" indent="-285750">
              <a:buFont typeface="Arial" panose="020B0604020202020204" pitchFamily="34" charset="0"/>
              <a:buChar char="•"/>
            </a:pPr>
            <a:r>
              <a:rPr lang="en-US" sz="1600" dirty="0"/>
              <a:t>Binary output: At Risk / Not At Risk</a:t>
            </a:r>
          </a:p>
          <a:p>
            <a:pPr>
              <a:buFont typeface="Arial" panose="020B0604020202020204" pitchFamily="34" charset="0"/>
              <a:buChar char="•"/>
            </a:pPr>
            <a:r>
              <a:rPr lang="en-US" sz="1600" b="1" dirty="0"/>
              <a:t>Size:</a:t>
            </a:r>
            <a:r>
              <a:rPr lang="en-US" sz="1600" dirty="0"/>
              <a:t> 10,000+ patient entries</a:t>
            </a:r>
          </a:p>
          <a:p>
            <a:pPr>
              <a:buFont typeface="Arial" panose="020B0604020202020204" pitchFamily="34" charset="0"/>
              <a:buChar char="•"/>
            </a:pPr>
            <a:r>
              <a:rPr lang="en-US" sz="1600" b="1" dirty="0"/>
              <a:t>Data Type:</a:t>
            </a:r>
            <a:r>
              <a:rPr lang="en-US" sz="1600" dirty="0"/>
              <a:t> Mix of </a:t>
            </a:r>
            <a:r>
              <a:rPr lang="en-US" sz="1600" b="1" dirty="0"/>
              <a:t>numerical</a:t>
            </a:r>
            <a:r>
              <a:rPr lang="en-US" sz="1600" dirty="0"/>
              <a:t> and </a:t>
            </a:r>
            <a:r>
              <a:rPr lang="en-US" sz="1600" b="1" dirty="0"/>
              <a:t>categorical</a:t>
            </a:r>
            <a:r>
              <a:rPr lang="en-US" sz="1600" dirty="0"/>
              <a:t> values</a:t>
            </a:r>
          </a:p>
          <a:p>
            <a:endParaRPr lang="en-IN" dirty="0"/>
          </a:p>
        </p:txBody>
      </p:sp>
      <p:sp>
        <p:nvSpPr>
          <p:cNvPr id="9" name="TextBox 8">
            <a:extLst>
              <a:ext uri="{FF2B5EF4-FFF2-40B4-BE49-F238E27FC236}">
                <a16:creationId xmlns:a16="http://schemas.microsoft.com/office/drawing/2014/main" id="{83A759F7-2EB2-12E1-25E5-4742097031A4}"/>
              </a:ext>
            </a:extLst>
          </p:cNvPr>
          <p:cNvSpPr txBox="1"/>
          <p:nvPr/>
        </p:nvSpPr>
        <p:spPr>
          <a:xfrm>
            <a:off x="1402080" y="142240"/>
            <a:ext cx="5049520" cy="584775"/>
          </a:xfrm>
          <a:prstGeom prst="rect">
            <a:avLst/>
          </a:prstGeom>
          <a:noFill/>
        </p:spPr>
        <p:txBody>
          <a:bodyPr wrap="square">
            <a:spAutoFit/>
          </a:bodyPr>
          <a:lstStyle/>
          <a:p>
            <a:r>
              <a:rPr lang="en-US" sz="3200" dirty="0"/>
              <a:t>DATA SET DESCRIPTION</a:t>
            </a:r>
            <a:endParaRPr lang="en-IN" sz="3200" dirty="0"/>
          </a:p>
        </p:txBody>
      </p:sp>
    </p:spTree>
    <p:extLst>
      <p:ext uri="{BB962C8B-B14F-4D97-AF65-F5344CB8AC3E}">
        <p14:creationId xmlns:p14="http://schemas.microsoft.com/office/powerpoint/2010/main" val="525112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10;&#10;AI-generated content may be incorrect.">
            <a:extLst>
              <a:ext uri="{FF2B5EF4-FFF2-40B4-BE49-F238E27FC236}">
                <a16:creationId xmlns:a16="http://schemas.microsoft.com/office/drawing/2014/main" id="{BB270022-ADE5-3A7A-EFDF-175850EC0986}"/>
              </a:ext>
            </a:extLst>
          </p:cNvPr>
          <p:cNvPicPr>
            <a:picLocks noChangeAspect="1"/>
          </p:cNvPicPr>
          <p:nvPr/>
        </p:nvPicPr>
        <p:blipFill>
          <a:blip r:embed="rId2"/>
          <a:stretch>
            <a:fillRect/>
          </a:stretch>
        </p:blipFill>
        <p:spPr>
          <a:xfrm>
            <a:off x="0" y="0"/>
            <a:ext cx="9143999" cy="6857999"/>
          </a:xfrm>
          <a:prstGeom prst="rect">
            <a:avLst/>
          </a:prstGeom>
        </p:spPr>
      </p:pic>
      <p:graphicFrame>
        <p:nvGraphicFramePr>
          <p:cNvPr id="4" name="Table 3">
            <a:extLst>
              <a:ext uri="{FF2B5EF4-FFF2-40B4-BE49-F238E27FC236}">
                <a16:creationId xmlns:a16="http://schemas.microsoft.com/office/drawing/2014/main" id="{FEF537DC-8D15-AAC8-0C54-FFF5D47E2EA4}"/>
              </a:ext>
            </a:extLst>
          </p:cNvPr>
          <p:cNvGraphicFramePr>
            <a:graphicFrameLocks noGrp="1"/>
          </p:cNvGraphicFramePr>
          <p:nvPr>
            <p:extLst>
              <p:ext uri="{D42A27DB-BD31-4B8C-83A1-F6EECF244321}">
                <p14:modId xmlns:p14="http://schemas.microsoft.com/office/powerpoint/2010/main" val="1712575431"/>
              </p:ext>
            </p:extLst>
          </p:nvPr>
        </p:nvGraphicFramePr>
        <p:xfrm>
          <a:off x="1412240" y="1046480"/>
          <a:ext cx="6725920" cy="1920240"/>
        </p:xfrm>
        <a:graphic>
          <a:graphicData uri="http://schemas.openxmlformats.org/drawingml/2006/table">
            <a:tbl>
              <a:tblPr/>
              <a:tblGrid>
                <a:gridCol w="3362960">
                  <a:extLst>
                    <a:ext uri="{9D8B030D-6E8A-4147-A177-3AD203B41FA5}">
                      <a16:colId xmlns:a16="http://schemas.microsoft.com/office/drawing/2014/main" val="2956815347"/>
                    </a:ext>
                  </a:extLst>
                </a:gridCol>
                <a:gridCol w="3362960">
                  <a:extLst>
                    <a:ext uri="{9D8B030D-6E8A-4147-A177-3AD203B41FA5}">
                      <a16:colId xmlns:a16="http://schemas.microsoft.com/office/drawing/2014/main" val="566558492"/>
                    </a:ext>
                  </a:extLst>
                </a:gridCol>
              </a:tblGrid>
              <a:tr h="424789">
                <a:tc>
                  <a:txBody>
                    <a:bodyPr/>
                    <a:lstStyle/>
                    <a:p>
                      <a:r>
                        <a:rPr lang="en-IN" sz="2400" dirty="0"/>
                        <a:t>Component</a:t>
                      </a:r>
                    </a:p>
                  </a:txBody>
                  <a:tcPr anchor="ctr">
                    <a:lnL>
                      <a:noFill/>
                    </a:lnL>
                    <a:lnR>
                      <a:noFill/>
                    </a:lnR>
                    <a:lnT>
                      <a:noFill/>
                    </a:lnT>
                    <a:lnB>
                      <a:noFill/>
                    </a:lnB>
                    <a:noFill/>
                  </a:tcPr>
                </a:tc>
                <a:tc>
                  <a:txBody>
                    <a:bodyPr/>
                    <a:lstStyle/>
                    <a:p>
                      <a:r>
                        <a:rPr lang="en-IN" sz="2400" dirty="0"/>
                        <a:t>Specification</a:t>
                      </a:r>
                    </a:p>
                  </a:txBody>
                  <a:tcPr anchor="ctr">
                    <a:lnL>
                      <a:noFill/>
                    </a:lnL>
                    <a:lnR>
                      <a:noFill/>
                    </a:lnR>
                    <a:lnT>
                      <a:noFill/>
                    </a:lnT>
                    <a:lnB>
                      <a:noFill/>
                    </a:lnB>
                    <a:noFill/>
                  </a:tcPr>
                </a:tc>
                <a:extLst>
                  <a:ext uri="{0D108BD9-81ED-4DB2-BD59-A6C34878D82A}">
                    <a16:rowId xmlns:a16="http://schemas.microsoft.com/office/drawing/2014/main" val="2172399195"/>
                  </a:ext>
                </a:extLst>
              </a:tr>
              <a:tr h="333223">
                <a:tc>
                  <a:txBody>
                    <a:bodyPr/>
                    <a:lstStyle/>
                    <a:p>
                      <a:r>
                        <a:rPr lang="en-IN" b="1" dirty="0"/>
                        <a:t>Processor</a:t>
                      </a:r>
                      <a:endParaRPr lang="en-IN" dirty="0"/>
                    </a:p>
                  </a:txBody>
                  <a:tcPr anchor="ctr">
                    <a:lnL>
                      <a:noFill/>
                    </a:lnL>
                    <a:lnR>
                      <a:noFill/>
                    </a:lnR>
                    <a:lnT>
                      <a:noFill/>
                    </a:lnT>
                    <a:lnB>
                      <a:noFill/>
                    </a:lnB>
                    <a:noFill/>
                  </a:tcPr>
                </a:tc>
                <a:tc>
                  <a:txBody>
                    <a:bodyPr/>
                    <a:lstStyle/>
                    <a:p>
                      <a:r>
                        <a:rPr lang="en-IN" dirty="0"/>
                        <a:t>Intel i7 (8-core)</a:t>
                      </a:r>
                    </a:p>
                  </a:txBody>
                  <a:tcPr anchor="ctr">
                    <a:lnL>
                      <a:noFill/>
                    </a:lnL>
                    <a:lnR>
                      <a:noFill/>
                    </a:lnR>
                    <a:lnT>
                      <a:noFill/>
                    </a:lnT>
                    <a:lnB>
                      <a:noFill/>
                    </a:lnB>
                    <a:noFill/>
                  </a:tcPr>
                </a:tc>
                <a:extLst>
                  <a:ext uri="{0D108BD9-81ED-4DB2-BD59-A6C34878D82A}">
                    <a16:rowId xmlns:a16="http://schemas.microsoft.com/office/drawing/2014/main" val="1669091615"/>
                  </a:ext>
                </a:extLst>
              </a:tr>
              <a:tr h="333223">
                <a:tc>
                  <a:txBody>
                    <a:bodyPr/>
                    <a:lstStyle/>
                    <a:p>
                      <a:r>
                        <a:rPr lang="en-IN" b="1" dirty="0"/>
                        <a:t>RAM</a:t>
                      </a:r>
                      <a:endParaRPr lang="en-IN" dirty="0"/>
                    </a:p>
                  </a:txBody>
                  <a:tcPr anchor="ctr">
                    <a:lnL>
                      <a:noFill/>
                    </a:lnL>
                    <a:lnR>
                      <a:noFill/>
                    </a:lnR>
                    <a:lnT>
                      <a:noFill/>
                    </a:lnT>
                    <a:lnB>
                      <a:noFill/>
                    </a:lnB>
                    <a:noFill/>
                  </a:tcPr>
                </a:tc>
                <a:tc>
                  <a:txBody>
                    <a:bodyPr/>
                    <a:lstStyle/>
                    <a:p>
                      <a:r>
                        <a:rPr lang="en-IN"/>
                        <a:t>32 GB</a:t>
                      </a:r>
                    </a:p>
                  </a:txBody>
                  <a:tcPr anchor="ctr">
                    <a:lnL>
                      <a:noFill/>
                    </a:lnL>
                    <a:lnR>
                      <a:noFill/>
                    </a:lnR>
                    <a:lnT>
                      <a:noFill/>
                    </a:lnT>
                    <a:lnB>
                      <a:noFill/>
                    </a:lnB>
                    <a:noFill/>
                  </a:tcPr>
                </a:tc>
                <a:extLst>
                  <a:ext uri="{0D108BD9-81ED-4DB2-BD59-A6C34878D82A}">
                    <a16:rowId xmlns:a16="http://schemas.microsoft.com/office/drawing/2014/main" val="3407272852"/>
                  </a:ext>
                </a:extLst>
              </a:tr>
              <a:tr h="333223">
                <a:tc>
                  <a:txBody>
                    <a:bodyPr/>
                    <a:lstStyle/>
                    <a:p>
                      <a:r>
                        <a:rPr lang="en-IN" b="1"/>
                        <a:t>GPU</a:t>
                      </a:r>
                      <a:endParaRPr lang="en-IN"/>
                    </a:p>
                  </a:txBody>
                  <a:tcPr anchor="ctr">
                    <a:lnL>
                      <a:noFill/>
                    </a:lnL>
                    <a:lnR>
                      <a:noFill/>
                    </a:lnR>
                    <a:lnT>
                      <a:noFill/>
                    </a:lnT>
                    <a:lnB>
                      <a:noFill/>
                    </a:lnB>
                    <a:noFill/>
                  </a:tcPr>
                </a:tc>
                <a:tc>
                  <a:txBody>
                    <a:bodyPr/>
                    <a:lstStyle/>
                    <a:p>
                      <a:r>
                        <a:rPr lang="en-IN"/>
                        <a:t>NVIDIA GeForce RTX 3060</a:t>
                      </a:r>
                    </a:p>
                  </a:txBody>
                  <a:tcPr anchor="ctr">
                    <a:lnL>
                      <a:noFill/>
                    </a:lnL>
                    <a:lnR>
                      <a:noFill/>
                    </a:lnR>
                    <a:lnT>
                      <a:noFill/>
                    </a:lnT>
                    <a:lnB>
                      <a:noFill/>
                    </a:lnB>
                    <a:noFill/>
                  </a:tcPr>
                </a:tc>
                <a:extLst>
                  <a:ext uri="{0D108BD9-81ED-4DB2-BD59-A6C34878D82A}">
                    <a16:rowId xmlns:a16="http://schemas.microsoft.com/office/drawing/2014/main" val="1487289642"/>
                  </a:ext>
                </a:extLst>
              </a:tr>
              <a:tr h="333223">
                <a:tc>
                  <a:txBody>
                    <a:bodyPr/>
                    <a:lstStyle/>
                    <a:p>
                      <a:r>
                        <a:rPr lang="en-IN" b="1"/>
                        <a:t>Storage</a:t>
                      </a:r>
                      <a:endParaRPr lang="en-IN"/>
                    </a:p>
                  </a:txBody>
                  <a:tcPr anchor="ctr">
                    <a:lnL>
                      <a:noFill/>
                    </a:lnL>
                    <a:lnR>
                      <a:noFill/>
                    </a:lnR>
                    <a:lnT>
                      <a:noFill/>
                    </a:lnT>
                    <a:lnB>
                      <a:noFill/>
                    </a:lnB>
                    <a:noFill/>
                  </a:tcPr>
                </a:tc>
                <a:tc>
                  <a:txBody>
                    <a:bodyPr/>
                    <a:lstStyle/>
                    <a:p>
                      <a:r>
                        <a:rPr lang="en-IN" dirty="0"/>
                        <a:t>1 TB SSD</a:t>
                      </a:r>
                    </a:p>
                  </a:txBody>
                  <a:tcPr anchor="ctr">
                    <a:lnL>
                      <a:noFill/>
                    </a:lnL>
                    <a:lnR>
                      <a:noFill/>
                    </a:lnR>
                    <a:lnT>
                      <a:noFill/>
                    </a:lnT>
                    <a:lnB>
                      <a:noFill/>
                    </a:lnB>
                    <a:noFill/>
                  </a:tcPr>
                </a:tc>
                <a:extLst>
                  <a:ext uri="{0D108BD9-81ED-4DB2-BD59-A6C34878D82A}">
                    <a16:rowId xmlns:a16="http://schemas.microsoft.com/office/drawing/2014/main" val="2720805535"/>
                  </a:ext>
                </a:extLst>
              </a:tr>
            </a:tbl>
          </a:graphicData>
        </a:graphic>
      </p:graphicFrame>
      <p:sp>
        <p:nvSpPr>
          <p:cNvPr id="6" name="TextBox 5">
            <a:extLst>
              <a:ext uri="{FF2B5EF4-FFF2-40B4-BE49-F238E27FC236}">
                <a16:creationId xmlns:a16="http://schemas.microsoft.com/office/drawing/2014/main" id="{AE4CD2AE-EC67-F570-6C13-4086269070DB}"/>
              </a:ext>
            </a:extLst>
          </p:cNvPr>
          <p:cNvSpPr txBox="1"/>
          <p:nvPr/>
        </p:nvSpPr>
        <p:spPr>
          <a:xfrm>
            <a:off x="904240" y="301973"/>
            <a:ext cx="5862320" cy="584775"/>
          </a:xfrm>
          <a:prstGeom prst="rect">
            <a:avLst/>
          </a:prstGeom>
          <a:noFill/>
        </p:spPr>
        <p:txBody>
          <a:bodyPr wrap="square">
            <a:spAutoFit/>
          </a:bodyPr>
          <a:lstStyle/>
          <a:p>
            <a:r>
              <a:rPr lang="en-IN" sz="3200" dirty="0"/>
              <a:t>HARDWARE REQUIREMENTS</a:t>
            </a:r>
          </a:p>
        </p:txBody>
      </p:sp>
      <p:sp>
        <p:nvSpPr>
          <p:cNvPr id="8" name="TextBox 7">
            <a:extLst>
              <a:ext uri="{FF2B5EF4-FFF2-40B4-BE49-F238E27FC236}">
                <a16:creationId xmlns:a16="http://schemas.microsoft.com/office/drawing/2014/main" id="{95934351-F91E-AC0C-356C-ECF4F7F6E8BF}"/>
              </a:ext>
            </a:extLst>
          </p:cNvPr>
          <p:cNvSpPr txBox="1"/>
          <p:nvPr/>
        </p:nvSpPr>
        <p:spPr>
          <a:xfrm>
            <a:off x="904240" y="3088640"/>
            <a:ext cx="5527040" cy="584775"/>
          </a:xfrm>
          <a:prstGeom prst="rect">
            <a:avLst/>
          </a:prstGeom>
          <a:noFill/>
        </p:spPr>
        <p:txBody>
          <a:bodyPr wrap="square">
            <a:spAutoFit/>
          </a:bodyPr>
          <a:lstStyle/>
          <a:p>
            <a:r>
              <a:rPr lang="en-IN" sz="3200" dirty="0"/>
              <a:t>SOFTWARE REQUIREMENTS</a:t>
            </a:r>
          </a:p>
        </p:txBody>
      </p:sp>
      <p:graphicFrame>
        <p:nvGraphicFramePr>
          <p:cNvPr id="10" name="Table 9">
            <a:extLst>
              <a:ext uri="{FF2B5EF4-FFF2-40B4-BE49-F238E27FC236}">
                <a16:creationId xmlns:a16="http://schemas.microsoft.com/office/drawing/2014/main" id="{DA763C6C-B0AD-F731-D0B4-903F6CB7160F}"/>
              </a:ext>
            </a:extLst>
          </p:cNvPr>
          <p:cNvGraphicFramePr>
            <a:graphicFrameLocks noGrp="1"/>
          </p:cNvGraphicFramePr>
          <p:nvPr>
            <p:extLst>
              <p:ext uri="{D42A27DB-BD31-4B8C-83A1-F6EECF244321}">
                <p14:modId xmlns:p14="http://schemas.microsoft.com/office/powerpoint/2010/main" val="3700128896"/>
              </p:ext>
            </p:extLst>
          </p:nvPr>
        </p:nvGraphicFramePr>
        <p:xfrm>
          <a:off x="1412240" y="3673414"/>
          <a:ext cx="6126480" cy="2812374"/>
        </p:xfrm>
        <a:graphic>
          <a:graphicData uri="http://schemas.openxmlformats.org/drawingml/2006/table">
            <a:tbl>
              <a:tblPr/>
              <a:tblGrid>
                <a:gridCol w="3063240">
                  <a:extLst>
                    <a:ext uri="{9D8B030D-6E8A-4147-A177-3AD203B41FA5}">
                      <a16:colId xmlns:a16="http://schemas.microsoft.com/office/drawing/2014/main" val="2891209913"/>
                    </a:ext>
                  </a:extLst>
                </a:gridCol>
                <a:gridCol w="3063240">
                  <a:extLst>
                    <a:ext uri="{9D8B030D-6E8A-4147-A177-3AD203B41FA5}">
                      <a16:colId xmlns:a16="http://schemas.microsoft.com/office/drawing/2014/main" val="3306651174"/>
                    </a:ext>
                  </a:extLst>
                </a:gridCol>
              </a:tblGrid>
              <a:tr h="392529">
                <a:tc>
                  <a:txBody>
                    <a:bodyPr/>
                    <a:lstStyle/>
                    <a:p>
                      <a:r>
                        <a:rPr lang="en-IN" sz="2400" dirty="0"/>
                        <a:t>Category</a:t>
                      </a:r>
                    </a:p>
                  </a:txBody>
                  <a:tcPr anchor="ctr">
                    <a:lnL>
                      <a:noFill/>
                    </a:lnL>
                    <a:lnR>
                      <a:noFill/>
                    </a:lnR>
                    <a:lnT>
                      <a:noFill/>
                    </a:lnT>
                    <a:lnB>
                      <a:noFill/>
                    </a:lnB>
                    <a:noFill/>
                  </a:tcPr>
                </a:tc>
                <a:tc>
                  <a:txBody>
                    <a:bodyPr/>
                    <a:lstStyle/>
                    <a:p>
                      <a:r>
                        <a:rPr lang="en-IN" sz="2400" dirty="0"/>
                        <a:t>Tools/Libraries Used</a:t>
                      </a:r>
                    </a:p>
                  </a:txBody>
                  <a:tcPr anchor="ctr">
                    <a:lnL>
                      <a:noFill/>
                    </a:lnL>
                    <a:lnR>
                      <a:noFill/>
                    </a:lnR>
                    <a:lnT>
                      <a:noFill/>
                    </a:lnT>
                    <a:lnB>
                      <a:noFill/>
                    </a:lnB>
                    <a:noFill/>
                  </a:tcPr>
                </a:tc>
                <a:extLst>
                  <a:ext uri="{0D108BD9-81ED-4DB2-BD59-A6C34878D82A}">
                    <a16:rowId xmlns:a16="http://schemas.microsoft.com/office/drawing/2014/main" val="2820976336"/>
                  </a:ext>
                </a:extLst>
              </a:tr>
              <a:tr h="392529">
                <a:tc>
                  <a:txBody>
                    <a:bodyPr/>
                    <a:lstStyle/>
                    <a:p>
                      <a:r>
                        <a:rPr lang="en-IN" b="1"/>
                        <a:t>Programming Language</a:t>
                      </a:r>
                      <a:endParaRPr lang="en-IN"/>
                    </a:p>
                  </a:txBody>
                  <a:tcPr anchor="ctr">
                    <a:lnL>
                      <a:noFill/>
                    </a:lnL>
                    <a:lnR>
                      <a:noFill/>
                    </a:lnR>
                    <a:lnT>
                      <a:noFill/>
                    </a:lnT>
                    <a:lnB>
                      <a:noFill/>
                    </a:lnB>
                    <a:noFill/>
                  </a:tcPr>
                </a:tc>
                <a:tc>
                  <a:txBody>
                    <a:bodyPr/>
                    <a:lstStyle/>
                    <a:p>
                      <a:r>
                        <a:rPr lang="en-IN" dirty="0"/>
                        <a:t>Python 3.8</a:t>
                      </a:r>
                    </a:p>
                  </a:txBody>
                  <a:tcPr anchor="ctr">
                    <a:lnL>
                      <a:noFill/>
                    </a:lnL>
                    <a:lnR>
                      <a:noFill/>
                    </a:lnR>
                    <a:lnT>
                      <a:noFill/>
                    </a:lnT>
                    <a:lnB>
                      <a:noFill/>
                    </a:lnB>
                    <a:noFill/>
                  </a:tcPr>
                </a:tc>
                <a:extLst>
                  <a:ext uri="{0D108BD9-81ED-4DB2-BD59-A6C34878D82A}">
                    <a16:rowId xmlns:a16="http://schemas.microsoft.com/office/drawing/2014/main" val="3737446279"/>
                  </a:ext>
                </a:extLst>
              </a:tr>
              <a:tr h="392529">
                <a:tc>
                  <a:txBody>
                    <a:bodyPr/>
                    <a:lstStyle/>
                    <a:p>
                      <a:r>
                        <a:rPr lang="en-IN" b="1"/>
                        <a:t>Data Handling</a:t>
                      </a:r>
                      <a:endParaRPr lang="en-IN"/>
                    </a:p>
                  </a:txBody>
                  <a:tcPr anchor="ctr">
                    <a:lnL>
                      <a:noFill/>
                    </a:lnL>
                    <a:lnR>
                      <a:noFill/>
                    </a:lnR>
                    <a:lnT>
                      <a:noFill/>
                    </a:lnT>
                    <a:lnB>
                      <a:noFill/>
                    </a:lnB>
                    <a:noFill/>
                  </a:tcPr>
                </a:tc>
                <a:tc>
                  <a:txBody>
                    <a:bodyPr/>
                    <a:lstStyle/>
                    <a:p>
                      <a:r>
                        <a:rPr lang="en-IN"/>
                        <a:t>NumPy, Pandas</a:t>
                      </a:r>
                    </a:p>
                  </a:txBody>
                  <a:tcPr anchor="ctr">
                    <a:lnL>
                      <a:noFill/>
                    </a:lnL>
                    <a:lnR>
                      <a:noFill/>
                    </a:lnR>
                    <a:lnT>
                      <a:noFill/>
                    </a:lnT>
                    <a:lnB>
                      <a:noFill/>
                    </a:lnB>
                    <a:noFill/>
                  </a:tcPr>
                </a:tc>
                <a:extLst>
                  <a:ext uri="{0D108BD9-81ED-4DB2-BD59-A6C34878D82A}">
                    <a16:rowId xmlns:a16="http://schemas.microsoft.com/office/drawing/2014/main" val="2236854492"/>
                  </a:ext>
                </a:extLst>
              </a:tr>
              <a:tr h="392529">
                <a:tc>
                  <a:txBody>
                    <a:bodyPr/>
                    <a:lstStyle/>
                    <a:p>
                      <a:r>
                        <a:rPr lang="en-IN" b="1" dirty="0"/>
                        <a:t>Machine Learning</a:t>
                      </a:r>
                      <a:endParaRPr lang="en-IN" dirty="0"/>
                    </a:p>
                  </a:txBody>
                  <a:tcPr anchor="ctr">
                    <a:lnL>
                      <a:noFill/>
                    </a:lnL>
                    <a:lnR>
                      <a:noFill/>
                    </a:lnR>
                    <a:lnT>
                      <a:noFill/>
                    </a:lnT>
                    <a:lnB>
                      <a:noFill/>
                    </a:lnB>
                    <a:noFill/>
                  </a:tcPr>
                </a:tc>
                <a:tc>
                  <a:txBody>
                    <a:bodyPr/>
                    <a:lstStyle/>
                    <a:p>
                      <a:r>
                        <a:rPr lang="en-IN"/>
                        <a:t>Scikit-learn, XGBoost</a:t>
                      </a:r>
                    </a:p>
                  </a:txBody>
                  <a:tcPr anchor="ctr">
                    <a:lnL>
                      <a:noFill/>
                    </a:lnL>
                    <a:lnR>
                      <a:noFill/>
                    </a:lnR>
                    <a:lnT>
                      <a:noFill/>
                    </a:lnT>
                    <a:lnB>
                      <a:noFill/>
                    </a:lnB>
                    <a:noFill/>
                  </a:tcPr>
                </a:tc>
                <a:extLst>
                  <a:ext uri="{0D108BD9-81ED-4DB2-BD59-A6C34878D82A}">
                    <a16:rowId xmlns:a16="http://schemas.microsoft.com/office/drawing/2014/main" val="273564400"/>
                  </a:ext>
                </a:extLst>
              </a:tr>
              <a:tr h="392529">
                <a:tc>
                  <a:txBody>
                    <a:bodyPr/>
                    <a:lstStyle/>
                    <a:p>
                      <a:r>
                        <a:rPr lang="en-IN" b="1" dirty="0"/>
                        <a:t>Deep Learning</a:t>
                      </a:r>
                      <a:endParaRPr lang="en-IN" dirty="0"/>
                    </a:p>
                  </a:txBody>
                  <a:tcPr anchor="ctr">
                    <a:lnL>
                      <a:noFill/>
                    </a:lnL>
                    <a:lnR>
                      <a:noFill/>
                    </a:lnR>
                    <a:lnT>
                      <a:noFill/>
                    </a:lnT>
                    <a:lnB>
                      <a:noFill/>
                    </a:lnB>
                    <a:noFill/>
                  </a:tcPr>
                </a:tc>
                <a:tc>
                  <a:txBody>
                    <a:bodyPr/>
                    <a:lstStyle/>
                    <a:p>
                      <a:r>
                        <a:rPr lang="en-IN"/>
                        <a:t>TensorFlow, Keras</a:t>
                      </a:r>
                    </a:p>
                  </a:txBody>
                  <a:tcPr anchor="ctr">
                    <a:lnL>
                      <a:noFill/>
                    </a:lnL>
                    <a:lnR>
                      <a:noFill/>
                    </a:lnR>
                    <a:lnT>
                      <a:noFill/>
                    </a:lnT>
                    <a:lnB>
                      <a:noFill/>
                    </a:lnB>
                    <a:noFill/>
                  </a:tcPr>
                </a:tc>
                <a:extLst>
                  <a:ext uri="{0D108BD9-81ED-4DB2-BD59-A6C34878D82A}">
                    <a16:rowId xmlns:a16="http://schemas.microsoft.com/office/drawing/2014/main" val="1373437501"/>
                  </a:ext>
                </a:extLst>
              </a:tr>
              <a:tr h="392529">
                <a:tc>
                  <a:txBody>
                    <a:bodyPr/>
                    <a:lstStyle/>
                    <a:p>
                      <a:r>
                        <a:rPr lang="en-IN" b="1"/>
                        <a:t>Visualization</a:t>
                      </a:r>
                      <a:endParaRPr lang="en-IN"/>
                    </a:p>
                  </a:txBody>
                  <a:tcPr anchor="ctr">
                    <a:lnL>
                      <a:noFill/>
                    </a:lnL>
                    <a:lnR>
                      <a:noFill/>
                    </a:lnR>
                    <a:lnT>
                      <a:noFill/>
                    </a:lnT>
                    <a:lnB>
                      <a:noFill/>
                    </a:lnB>
                    <a:noFill/>
                  </a:tcPr>
                </a:tc>
                <a:tc>
                  <a:txBody>
                    <a:bodyPr/>
                    <a:lstStyle/>
                    <a:p>
                      <a:r>
                        <a:rPr lang="en-IN"/>
                        <a:t>Matplotlib, Seaborn</a:t>
                      </a:r>
                    </a:p>
                  </a:txBody>
                  <a:tcPr anchor="ctr">
                    <a:lnL>
                      <a:noFill/>
                    </a:lnL>
                    <a:lnR>
                      <a:noFill/>
                    </a:lnR>
                    <a:lnT>
                      <a:noFill/>
                    </a:lnT>
                    <a:lnB>
                      <a:noFill/>
                    </a:lnB>
                    <a:noFill/>
                  </a:tcPr>
                </a:tc>
                <a:extLst>
                  <a:ext uri="{0D108BD9-81ED-4DB2-BD59-A6C34878D82A}">
                    <a16:rowId xmlns:a16="http://schemas.microsoft.com/office/drawing/2014/main" val="1078923769"/>
                  </a:ext>
                </a:extLst>
              </a:tr>
              <a:tr h="392529">
                <a:tc>
                  <a:txBody>
                    <a:bodyPr/>
                    <a:lstStyle/>
                    <a:p>
                      <a:r>
                        <a:rPr lang="en-IN" b="1"/>
                        <a:t>Development Env.</a:t>
                      </a:r>
                      <a:endParaRPr lang="en-IN"/>
                    </a:p>
                  </a:txBody>
                  <a:tcPr anchor="ctr">
                    <a:lnL>
                      <a:noFill/>
                    </a:lnL>
                    <a:lnR>
                      <a:noFill/>
                    </a:lnR>
                    <a:lnT>
                      <a:noFill/>
                    </a:lnT>
                    <a:lnB>
                      <a:noFill/>
                    </a:lnB>
                    <a:noFill/>
                  </a:tcPr>
                </a:tc>
                <a:tc>
                  <a:txBody>
                    <a:bodyPr/>
                    <a:lstStyle/>
                    <a:p>
                      <a:r>
                        <a:rPr lang="en-IN" dirty="0" err="1"/>
                        <a:t>Jupyter</a:t>
                      </a:r>
                      <a:r>
                        <a:rPr lang="en-IN" dirty="0"/>
                        <a:t> Notebook</a:t>
                      </a:r>
                    </a:p>
                  </a:txBody>
                  <a:tcPr anchor="ctr">
                    <a:lnL>
                      <a:noFill/>
                    </a:lnL>
                    <a:lnR>
                      <a:noFill/>
                    </a:lnR>
                    <a:lnT>
                      <a:noFill/>
                    </a:lnT>
                    <a:lnB>
                      <a:noFill/>
                    </a:lnB>
                    <a:noFill/>
                  </a:tcPr>
                </a:tc>
                <a:extLst>
                  <a:ext uri="{0D108BD9-81ED-4DB2-BD59-A6C34878D82A}">
                    <a16:rowId xmlns:a16="http://schemas.microsoft.com/office/drawing/2014/main" val="2225818724"/>
                  </a:ext>
                </a:extLst>
              </a:tr>
            </a:tbl>
          </a:graphicData>
        </a:graphic>
      </p:graphicFrame>
      <p:cxnSp>
        <p:nvCxnSpPr>
          <p:cNvPr id="12" name="Straight Connector 11">
            <a:extLst>
              <a:ext uri="{FF2B5EF4-FFF2-40B4-BE49-F238E27FC236}">
                <a16:creationId xmlns:a16="http://schemas.microsoft.com/office/drawing/2014/main" id="{1C9B8F7E-43DC-2F87-2D95-692ABEF54F2E}"/>
              </a:ext>
            </a:extLst>
          </p:cNvPr>
          <p:cNvCxnSpPr/>
          <p:nvPr/>
        </p:nvCxnSpPr>
        <p:spPr>
          <a:xfrm>
            <a:off x="1412240" y="4114800"/>
            <a:ext cx="61264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F0DEB60-5FF1-082F-BE49-8D1A2EE5DB69}"/>
              </a:ext>
            </a:extLst>
          </p:cNvPr>
          <p:cNvCxnSpPr/>
          <p:nvPr/>
        </p:nvCxnSpPr>
        <p:spPr>
          <a:xfrm>
            <a:off x="1412240" y="1442720"/>
            <a:ext cx="67259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0CB9872-EA18-7E0A-D02A-2CD5527420A4}"/>
              </a:ext>
            </a:extLst>
          </p:cNvPr>
          <p:cNvCxnSpPr>
            <a:cxnSpLocks/>
          </p:cNvCxnSpPr>
          <p:nvPr/>
        </p:nvCxnSpPr>
        <p:spPr>
          <a:xfrm>
            <a:off x="3931920" y="1046480"/>
            <a:ext cx="0" cy="19202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64FC3B80-884F-93D4-86FA-A347A00B2E86}"/>
              </a:ext>
            </a:extLst>
          </p:cNvPr>
          <p:cNvCxnSpPr/>
          <p:nvPr/>
        </p:nvCxnSpPr>
        <p:spPr>
          <a:xfrm>
            <a:off x="1412240" y="1046480"/>
            <a:ext cx="67259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0B5A482-A0E5-B6C3-D8CA-C27C4DDD6246}"/>
              </a:ext>
            </a:extLst>
          </p:cNvPr>
          <p:cNvCxnSpPr/>
          <p:nvPr/>
        </p:nvCxnSpPr>
        <p:spPr>
          <a:xfrm>
            <a:off x="1412240" y="1046480"/>
            <a:ext cx="0" cy="19202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013F1C0-5983-D183-4878-64EA81E91B4E}"/>
              </a:ext>
            </a:extLst>
          </p:cNvPr>
          <p:cNvCxnSpPr/>
          <p:nvPr/>
        </p:nvCxnSpPr>
        <p:spPr>
          <a:xfrm>
            <a:off x="1412240" y="2966720"/>
            <a:ext cx="67259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14C692B-068B-2318-7388-AE2AA9C11A41}"/>
              </a:ext>
            </a:extLst>
          </p:cNvPr>
          <p:cNvCxnSpPr/>
          <p:nvPr/>
        </p:nvCxnSpPr>
        <p:spPr>
          <a:xfrm>
            <a:off x="8138159" y="1046480"/>
            <a:ext cx="1" cy="192024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730D9FD-BA9F-5449-9F8F-6EB22953C6A3}"/>
              </a:ext>
            </a:extLst>
          </p:cNvPr>
          <p:cNvCxnSpPr/>
          <p:nvPr/>
        </p:nvCxnSpPr>
        <p:spPr>
          <a:xfrm flipV="1">
            <a:off x="1412240" y="3673414"/>
            <a:ext cx="612648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89129C6-6C14-2370-DDA1-C8F3720939FE}"/>
              </a:ext>
            </a:extLst>
          </p:cNvPr>
          <p:cNvCxnSpPr>
            <a:cxnSpLocks/>
          </p:cNvCxnSpPr>
          <p:nvPr/>
        </p:nvCxnSpPr>
        <p:spPr>
          <a:xfrm>
            <a:off x="4023360" y="3673415"/>
            <a:ext cx="0" cy="281237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C8172DE-768D-59E0-253E-4ECE9E9959B0}"/>
              </a:ext>
            </a:extLst>
          </p:cNvPr>
          <p:cNvCxnSpPr/>
          <p:nvPr/>
        </p:nvCxnSpPr>
        <p:spPr>
          <a:xfrm>
            <a:off x="1412240" y="3644613"/>
            <a:ext cx="0" cy="2841175"/>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2A351CF-02A7-E8BF-9314-EA590373EC91}"/>
              </a:ext>
            </a:extLst>
          </p:cNvPr>
          <p:cNvCxnSpPr/>
          <p:nvPr/>
        </p:nvCxnSpPr>
        <p:spPr>
          <a:xfrm flipV="1">
            <a:off x="1412240" y="6485787"/>
            <a:ext cx="6126479" cy="2880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05F84D-AA2B-553E-9E63-A3B2013B1EAA}"/>
              </a:ext>
            </a:extLst>
          </p:cNvPr>
          <p:cNvCxnSpPr/>
          <p:nvPr/>
        </p:nvCxnSpPr>
        <p:spPr>
          <a:xfrm>
            <a:off x="7538720" y="3702216"/>
            <a:ext cx="0" cy="281237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94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10;&#10;AI-generated content may be incorrect.">
            <a:extLst>
              <a:ext uri="{FF2B5EF4-FFF2-40B4-BE49-F238E27FC236}">
                <a16:creationId xmlns:a16="http://schemas.microsoft.com/office/drawing/2014/main" id="{27498810-AA9F-5931-1A85-03A15159F651}"/>
              </a:ext>
            </a:extLst>
          </p:cNvPr>
          <p:cNvPicPr>
            <a:picLocks noChangeAspect="1"/>
          </p:cNvPicPr>
          <p:nvPr/>
        </p:nvPicPr>
        <p:blipFill>
          <a:blip r:embed="rId2"/>
          <a:stretch>
            <a:fillRect/>
          </a:stretch>
        </p:blipFill>
        <p:spPr>
          <a:xfrm>
            <a:off x="0" y="0"/>
            <a:ext cx="9143999" cy="6857999"/>
          </a:xfrm>
          <a:prstGeom prst="rect">
            <a:avLst/>
          </a:prstGeom>
        </p:spPr>
      </p:pic>
      <p:sp>
        <p:nvSpPr>
          <p:cNvPr id="6" name="TextBox 5">
            <a:extLst>
              <a:ext uri="{FF2B5EF4-FFF2-40B4-BE49-F238E27FC236}">
                <a16:creationId xmlns:a16="http://schemas.microsoft.com/office/drawing/2014/main" id="{4EBA1DD0-A836-0E57-9853-B0FD9DE6D0B4}"/>
              </a:ext>
            </a:extLst>
          </p:cNvPr>
          <p:cNvSpPr txBox="1"/>
          <p:nvPr/>
        </p:nvSpPr>
        <p:spPr>
          <a:xfrm>
            <a:off x="1076960" y="436880"/>
            <a:ext cx="5781040" cy="584775"/>
          </a:xfrm>
          <a:prstGeom prst="rect">
            <a:avLst/>
          </a:prstGeom>
          <a:noFill/>
        </p:spPr>
        <p:txBody>
          <a:bodyPr wrap="square">
            <a:spAutoFit/>
          </a:bodyPr>
          <a:lstStyle/>
          <a:p>
            <a:r>
              <a:rPr lang="en-IN" sz="3200" dirty="0"/>
              <a:t>UML DIAGRAMS</a:t>
            </a:r>
          </a:p>
        </p:txBody>
      </p:sp>
      <p:pic>
        <p:nvPicPr>
          <p:cNvPr id="8" name="Picture 7" descr="A diagram of a flowchart&#10;&#10;AI-generated content may be incorrect.">
            <a:extLst>
              <a:ext uri="{FF2B5EF4-FFF2-40B4-BE49-F238E27FC236}">
                <a16:creationId xmlns:a16="http://schemas.microsoft.com/office/drawing/2014/main" id="{E6E83B4D-3EBB-C8E7-8114-D08851AC0DA2}"/>
              </a:ext>
            </a:extLst>
          </p:cNvPr>
          <p:cNvPicPr>
            <a:picLocks noChangeAspect="1"/>
          </p:cNvPicPr>
          <p:nvPr/>
        </p:nvPicPr>
        <p:blipFill>
          <a:blip r:embed="rId3"/>
          <a:stretch>
            <a:fillRect/>
          </a:stretch>
        </p:blipFill>
        <p:spPr>
          <a:xfrm>
            <a:off x="2671763" y="1305482"/>
            <a:ext cx="3129597" cy="4541445"/>
          </a:xfrm>
          <a:prstGeom prst="rect">
            <a:avLst/>
          </a:prstGeom>
        </p:spPr>
      </p:pic>
      <p:sp>
        <p:nvSpPr>
          <p:cNvPr id="10" name="TextBox 9">
            <a:extLst>
              <a:ext uri="{FF2B5EF4-FFF2-40B4-BE49-F238E27FC236}">
                <a16:creationId xmlns:a16="http://schemas.microsoft.com/office/drawing/2014/main" id="{12FD8F89-FEB2-817A-4C91-4E547611414A}"/>
              </a:ext>
            </a:extLst>
          </p:cNvPr>
          <p:cNvSpPr txBox="1"/>
          <p:nvPr/>
        </p:nvSpPr>
        <p:spPr>
          <a:xfrm>
            <a:off x="3220720" y="5930042"/>
            <a:ext cx="6553200" cy="369332"/>
          </a:xfrm>
          <a:prstGeom prst="rect">
            <a:avLst/>
          </a:prstGeom>
          <a:noFill/>
        </p:spPr>
        <p:txBody>
          <a:bodyPr wrap="square">
            <a:spAutoFit/>
          </a:bodyPr>
          <a:lstStyle/>
          <a:p>
            <a:r>
              <a:rPr lang="en-IN" dirty="0"/>
              <a:t>Activity Diagram</a:t>
            </a:r>
          </a:p>
        </p:txBody>
      </p:sp>
    </p:spTree>
    <p:extLst>
      <p:ext uri="{BB962C8B-B14F-4D97-AF65-F5344CB8AC3E}">
        <p14:creationId xmlns:p14="http://schemas.microsoft.com/office/powerpoint/2010/main" val="3881315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10;&#10;AI-generated content may be incorrect.">
            <a:extLst>
              <a:ext uri="{FF2B5EF4-FFF2-40B4-BE49-F238E27FC236}">
                <a16:creationId xmlns:a16="http://schemas.microsoft.com/office/drawing/2014/main" id="{A15793D5-6764-8E6E-264B-9E549B7F8F00}"/>
              </a:ext>
            </a:extLst>
          </p:cNvPr>
          <p:cNvPicPr>
            <a:picLocks noChangeAspect="1"/>
          </p:cNvPicPr>
          <p:nvPr/>
        </p:nvPicPr>
        <p:blipFill>
          <a:blip r:embed="rId2"/>
          <a:stretch>
            <a:fillRect/>
          </a:stretch>
        </p:blipFill>
        <p:spPr>
          <a:xfrm>
            <a:off x="0" y="0"/>
            <a:ext cx="9143999" cy="6857999"/>
          </a:xfrm>
          <a:prstGeom prst="rect">
            <a:avLst/>
          </a:prstGeom>
        </p:spPr>
      </p:pic>
      <p:pic>
        <p:nvPicPr>
          <p:cNvPr id="5" name="Picture 4" descr="A diagram of a data processing system&#10;&#10;AI-generated content may be incorrect.">
            <a:extLst>
              <a:ext uri="{FF2B5EF4-FFF2-40B4-BE49-F238E27FC236}">
                <a16:creationId xmlns:a16="http://schemas.microsoft.com/office/drawing/2014/main" id="{16D77637-DF49-0237-DAD2-520D853ABB89}"/>
              </a:ext>
            </a:extLst>
          </p:cNvPr>
          <p:cNvPicPr>
            <a:picLocks noChangeAspect="1"/>
          </p:cNvPicPr>
          <p:nvPr/>
        </p:nvPicPr>
        <p:blipFill>
          <a:blip r:embed="rId3"/>
          <a:stretch>
            <a:fillRect/>
          </a:stretch>
        </p:blipFill>
        <p:spPr>
          <a:xfrm>
            <a:off x="2147340" y="579120"/>
            <a:ext cx="4456660" cy="5238238"/>
          </a:xfrm>
          <a:prstGeom prst="rect">
            <a:avLst/>
          </a:prstGeom>
        </p:spPr>
      </p:pic>
      <p:sp>
        <p:nvSpPr>
          <p:cNvPr id="8" name="TextBox 7">
            <a:extLst>
              <a:ext uri="{FF2B5EF4-FFF2-40B4-BE49-F238E27FC236}">
                <a16:creationId xmlns:a16="http://schemas.microsoft.com/office/drawing/2014/main" id="{A4AF2211-323F-5DC5-16E0-619A2EB303DC}"/>
              </a:ext>
            </a:extLst>
          </p:cNvPr>
          <p:cNvSpPr txBox="1"/>
          <p:nvPr/>
        </p:nvSpPr>
        <p:spPr>
          <a:xfrm>
            <a:off x="3108960" y="5817358"/>
            <a:ext cx="6451600" cy="369332"/>
          </a:xfrm>
          <a:prstGeom prst="rect">
            <a:avLst/>
          </a:prstGeom>
          <a:noFill/>
        </p:spPr>
        <p:txBody>
          <a:bodyPr wrap="square">
            <a:spAutoFit/>
          </a:bodyPr>
          <a:lstStyle/>
          <a:p>
            <a:r>
              <a:rPr lang="en-IN" dirty="0"/>
              <a:t>Architectural Diagram</a:t>
            </a:r>
          </a:p>
        </p:txBody>
      </p:sp>
    </p:spTree>
    <p:extLst>
      <p:ext uri="{BB962C8B-B14F-4D97-AF65-F5344CB8AC3E}">
        <p14:creationId xmlns:p14="http://schemas.microsoft.com/office/powerpoint/2010/main" val="266223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10;&#10;AI-generated content may be incorrect.">
            <a:extLst>
              <a:ext uri="{FF2B5EF4-FFF2-40B4-BE49-F238E27FC236}">
                <a16:creationId xmlns:a16="http://schemas.microsoft.com/office/drawing/2014/main" id="{9E5449D7-F322-23CE-BF34-2501CE0489E7}"/>
              </a:ext>
            </a:extLst>
          </p:cNvPr>
          <p:cNvPicPr>
            <a:picLocks noChangeAspect="1"/>
          </p:cNvPicPr>
          <p:nvPr/>
        </p:nvPicPr>
        <p:blipFill>
          <a:blip r:embed="rId2"/>
          <a:stretch>
            <a:fillRect/>
          </a:stretch>
        </p:blipFill>
        <p:spPr>
          <a:xfrm>
            <a:off x="-4446" y="1"/>
            <a:ext cx="9148446" cy="6857999"/>
          </a:xfrm>
          <a:prstGeom prst="rect">
            <a:avLst/>
          </a:prstGeom>
        </p:spPr>
      </p:pic>
      <p:sp>
        <p:nvSpPr>
          <p:cNvPr id="5" name="TextBox 4">
            <a:extLst>
              <a:ext uri="{FF2B5EF4-FFF2-40B4-BE49-F238E27FC236}">
                <a16:creationId xmlns:a16="http://schemas.microsoft.com/office/drawing/2014/main" id="{1DE4F8C2-8374-EDAB-359F-B02ADA9A36C3}"/>
              </a:ext>
            </a:extLst>
          </p:cNvPr>
          <p:cNvSpPr txBox="1"/>
          <p:nvPr/>
        </p:nvSpPr>
        <p:spPr>
          <a:xfrm>
            <a:off x="3911600" y="6002774"/>
            <a:ext cx="4572000" cy="369332"/>
          </a:xfrm>
          <a:prstGeom prst="rect">
            <a:avLst/>
          </a:prstGeom>
          <a:noFill/>
        </p:spPr>
        <p:txBody>
          <a:bodyPr wrap="square">
            <a:spAutoFit/>
          </a:bodyPr>
          <a:lstStyle/>
          <a:p>
            <a:r>
              <a:rPr lang="en-IN" dirty="0"/>
              <a:t>Class Diagram</a:t>
            </a:r>
          </a:p>
        </p:txBody>
      </p:sp>
      <p:pic>
        <p:nvPicPr>
          <p:cNvPr id="7" name="Picture 6" descr="A diagram of a patient's risk prediction system&#10;&#10;AI-generated content may be incorrect.">
            <a:extLst>
              <a:ext uri="{FF2B5EF4-FFF2-40B4-BE49-F238E27FC236}">
                <a16:creationId xmlns:a16="http://schemas.microsoft.com/office/drawing/2014/main" id="{99AF2B91-D885-AB82-2EE9-ED8BD9CBC512}"/>
              </a:ext>
            </a:extLst>
          </p:cNvPr>
          <p:cNvPicPr>
            <a:picLocks noChangeAspect="1"/>
          </p:cNvPicPr>
          <p:nvPr/>
        </p:nvPicPr>
        <p:blipFill>
          <a:blip r:embed="rId3"/>
          <a:stretch>
            <a:fillRect/>
          </a:stretch>
        </p:blipFill>
        <p:spPr>
          <a:xfrm>
            <a:off x="1960879" y="670560"/>
            <a:ext cx="5618481" cy="5252720"/>
          </a:xfrm>
          <a:prstGeom prst="rect">
            <a:avLst/>
          </a:prstGeom>
        </p:spPr>
      </p:pic>
    </p:spTree>
    <p:extLst>
      <p:ext uri="{BB962C8B-B14F-4D97-AF65-F5344CB8AC3E}">
        <p14:creationId xmlns:p14="http://schemas.microsoft.com/office/powerpoint/2010/main" val="2445479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10;&#10;AI-generated content may be incorrect.">
            <a:extLst>
              <a:ext uri="{FF2B5EF4-FFF2-40B4-BE49-F238E27FC236}">
                <a16:creationId xmlns:a16="http://schemas.microsoft.com/office/drawing/2014/main" id="{A5F81591-88AD-DE2E-9A88-FA9B2BDE0EC8}"/>
              </a:ext>
            </a:extLst>
          </p:cNvPr>
          <p:cNvPicPr>
            <a:picLocks noChangeAspect="1"/>
          </p:cNvPicPr>
          <p:nvPr/>
        </p:nvPicPr>
        <p:blipFill>
          <a:blip r:embed="rId2"/>
          <a:stretch>
            <a:fillRect/>
          </a:stretch>
        </p:blipFill>
        <p:spPr>
          <a:xfrm>
            <a:off x="0" y="0"/>
            <a:ext cx="9143999" cy="6857999"/>
          </a:xfrm>
          <a:prstGeom prst="rect">
            <a:avLst/>
          </a:prstGeom>
        </p:spPr>
      </p:pic>
      <p:pic>
        <p:nvPicPr>
          <p:cNvPr id="5" name="Picture 4" descr="A diagram of a psychological disorder&#10;&#10;AI-generated content may be incorrect.">
            <a:extLst>
              <a:ext uri="{FF2B5EF4-FFF2-40B4-BE49-F238E27FC236}">
                <a16:creationId xmlns:a16="http://schemas.microsoft.com/office/drawing/2014/main" id="{00D12F25-8F17-7067-BAD8-F68B29064078}"/>
              </a:ext>
            </a:extLst>
          </p:cNvPr>
          <p:cNvPicPr>
            <a:picLocks noChangeAspect="1"/>
          </p:cNvPicPr>
          <p:nvPr/>
        </p:nvPicPr>
        <p:blipFill>
          <a:blip r:embed="rId3"/>
          <a:stretch>
            <a:fillRect/>
          </a:stretch>
        </p:blipFill>
        <p:spPr>
          <a:xfrm>
            <a:off x="2103120" y="833437"/>
            <a:ext cx="5100320" cy="5191125"/>
          </a:xfrm>
          <a:prstGeom prst="rect">
            <a:avLst/>
          </a:prstGeom>
        </p:spPr>
      </p:pic>
      <p:sp>
        <p:nvSpPr>
          <p:cNvPr id="7" name="TextBox 6">
            <a:extLst>
              <a:ext uri="{FF2B5EF4-FFF2-40B4-BE49-F238E27FC236}">
                <a16:creationId xmlns:a16="http://schemas.microsoft.com/office/drawing/2014/main" id="{5F30A8FA-4B08-8AB4-D643-56C4C61E489D}"/>
              </a:ext>
            </a:extLst>
          </p:cNvPr>
          <p:cNvSpPr txBox="1"/>
          <p:nvPr/>
        </p:nvSpPr>
        <p:spPr>
          <a:xfrm>
            <a:off x="3606800" y="6071948"/>
            <a:ext cx="4785360" cy="369332"/>
          </a:xfrm>
          <a:prstGeom prst="rect">
            <a:avLst/>
          </a:prstGeom>
          <a:noFill/>
        </p:spPr>
        <p:txBody>
          <a:bodyPr wrap="square">
            <a:spAutoFit/>
          </a:bodyPr>
          <a:lstStyle/>
          <a:p>
            <a:r>
              <a:rPr lang="en-IN" dirty="0"/>
              <a:t>Sequence Diagram</a:t>
            </a:r>
          </a:p>
        </p:txBody>
      </p:sp>
    </p:spTree>
    <p:extLst>
      <p:ext uri="{BB962C8B-B14F-4D97-AF65-F5344CB8AC3E}">
        <p14:creationId xmlns:p14="http://schemas.microsoft.com/office/powerpoint/2010/main" val="158869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10;&#10;AI-generated content may be incorrect.">
            <a:extLst>
              <a:ext uri="{FF2B5EF4-FFF2-40B4-BE49-F238E27FC236}">
                <a16:creationId xmlns:a16="http://schemas.microsoft.com/office/drawing/2014/main" id="{5270B487-29DE-1EFE-B221-4D75E822C2DA}"/>
              </a:ext>
            </a:extLst>
          </p:cNvPr>
          <p:cNvPicPr>
            <a:picLocks noChangeAspect="1"/>
          </p:cNvPicPr>
          <p:nvPr/>
        </p:nvPicPr>
        <p:blipFill>
          <a:blip r:embed="rId2"/>
          <a:stretch>
            <a:fillRect/>
          </a:stretch>
        </p:blipFill>
        <p:spPr>
          <a:xfrm>
            <a:off x="10160" y="-59174"/>
            <a:ext cx="9143999" cy="6857999"/>
          </a:xfrm>
          <a:prstGeom prst="rect">
            <a:avLst/>
          </a:prstGeom>
        </p:spPr>
      </p:pic>
      <p:sp>
        <p:nvSpPr>
          <p:cNvPr id="7" name="TextBox 6">
            <a:extLst>
              <a:ext uri="{FF2B5EF4-FFF2-40B4-BE49-F238E27FC236}">
                <a16:creationId xmlns:a16="http://schemas.microsoft.com/office/drawing/2014/main" id="{92191E3F-A69E-451E-D4F8-8B6068DDB622}"/>
              </a:ext>
            </a:extLst>
          </p:cNvPr>
          <p:cNvSpPr txBox="1"/>
          <p:nvPr/>
        </p:nvSpPr>
        <p:spPr>
          <a:xfrm>
            <a:off x="1747520" y="1397675"/>
            <a:ext cx="6512560" cy="2031325"/>
          </a:xfrm>
          <a:prstGeom prst="rect">
            <a:avLst/>
          </a:prstGeom>
          <a:noFill/>
        </p:spPr>
        <p:txBody>
          <a:bodyPr wrap="square">
            <a:spAutoFit/>
          </a:bodyPr>
          <a:lstStyle/>
          <a:p>
            <a:pPr>
              <a:buNone/>
            </a:pPr>
            <a:r>
              <a:rPr lang="en-US" b="1" dirty="0"/>
              <a:t>1. Random Forest</a:t>
            </a:r>
          </a:p>
          <a:p>
            <a:pPr>
              <a:buFont typeface="Arial" panose="020B0604020202020204" pitchFamily="34" charset="0"/>
              <a:buChar char="•"/>
            </a:pPr>
            <a:r>
              <a:rPr lang="en-US" b="1" dirty="0"/>
              <a:t>Type:</a:t>
            </a:r>
            <a:r>
              <a:rPr lang="en-US" dirty="0"/>
              <a:t> Ensemble learning (uses multiple decision trees)</a:t>
            </a:r>
          </a:p>
          <a:p>
            <a:pPr>
              <a:buFont typeface="Arial" panose="020B0604020202020204" pitchFamily="34" charset="0"/>
              <a:buChar char="•"/>
            </a:pPr>
            <a:r>
              <a:rPr lang="en-US" b="1" dirty="0"/>
              <a:t>Why Used:</a:t>
            </a:r>
            <a:endParaRPr lang="en-US" dirty="0"/>
          </a:p>
          <a:p>
            <a:pPr marL="742950" lvl="1" indent="-285750">
              <a:buFont typeface="Arial" panose="020B0604020202020204" pitchFamily="34" charset="0"/>
              <a:buChar char="•"/>
            </a:pPr>
            <a:r>
              <a:rPr lang="en-US" dirty="0"/>
              <a:t>Handles missing or noisy data well</a:t>
            </a:r>
          </a:p>
          <a:p>
            <a:pPr marL="742950" lvl="1" indent="-285750">
              <a:buFont typeface="Arial" panose="020B0604020202020204" pitchFamily="34" charset="0"/>
              <a:buChar char="•"/>
            </a:pPr>
            <a:r>
              <a:rPr lang="en-US" dirty="0"/>
              <a:t>Reduces overfitting</a:t>
            </a:r>
          </a:p>
          <a:p>
            <a:pPr marL="742950" lvl="1" indent="-285750">
              <a:buFont typeface="Arial" panose="020B0604020202020204" pitchFamily="34" charset="0"/>
              <a:buChar char="•"/>
            </a:pPr>
            <a:r>
              <a:rPr lang="en-US" dirty="0"/>
              <a:t>High accuracy and interpretability</a:t>
            </a:r>
          </a:p>
          <a:p>
            <a:pPr>
              <a:buFont typeface="Arial" panose="020B0604020202020204" pitchFamily="34" charset="0"/>
              <a:buChar char="•"/>
            </a:pPr>
            <a:r>
              <a:rPr lang="en-US" b="1" dirty="0"/>
              <a:t>Performance:</a:t>
            </a:r>
            <a:r>
              <a:rPr lang="en-US" dirty="0"/>
              <a:t> One of the top-performing models</a:t>
            </a:r>
          </a:p>
        </p:txBody>
      </p:sp>
      <p:sp>
        <p:nvSpPr>
          <p:cNvPr id="9" name="TextBox 8">
            <a:extLst>
              <a:ext uri="{FF2B5EF4-FFF2-40B4-BE49-F238E27FC236}">
                <a16:creationId xmlns:a16="http://schemas.microsoft.com/office/drawing/2014/main" id="{661838CC-3F8C-2B1C-ADD6-C0D937F582EA}"/>
              </a:ext>
            </a:extLst>
          </p:cNvPr>
          <p:cNvSpPr txBox="1"/>
          <p:nvPr/>
        </p:nvSpPr>
        <p:spPr>
          <a:xfrm>
            <a:off x="1483360" y="521454"/>
            <a:ext cx="4653280" cy="584775"/>
          </a:xfrm>
          <a:prstGeom prst="rect">
            <a:avLst/>
          </a:prstGeom>
          <a:noFill/>
        </p:spPr>
        <p:txBody>
          <a:bodyPr wrap="square">
            <a:spAutoFit/>
          </a:bodyPr>
          <a:lstStyle/>
          <a:p>
            <a:pPr>
              <a:buNone/>
            </a:pPr>
            <a:r>
              <a:rPr lang="en-US" sz="3200" b="1" dirty="0"/>
              <a:t>ALGORITHMS USED</a:t>
            </a:r>
          </a:p>
        </p:txBody>
      </p:sp>
      <p:sp>
        <p:nvSpPr>
          <p:cNvPr id="13" name="TextBox 12">
            <a:extLst>
              <a:ext uri="{FF2B5EF4-FFF2-40B4-BE49-F238E27FC236}">
                <a16:creationId xmlns:a16="http://schemas.microsoft.com/office/drawing/2014/main" id="{1581C272-EE2E-5DD7-8561-726EF298C44A}"/>
              </a:ext>
            </a:extLst>
          </p:cNvPr>
          <p:cNvSpPr txBox="1"/>
          <p:nvPr/>
        </p:nvSpPr>
        <p:spPr>
          <a:xfrm>
            <a:off x="1747520" y="3720446"/>
            <a:ext cx="5984240" cy="2031325"/>
          </a:xfrm>
          <a:prstGeom prst="rect">
            <a:avLst/>
          </a:prstGeom>
          <a:noFill/>
        </p:spPr>
        <p:txBody>
          <a:bodyPr wrap="square">
            <a:spAutoFit/>
          </a:bodyPr>
          <a:lstStyle/>
          <a:p>
            <a:pPr>
              <a:buNone/>
            </a:pPr>
            <a:r>
              <a:rPr lang="en-US" b="1" dirty="0"/>
              <a:t>2. Logistic Regression</a:t>
            </a:r>
          </a:p>
          <a:p>
            <a:pPr>
              <a:buFont typeface="Arial" panose="020B0604020202020204" pitchFamily="34" charset="0"/>
              <a:buChar char="•"/>
            </a:pPr>
            <a:r>
              <a:rPr lang="en-US" b="1" dirty="0"/>
              <a:t>Type:</a:t>
            </a:r>
            <a:r>
              <a:rPr lang="en-US" dirty="0"/>
              <a:t> Statistical classification (binary or multi-class)</a:t>
            </a:r>
          </a:p>
          <a:p>
            <a:pPr>
              <a:buFont typeface="Arial" panose="020B0604020202020204" pitchFamily="34" charset="0"/>
              <a:buChar char="•"/>
            </a:pPr>
            <a:r>
              <a:rPr lang="en-US" b="1" dirty="0"/>
              <a:t>Why Used:</a:t>
            </a:r>
            <a:endParaRPr lang="en-US" dirty="0"/>
          </a:p>
          <a:p>
            <a:pPr marL="742950" lvl="1" indent="-285750">
              <a:buFont typeface="Arial" panose="020B0604020202020204" pitchFamily="34" charset="0"/>
              <a:buChar char="•"/>
            </a:pPr>
            <a:r>
              <a:rPr lang="en-US" dirty="0"/>
              <a:t>Simple and fast</a:t>
            </a:r>
          </a:p>
          <a:p>
            <a:pPr marL="742950" lvl="1" indent="-285750">
              <a:buFont typeface="Arial" panose="020B0604020202020204" pitchFamily="34" charset="0"/>
              <a:buChar char="•"/>
            </a:pPr>
            <a:r>
              <a:rPr lang="en-US" dirty="0"/>
              <a:t>Good for linear relationships</a:t>
            </a:r>
          </a:p>
          <a:p>
            <a:pPr marL="742950" lvl="1" indent="-285750">
              <a:buFont typeface="Arial" panose="020B0604020202020204" pitchFamily="34" charset="0"/>
              <a:buChar char="•"/>
            </a:pPr>
            <a:r>
              <a:rPr lang="en-US" dirty="0"/>
              <a:t>Outputs probability scores</a:t>
            </a:r>
          </a:p>
          <a:p>
            <a:pPr>
              <a:buFont typeface="Arial" panose="020B0604020202020204" pitchFamily="34" charset="0"/>
              <a:buChar char="•"/>
            </a:pPr>
            <a:r>
              <a:rPr lang="en-US" b="1" dirty="0"/>
              <a:t>Performance:</a:t>
            </a:r>
            <a:r>
              <a:rPr lang="en-US" dirty="0"/>
              <a:t> Moderate accuracy, highly interpretable</a:t>
            </a:r>
          </a:p>
        </p:txBody>
      </p:sp>
    </p:spTree>
    <p:extLst>
      <p:ext uri="{BB962C8B-B14F-4D97-AF65-F5344CB8AC3E}">
        <p14:creationId xmlns:p14="http://schemas.microsoft.com/office/powerpoint/2010/main" val="1491533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10;&#10;AI-generated content may be incorrect.">
            <a:extLst>
              <a:ext uri="{FF2B5EF4-FFF2-40B4-BE49-F238E27FC236}">
                <a16:creationId xmlns:a16="http://schemas.microsoft.com/office/drawing/2014/main" id="{36979B34-F9A6-22FB-69BB-254DDA8FE259}"/>
              </a:ext>
            </a:extLst>
          </p:cNvPr>
          <p:cNvPicPr>
            <a:picLocks noChangeAspect="1"/>
          </p:cNvPicPr>
          <p:nvPr/>
        </p:nvPicPr>
        <p:blipFill>
          <a:blip r:embed="rId2"/>
          <a:stretch>
            <a:fillRect/>
          </a:stretch>
        </p:blipFill>
        <p:spPr>
          <a:xfrm>
            <a:off x="0" y="0"/>
            <a:ext cx="9143999" cy="6857999"/>
          </a:xfrm>
          <a:prstGeom prst="rect">
            <a:avLst/>
          </a:prstGeom>
        </p:spPr>
      </p:pic>
      <p:sp>
        <p:nvSpPr>
          <p:cNvPr id="5" name="TextBox 4">
            <a:extLst>
              <a:ext uri="{FF2B5EF4-FFF2-40B4-BE49-F238E27FC236}">
                <a16:creationId xmlns:a16="http://schemas.microsoft.com/office/drawing/2014/main" id="{D14B0410-BBBD-28D6-78E9-982075ED10FD}"/>
              </a:ext>
            </a:extLst>
          </p:cNvPr>
          <p:cNvSpPr txBox="1"/>
          <p:nvPr/>
        </p:nvSpPr>
        <p:spPr>
          <a:xfrm>
            <a:off x="1584960" y="121920"/>
            <a:ext cx="6187440" cy="2031325"/>
          </a:xfrm>
          <a:prstGeom prst="rect">
            <a:avLst/>
          </a:prstGeom>
          <a:noFill/>
        </p:spPr>
        <p:txBody>
          <a:bodyPr wrap="square">
            <a:spAutoFit/>
          </a:bodyPr>
          <a:lstStyle/>
          <a:p>
            <a:pPr>
              <a:buNone/>
            </a:pPr>
            <a:r>
              <a:rPr lang="en-US" b="1" dirty="0"/>
              <a:t>3. Support Vector Machine (SVM)</a:t>
            </a:r>
          </a:p>
          <a:p>
            <a:pPr>
              <a:buFont typeface="Arial" panose="020B0604020202020204" pitchFamily="34" charset="0"/>
              <a:buChar char="•"/>
            </a:pPr>
            <a:r>
              <a:rPr lang="en-US" b="1" dirty="0"/>
              <a:t>Type:</a:t>
            </a:r>
            <a:r>
              <a:rPr lang="en-US" dirty="0"/>
              <a:t> Supervised classification</a:t>
            </a:r>
          </a:p>
          <a:p>
            <a:pPr>
              <a:buFont typeface="Arial" panose="020B0604020202020204" pitchFamily="34" charset="0"/>
              <a:buChar char="•"/>
            </a:pPr>
            <a:r>
              <a:rPr lang="en-US" b="1" dirty="0"/>
              <a:t>Why Used:</a:t>
            </a:r>
            <a:endParaRPr lang="en-US" dirty="0"/>
          </a:p>
          <a:p>
            <a:pPr marL="742950" lvl="1" indent="-285750">
              <a:buFont typeface="Arial" panose="020B0604020202020204" pitchFamily="34" charset="0"/>
              <a:buChar char="•"/>
            </a:pPr>
            <a:r>
              <a:rPr lang="en-US" dirty="0"/>
              <a:t>Effective in high-dimensional spaces</a:t>
            </a:r>
          </a:p>
          <a:p>
            <a:pPr marL="742950" lvl="1" indent="-285750">
              <a:buFont typeface="Arial" panose="020B0604020202020204" pitchFamily="34" charset="0"/>
              <a:buChar char="•"/>
            </a:pPr>
            <a:r>
              <a:rPr lang="en-US" dirty="0"/>
              <a:t>Good for small to medium datasets</a:t>
            </a:r>
          </a:p>
          <a:p>
            <a:pPr marL="742950" lvl="1" indent="-285750">
              <a:buFont typeface="Arial" panose="020B0604020202020204" pitchFamily="34" charset="0"/>
              <a:buChar char="•"/>
            </a:pPr>
            <a:r>
              <a:rPr lang="en-US" dirty="0"/>
              <a:t>Works with linear and non-linear data</a:t>
            </a:r>
          </a:p>
          <a:p>
            <a:pPr>
              <a:buFont typeface="Arial" panose="020B0604020202020204" pitchFamily="34" charset="0"/>
              <a:buChar char="•"/>
            </a:pPr>
            <a:r>
              <a:rPr lang="en-US" b="1" dirty="0"/>
              <a:t>Performance:</a:t>
            </a:r>
            <a:r>
              <a:rPr lang="en-US" dirty="0"/>
              <a:t> Solid results, but not the top performer</a:t>
            </a:r>
          </a:p>
        </p:txBody>
      </p:sp>
      <p:sp>
        <p:nvSpPr>
          <p:cNvPr id="7" name="TextBox 6">
            <a:extLst>
              <a:ext uri="{FF2B5EF4-FFF2-40B4-BE49-F238E27FC236}">
                <a16:creationId xmlns:a16="http://schemas.microsoft.com/office/drawing/2014/main" id="{9A04B22F-292C-8013-B799-838305298BCE}"/>
              </a:ext>
            </a:extLst>
          </p:cNvPr>
          <p:cNvSpPr txBox="1"/>
          <p:nvPr/>
        </p:nvSpPr>
        <p:spPr>
          <a:xfrm>
            <a:off x="1513840" y="2336801"/>
            <a:ext cx="6004560" cy="2031325"/>
          </a:xfrm>
          <a:prstGeom prst="rect">
            <a:avLst/>
          </a:prstGeom>
          <a:noFill/>
        </p:spPr>
        <p:txBody>
          <a:bodyPr wrap="square">
            <a:spAutoFit/>
          </a:bodyPr>
          <a:lstStyle/>
          <a:p>
            <a:pPr>
              <a:buNone/>
            </a:pPr>
            <a:r>
              <a:rPr lang="en-US" b="1" dirty="0"/>
              <a:t>4. Neural Networks</a:t>
            </a:r>
          </a:p>
          <a:p>
            <a:pPr>
              <a:buFont typeface="Arial" panose="020B0604020202020204" pitchFamily="34" charset="0"/>
              <a:buChar char="•"/>
            </a:pPr>
            <a:r>
              <a:rPr lang="en-US" b="1" dirty="0"/>
              <a:t>Type:</a:t>
            </a:r>
            <a:r>
              <a:rPr lang="en-US" dirty="0"/>
              <a:t> Deep learning</a:t>
            </a:r>
          </a:p>
          <a:p>
            <a:pPr>
              <a:buFont typeface="Arial" panose="020B0604020202020204" pitchFamily="34" charset="0"/>
              <a:buChar char="•"/>
            </a:pPr>
            <a:r>
              <a:rPr lang="en-US" b="1" dirty="0"/>
              <a:t>Why Used:</a:t>
            </a:r>
            <a:endParaRPr lang="en-US" dirty="0"/>
          </a:p>
          <a:p>
            <a:pPr marL="742950" lvl="1" indent="-285750">
              <a:buFont typeface="Arial" panose="020B0604020202020204" pitchFamily="34" charset="0"/>
              <a:buChar char="•"/>
            </a:pPr>
            <a:r>
              <a:rPr lang="en-US" dirty="0"/>
              <a:t>Learns complex, non-linear relationships</a:t>
            </a:r>
          </a:p>
          <a:p>
            <a:pPr marL="742950" lvl="1" indent="-285750">
              <a:buFont typeface="Arial" panose="020B0604020202020204" pitchFamily="34" charset="0"/>
              <a:buChar char="•"/>
            </a:pPr>
            <a:r>
              <a:rPr lang="en-US" dirty="0"/>
              <a:t>Great for large datasets and medical imaging</a:t>
            </a:r>
          </a:p>
          <a:p>
            <a:pPr marL="742950" lvl="1" indent="-285750">
              <a:buFont typeface="Arial" panose="020B0604020202020204" pitchFamily="34" charset="0"/>
              <a:buChar char="•"/>
            </a:pPr>
            <a:r>
              <a:rPr lang="en-US" dirty="0"/>
              <a:t>High flexibility and performance</a:t>
            </a:r>
          </a:p>
          <a:p>
            <a:pPr>
              <a:buFont typeface="Arial" panose="020B0604020202020204" pitchFamily="34" charset="0"/>
              <a:buChar char="•"/>
            </a:pPr>
            <a:r>
              <a:rPr lang="en-US" b="1" dirty="0"/>
              <a:t>Performance:</a:t>
            </a:r>
            <a:r>
              <a:rPr lang="en-US" dirty="0"/>
              <a:t> Best accuracy (88.9%) and recall (90.1%)</a:t>
            </a:r>
          </a:p>
        </p:txBody>
      </p:sp>
      <p:sp>
        <p:nvSpPr>
          <p:cNvPr id="9" name="TextBox 8">
            <a:extLst>
              <a:ext uri="{FF2B5EF4-FFF2-40B4-BE49-F238E27FC236}">
                <a16:creationId xmlns:a16="http://schemas.microsoft.com/office/drawing/2014/main" id="{11CAC344-D88B-95F5-49D2-80202AD0D495}"/>
              </a:ext>
            </a:extLst>
          </p:cNvPr>
          <p:cNvSpPr txBox="1"/>
          <p:nvPr/>
        </p:nvSpPr>
        <p:spPr>
          <a:xfrm>
            <a:off x="1442720" y="4521199"/>
            <a:ext cx="7447280" cy="2031325"/>
          </a:xfrm>
          <a:prstGeom prst="rect">
            <a:avLst/>
          </a:prstGeom>
          <a:noFill/>
        </p:spPr>
        <p:txBody>
          <a:bodyPr wrap="square">
            <a:spAutoFit/>
          </a:bodyPr>
          <a:lstStyle/>
          <a:p>
            <a:pPr>
              <a:buNone/>
            </a:pPr>
            <a:r>
              <a:rPr lang="en-US" b="1" dirty="0"/>
              <a:t>5. </a:t>
            </a:r>
            <a:r>
              <a:rPr lang="en-US" b="1" dirty="0" err="1"/>
              <a:t>XGBoost</a:t>
            </a:r>
            <a:r>
              <a:rPr lang="en-US" b="1" dirty="0"/>
              <a:t> (Extreme Gradient Boosting)</a:t>
            </a:r>
          </a:p>
          <a:p>
            <a:pPr>
              <a:buFont typeface="Arial" panose="020B0604020202020204" pitchFamily="34" charset="0"/>
              <a:buChar char="•"/>
            </a:pPr>
            <a:r>
              <a:rPr lang="en-US" b="1" dirty="0"/>
              <a:t>Type:</a:t>
            </a:r>
            <a:r>
              <a:rPr lang="en-US" dirty="0"/>
              <a:t> Gradient boosting ensemble</a:t>
            </a:r>
          </a:p>
          <a:p>
            <a:pPr>
              <a:buFont typeface="Arial" panose="020B0604020202020204" pitchFamily="34" charset="0"/>
              <a:buChar char="•"/>
            </a:pPr>
            <a:r>
              <a:rPr lang="en-US" b="1" dirty="0"/>
              <a:t>Why Used:</a:t>
            </a:r>
            <a:endParaRPr lang="en-US" dirty="0"/>
          </a:p>
          <a:p>
            <a:pPr marL="742950" lvl="1" indent="-285750">
              <a:buFont typeface="Arial" panose="020B0604020202020204" pitchFamily="34" charset="0"/>
              <a:buChar char="•"/>
            </a:pPr>
            <a:r>
              <a:rPr lang="en-US" dirty="0"/>
              <a:t>Fast and efficient</a:t>
            </a:r>
          </a:p>
          <a:p>
            <a:pPr marL="742950" lvl="1" indent="-285750">
              <a:buFont typeface="Arial" panose="020B0604020202020204" pitchFamily="34" charset="0"/>
              <a:buChar char="•"/>
            </a:pPr>
            <a:r>
              <a:rPr lang="en-US" dirty="0"/>
              <a:t>Excellent performance on structured/tabular data</a:t>
            </a:r>
          </a:p>
          <a:p>
            <a:pPr marL="742950" lvl="1" indent="-285750">
              <a:buFont typeface="Arial" panose="020B0604020202020204" pitchFamily="34" charset="0"/>
              <a:buChar char="•"/>
            </a:pPr>
            <a:r>
              <a:rPr lang="en-US" dirty="0"/>
              <a:t>Handles missing data and class imbalance well</a:t>
            </a:r>
          </a:p>
          <a:p>
            <a:pPr>
              <a:buFont typeface="Arial" panose="020B0604020202020204" pitchFamily="34" charset="0"/>
              <a:buChar char="•"/>
            </a:pPr>
            <a:r>
              <a:rPr lang="en-US" b="1" dirty="0"/>
              <a:t>Performance:</a:t>
            </a:r>
            <a:r>
              <a:rPr lang="en-US" dirty="0"/>
              <a:t> Very close to Neural Networks in accuracy and precision</a:t>
            </a:r>
          </a:p>
        </p:txBody>
      </p:sp>
    </p:spTree>
    <p:extLst>
      <p:ext uri="{BB962C8B-B14F-4D97-AF65-F5344CB8AC3E}">
        <p14:creationId xmlns:p14="http://schemas.microsoft.com/office/powerpoint/2010/main" val="2006378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
            <a:extLst>
              <a:ext uri="{FF2B5EF4-FFF2-40B4-BE49-F238E27FC236}">
                <a16:creationId xmlns:a16="http://schemas.microsoft.com/office/drawing/2014/main" id="{B1E76606-74F7-6BB9-DDA8-7D55F4270084}"/>
              </a:ext>
            </a:extLst>
          </p:cNvPr>
          <p:cNvPicPr>
            <a:picLocks noChangeAspect="1"/>
          </p:cNvPicPr>
          <p:nvPr/>
        </p:nvPicPr>
        <p:blipFill>
          <a:blip r:embed="rId2"/>
          <a:stretch>
            <a:fillRect/>
          </a:stretch>
        </p:blipFill>
        <p:spPr>
          <a:xfrm>
            <a:off x="0" y="0"/>
            <a:ext cx="9143999" cy="6857999"/>
          </a:xfrm>
          <a:prstGeom prst="rect">
            <a:avLst/>
          </a:prstGeom>
        </p:spPr>
      </p:pic>
      <p:sp>
        <p:nvSpPr>
          <p:cNvPr id="9" name="TextBox 8">
            <a:extLst>
              <a:ext uri="{FF2B5EF4-FFF2-40B4-BE49-F238E27FC236}">
                <a16:creationId xmlns:a16="http://schemas.microsoft.com/office/drawing/2014/main" id="{AD1AFD60-AC36-0D60-961E-7CF2C7C01D6A}"/>
              </a:ext>
            </a:extLst>
          </p:cNvPr>
          <p:cNvSpPr txBox="1"/>
          <p:nvPr/>
        </p:nvSpPr>
        <p:spPr>
          <a:xfrm>
            <a:off x="1158240" y="254000"/>
            <a:ext cx="7193280" cy="1631216"/>
          </a:xfrm>
          <a:prstGeom prst="rect">
            <a:avLst/>
          </a:prstGeom>
          <a:noFill/>
        </p:spPr>
        <p:txBody>
          <a:bodyPr wrap="square">
            <a:spAutoFit/>
          </a:bodyPr>
          <a:lstStyle/>
          <a:p>
            <a:r>
              <a:rPr lang="en-US" sz="3200" dirty="0"/>
              <a:t>System Testing</a:t>
            </a:r>
          </a:p>
          <a:p>
            <a:r>
              <a:rPr lang="en-US" dirty="0"/>
              <a:t>System</a:t>
            </a:r>
            <a:r>
              <a:rPr lang="en-US" sz="3200" dirty="0"/>
              <a:t> </a:t>
            </a:r>
            <a:r>
              <a:rPr lang="en-US" dirty="0"/>
              <a:t>testing was done to validate the performance and reliability of the Neurological Disorder Risk Prediction System. This ensured that the machine learning models could generalize well to unseen patient data.</a:t>
            </a:r>
            <a:endParaRPr lang="en-IN" dirty="0"/>
          </a:p>
        </p:txBody>
      </p:sp>
      <p:sp>
        <p:nvSpPr>
          <p:cNvPr id="11" name="TextBox 10">
            <a:extLst>
              <a:ext uri="{FF2B5EF4-FFF2-40B4-BE49-F238E27FC236}">
                <a16:creationId xmlns:a16="http://schemas.microsoft.com/office/drawing/2014/main" id="{7E3CD080-1649-4392-3235-30FA07C467E7}"/>
              </a:ext>
            </a:extLst>
          </p:cNvPr>
          <p:cNvSpPr txBox="1"/>
          <p:nvPr/>
        </p:nvSpPr>
        <p:spPr>
          <a:xfrm>
            <a:off x="1422400" y="1885216"/>
            <a:ext cx="7721599" cy="2308324"/>
          </a:xfrm>
          <a:prstGeom prst="rect">
            <a:avLst/>
          </a:prstGeom>
          <a:noFill/>
        </p:spPr>
        <p:txBody>
          <a:bodyPr wrap="square">
            <a:spAutoFit/>
          </a:bodyPr>
          <a:lstStyle/>
          <a:p>
            <a:pPr>
              <a:buNone/>
            </a:pPr>
            <a:r>
              <a:rPr lang="en-US" b="1" dirty="0"/>
              <a:t>✅ Testing Methods Used</a:t>
            </a:r>
          </a:p>
          <a:p>
            <a:pPr>
              <a:buNone/>
            </a:pPr>
            <a:r>
              <a:rPr lang="en-US" b="1" dirty="0"/>
              <a:t>1. Train-Test Split</a:t>
            </a:r>
          </a:p>
          <a:p>
            <a:pPr>
              <a:buFont typeface="Arial" panose="020B0604020202020204" pitchFamily="34" charset="0"/>
              <a:buChar char="•"/>
            </a:pPr>
            <a:r>
              <a:rPr lang="en-US" b="1" dirty="0"/>
              <a:t>80%</a:t>
            </a:r>
            <a:r>
              <a:rPr lang="en-US" dirty="0"/>
              <a:t> of the dataset was used for </a:t>
            </a:r>
            <a:r>
              <a:rPr lang="en-US" b="1" dirty="0"/>
              <a:t>training</a:t>
            </a:r>
            <a:r>
              <a:rPr lang="en-US" dirty="0"/>
              <a:t>, and </a:t>
            </a:r>
            <a:r>
              <a:rPr lang="en-US" b="1" dirty="0"/>
              <a:t>20%</a:t>
            </a:r>
            <a:r>
              <a:rPr lang="en-US" dirty="0"/>
              <a:t> for </a:t>
            </a:r>
            <a:r>
              <a:rPr lang="en-US" b="1" dirty="0"/>
              <a:t>testing</a:t>
            </a:r>
            <a:r>
              <a:rPr lang="en-US" dirty="0"/>
              <a:t>.</a:t>
            </a:r>
          </a:p>
          <a:p>
            <a:pPr>
              <a:buFont typeface="Arial" panose="020B0604020202020204" pitchFamily="34" charset="0"/>
              <a:buChar char="•"/>
            </a:pPr>
            <a:r>
              <a:rPr lang="en-US" dirty="0"/>
              <a:t>Ensured the models were evaluated on </a:t>
            </a:r>
            <a:r>
              <a:rPr lang="en-US" b="1" dirty="0"/>
              <a:t>unseen data</a:t>
            </a:r>
            <a:r>
              <a:rPr lang="en-US" dirty="0"/>
              <a:t>.</a:t>
            </a:r>
          </a:p>
          <a:p>
            <a:pPr>
              <a:buNone/>
            </a:pPr>
            <a:r>
              <a:rPr lang="en-US" b="1" dirty="0"/>
              <a:t>2. Cross-Validation (5-Fold)</a:t>
            </a:r>
          </a:p>
          <a:p>
            <a:pPr>
              <a:buFont typeface="Arial" panose="020B0604020202020204" pitchFamily="34" charset="0"/>
              <a:buChar char="•"/>
            </a:pPr>
            <a:r>
              <a:rPr lang="en-US" dirty="0"/>
              <a:t>Dataset split into 5 parts; each part used as a test set once while the others are used for training.</a:t>
            </a:r>
          </a:p>
          <a:p>
            <a:pPr>
              <a:buFont typeface="Arial" panose="020B0604020202020204" pitchFamily="34" charset="0"/>
              <a:buChar char="•"/>
            </a:pPr>
            <a:r>
              <a:rPr lang="en-US" b="1" dirty="0"/>
              <a:t>Improves reliability</a:t>
            </a:r>
            <a:r>
              <a:rPr lang="en-US" dirty="0"/>
              <a:t> and reduces the risk of biased results.</a:t>
            </a:r>
          </a:p>
        </p:txBody>
      </p:sp>
      <p:sp>
        <p:nvSpPr>
          <p:cNvPr id="16" name="TextBox 15">
            <a:extLst>
              <a:ext uri="{FF2B5EF4-FFF2-40B4-BE49-F238E27FC236}">
                <a16:creationId xmlns:a16="http://schemas.microsoft.com/office/drawing/2014/main" id="{4668166E-19EC-70A1-B534-4F93B7F67C5A}"/>
              </a:ext>
            </a:extLst>
          </p:cNvPr>
          <p:cNvSpPr txBox="1"/>
          <p:nvPr/>
        </p:nvSpPr>
        <p:spPr>
          <a:xfrm>
            <a:off x="995680" y="4429760"/>
            <a:ext cx="7061200" cy="1354217"/>
          </a:xfrm>
          <a:prstGeom prst="rect">
            <a:avLst/>
          </a:prstGeom>
          <a:noFill/>
        </p:spPr>
        <p:txBody>
          <a:bodyPr wrap="square">
            <a:spAutoFit/>
          </a:bodyPr>
          <a:lstStyle/>
          <a:p>
            <a:pPr>
              <a:buNone/>
            </a:pPr>
            <a:r>
              <a:rPr lang="en-US" sz="2800" b="1" dirty="0"/>
              <a:t>Testing Outcome</a:t>
            </a:r>
          </a:p>
          <a:p>
            <a:pPr>
              <a:buFont typeface="Arial" panose="020B0604020202020204" pitchFamily="34" charset="0"/>
              <a:buChar char="•"/>
            </a:pPr>
            <a:r>
              <a:rPr lang="en-US" b="1" dirty="0"/>
              <a:t>Neural Network</a:t>
            </a:r>
            <a:r>
              <a:rPr lang="en-US" dirty="0"/>
              <a:t>: Best performance (88.9% accuracy, 90.1% recall)</a:t>
            </a:r>
          </a:p>
          <a:p>
            <a:pPr>
              <a:buFont typeface="Arial" panose="020B0604020202020204" pitchFamily="34" charset="0"/>
              <a:buChar char="•"/>
            </a:pPr>
            <a:r>
              <a:rPr lang="en-US" b="1" dirty="0"/>
              <a:t>Random Forest &amp; </a:t>
            </a:r>
            <a:r>
              <a:rPr lang="en-US" b="1" dirty="0" err="1"/>
              <a:t>XGBoost</a:t>
            </a:r>
            <a:r>
              <a:rPr lang="en-US" dirty="0"/>
              <a:t>: Strong and interpretable results</a:t>
            </a:r>
          </a:p>
          <a:p>
            <a:pPr>
              <a:buFont typeface="Arial" panose="020B0604020202020204" pitchFamily="34" charset="0"/>
              <a:buChar char="•"/>
            </a:pPr>
            <a:r>
              <a:rPr lang="en-US" b="1" dirty="0"/>
              <a:t>SVM &amp; Logistic Regression</a:t>
            </a:r>
            <a:r>
              <a:rPr lang="en-US" dirty="0"/>
              <a:t>: Acceptable but lower performance</a:t>
            </a:r>
          </a:p>
        </p:txBody>
      </p:sp>
    </p:spTree>
    <p:extLst>
      <p:ext uri="{BB962C8B-B14F-4D97-AF65-F5344CB8AC3E}">
        <p14:creationId xmlns:p14="http://schemas.microsoft.com/office/powerpoint/2010/main" val="448452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10;&#10;AI-generated content may be incorrect.">
            <a:extLst>
              <a:ext uri="{FF2B5EF4-FFF2-40B4-BE49-F238E27FC236}">
                <a16:creationId xmlns:a16="http://schemas.microsoft.com/office/drawing/2014/main" id="{60BB035A-539E-0C7F-2457-A7BCBD41C545}"/>
              </a:ext>
            </a:extLst>
          </p:cNvPr>
          <p:cNvPicPr>
            <a:picLocks noChangeAspect="1"/>
          </p:cNvPicPr>
          <p:nvPr/>
        </p:nvPicPr>
        <p:blipFill>
          <a:blip r:embed="rId2"/>
          <a:stretch>
            <a:fillRect/>
          </a:stretch>
        </p:blipFill>
        <p:spPr>
          <a:xfrm>
            <a:off x="0" y="0"/>
            <a:ext cx="9143999" cy="6857999"/>
          </a:xfrm>
          <a:prstGeom prst="rect">
            <a:avLst/>
          </a:prstGeom>
        </p:spPr>
      </p:pic>
      <p:sp>
        <p:nvSpPr>
          <p:cNvPr id="9" name="TextBox 8">
            <a:extLst>
              <a:ext uri="{FF2B5EF4-FFF2-40B4-BE49-F238E27FC236}">
                <a16:creationId xmlns:a16="http://schemas.microsoft.com/office/drawing/2014/main" id="{30EE5028-2DC2-801F-4402-7EEC4871CC69}"/>
              </a:ext>
            </a:extLst>
          </p:cNvPr>
          <p:cNvSpPr txBox="1"/>
          <p:nvPr/>
        </p:nvSpPr>
        <p:spPr>
          <a:xfrm>
            <a:off x="1249680" y="212322"/>
            <a:ext cx="4653280" cy="584775"/>
          </a:xfrm>
          <a:prstGeom prst="rect">
            <a:avLst/>
          </a:prstGeom>
          <a:noFill/>
        </p:spPr>
        <p:txBody>
          <a:bodyPr wrap="square">
            <a:spAutoFit/>
          </a:bodyPr>
          <a:lstStyle/>
          <a:p>
            <a:r>
              <a:rPr lang="en-IN" sz="3200" b="1" dirty="0"/>
              <a:t>Test Cases</a:t>
            </a:r>
            <a:endParaRPr lang="en-IN" sz="3200" dirty="0"/>
          </a:p>
        </p:txBody>
      </p:sp>
      <p:graphicFrame>
        <p:nvGraphicFramePr>
          <p:cNvPr id="10" name="Table 9">
            <a:extLst>
              <a:ext uri="{FF2B5EF4-FFF2-40B4-BE49-F238E27FC236}">
                <a16:creationId xmlns:a16="http://schemas.microsoft.com/office/drawing/2014/main" id="{33004808-A59B-A105-9B16-500D53093E93}"/>
              </a:ext>
            </a:extLst>
          </p:cNvPr>
          <p:cNvGraphicFramePr>
            <a:graphicFrameLocks noGrp="1"/>
          </p:cNvGraphicFramePr>
          <p:nvPr>
            <p:extLst>
              <p:ext uri="{D42A27DB-BD31-4B8C-83A1-F6EECF244321}">
                <p14:modId xmlns:p14="http://schemas.microsoft.com/office/powerpoint/2010/main" val="3625260609"/>
              </p:ext>
            </p:extLst>
          </p:nvPr>
        </p:nvGraphicFramePr>
        <p:xfrm>
          <a:off x="2306322" y="1009420"/>
          <a:ext cx="4836160" cy="5371062"/>
        </p:xfrm>
        <a:graphic>
          <a:graphicData uri="http://schemas.openxmlformats.org/drawingml/2006/table">
            <a:tbl>
              <a:tblPr>
                <a:tableStyleId>{BDBED569-4797-4DF1-A0F4-6AAB3CD982D8}</a:tableStyleId>
              </a:tblPr>
              <a:tblGrid>
                <a:gridCol w="967232">
                  <a:extLst>
                    <a:ext uri="{9D8B030D-6E8A-4147-A177-3AD203B41FA5}">
                      <a16:colId xmlns:a16="http://schemas.microsoft.com/office/drawing/2014/main" val="554104051"/>
                    </a:ext>
                  </a:extLst>
                </a:gridCol>
                <a:gridCol w="967232">
                  <a:extLst>
                    <a:ext uri="{9D8B030D-6E8A-4147-A177-3AD203B41FA5}">
                      <a16:colId xmlns:a16="http://schemas.microsoft.com/office/drawing/2014/main" val="3327461027"/>
                    </a:ext>
                  </a:extLst>
                </a:gridCol>
                <a:gridCol w="967232">
                  <a:extLst>
                    <a:ext uri="{9D8B030D-6E8A-4147-A177-3AD203B41FA5}">
                      <a16:colId xmlns:a16="http://schemas.microsoft.com/office/drawing/2014/main" val="1901602075"/>
                    </a:ext>
                  </a:extLst>
                </a:gridCol>
                <a:gridCol w="967232">
                  <a:extLst>
                    <a:ext uri="{9D8B030D-6E8A-4147-A177-3AD203B41FA5}">
                      <a16:colId xmlns:a16="http://schemas.microsoft.com/office/drawing/2014/main" val="2667247330"/>
                    </a:ext>
                  </a:extLst>
                </a:gridCol>
                <a:gridCol w="967232">
                  <a:extLst>
                    <a:ext uri="{9D8B030D-6E8A-4147-A177-3AD203B41FA5}">
                      <a16:colId xmlns:a16="http://schemas.microsoft.com/office/drawing/2014/main" val="799959889"/>
                    </a:ext>
                  </a:extLst>
                </a:gridCol>
              </a:tblGrid>
              <a:tr h="257516">
                <a:tc>
                  <a:txBody>
                    <a:bodyPr/>
                    <a:lstStyle/>
                    <a:p>
                      <a:r>
                        <a:rPr lang="en-IN" sz="600" b="1"/>
                        <a:t>Test Case ID</a:t>
                      </a:r>
                      <a:endParaRPr lang="en-IN" sz="600"/>
                    </a:p>
                  </a:txBody>
                  <a:tcPr marL="31000" marR="31000" marT="15500" marB="15500" anchor="ctr"/>
                </a:tc>
                <a:tc>
                  <a:txBody>
                    <a:bodyPr/>
                    <a:lstStyle/>
                    <a:p>
                      <a:r>
                        <a:rPr lang="en-IN" sz="600" b="1"/>
                        <a:t>Test Description</a:t>
                      </a:r>
                      <a:endParaRPr lang="en-IN" sz="600"/>
                    </a:p>
                  </a:txBody>
                  <a:tcPr marL="31000" marR="31000" marT="15500" marB="15500" anchor="ctr"/>
                </a:tc>
                <a:tc>
                  <a:txBody>
                    <a:bodyPr/>
                    <a:lstStyle/>
                    <a:p>
                      <a:r>
                        <a:rPr lang="en-IN" sz="600" b="1"/>
                        <a:t>Input</a:t>
                      </a:r>
                      <a:endParaRPr lang="en-IN" sz="600"/>
                    </a:p>
                  </a:txBody>
                  <a:tcPr marL="31000" marR="31000" marT="15500" marB="15500" anchor="ctr"/>
                </a:tc>
                <a:tc>
                  <a:txBody>
                    <a:bodyPr/>
                    <a:lstStyle/>
                    <a:p>
                      <a:r>
                        <a:rPr lang="en-IN" sz="600" b="1"/>
                        <a:t>Expected Output</a:t>
                      </a:r>
                      <a:endParaRPr lang="en-IN" sz="600"/>
                    </a:p>
                  </a:txBody>
                  <a:tcPr marL="31000" marR="31000" marT="15500" marB="15500" anchor="ctr"/>
                </a:tc>
                <a:tc>
                  <a:txBody>
                    <a:bodyPr/>
                    <a:lstStyle/>
                    <a:p>
                      <a:r>
                        <a:rPr lang="en-IN" sz="600" b="1"/>
                        <a:t>Result Type</a:t>
                      </a:r>
                      <a:endParaRPr lang="en-IN" sz="600"/>
                    </a:p>
                  </a:txBody>
                  <a:tcPr marL="31000" marR="31000" marT="15500" marB="15500" anchor="ctr"/>
                </a:tc>
                <a:extLst>
                  <a:ext uri="{0D108BD9-81ED-4DB2-BD59-A6C34878D82A}">
                    <a16:rowId xmlns:a16="http://schemas.microsoft.com/office/drawing/2014/main" val="4212956536"/>
                  </a:ext>
                </a:extLst>
              </a:tr>
              <a:tr h="588609">
                <a:tc>
                  <a:txBody>
                    <a:bodyPr/>
                    <a:lstStyle/>
                    <a:p>
                      <a:r>
                        <a:rPr lang="en-IN" sz="600"/>
                        <a:t>TC01</a:t>
                      </a:r>
                    </a:p>
                  </a:txBody>
                  <a:tcPr marL="31000" marR="31000" marT="15500" marB="15500" anchor="ctr"/>
                </a:tc>
                <a:tc>
                  <a:txBody>
                    <a:bodyPr/>
                    <a:lstStyle/>
                    <a:p>
                      <a:r>
                        <a:rPr lang="en-US" sz="600"/>
                        <a:t>Test with complete valid patient data</a:t>
                      </a:r>
                    </a:p>
                  </a:txBody>
                  <a:tcPr marL="31000" marR="31000" marT="15500" marB="15500" anchor="ctr"/>
                </a:tc>
                <a:tc>
                  <a:txBody>
                    <a:bodyPr/>
                    <a:lstStyle/>
                    <a:p>
                      <a:r>
                        <a:rPr lang="en-US" sz="600"/>
                        <a:t>Age: 65, Smokes: Yes, Family History: Yes, Symptoms: High</a:t>
                      </a:r>
                    </a:p>
                  </a:txBody>
                  <a:tcPr marL="31000" marR="31000" marT="15500" marB="15500" anchor="ctr"/>
                </a:tc>
                <a:tc>
                  <a:txBody>
                    <a:bodyPr/>
                    <a:lstStyle/>
                    <a:p>
                      <a:r>
                        <a:rPr lang="en-IN" sz="600"/>
                        <a:t>Risk Level: High</a:t>
                      </a:r>
                    </a:p>
                  </a:txBody>
                  <a:tcPr marL="31000" marR="31000" marT="15500" marB="15500" anchor="ctr"/>
                </a:tc>
                <a:tc>
                  <a:txBody>
                    <a:bodyPr/>
                    <a:lstStyle/>
                    <a:p>
                      <a:r>
                        <a:rPr lang="en-IN" sz="600"/>
                        <a:t>Functional</a:t>
                      </a:r>
                    </a:p>
                  </a:txBody>
                  <a:tcPr marL="31000" marR="31000" marT="15500" marB="15500" anchor="ctr"/>
                </a:tc>
                <a:extLst>
                  <a:ext uri="{0D108BD9-81ED-4DB2-BD59-A6C34878D82A}">
                    <a16:rowId xmlns:a16="http://schemas.microsoft.com/office/drawing/2014/main" val="1542056271"/>
                  </a:ext>
                </a:extLst>
              </a:tr>
              <a:tr h="588609">
                <a:tc>
                  <a:txBody>
                    <a:bodyPr/>
                    <a:lstStyle/>
                    <a:p>
                      <a:r>
                        <a:rPr lang="en-IN" sz="600"/>
                        <a:t>TC02</a:t>
                      </a:r>
                    </a:p>
                  </a:txBody>
                  <a:tcPr marL="31000" marR="31000" marT="15500" marB="15500" anchor="ctr"/>
                </a:tc>
                <a:tc>
                  <a:txBody>
                    <a:bodyPr/>
                    <a:lstStyle/>
                    <a:p>
                      <a:r>
                        <a:rPr lang="en-US" sz="600" dirty="0"/>
                        <a:t>Test with low-risk patient profile</a:t>
                      </a:r>
                    </a:p>
                  </a:txBody>
                  <a:tcPr marL="31000" marR="31000" marT="15500" marB="15500" anchor="ctr"/>
                </a:tc>
                <a:tc>
                  <a:txBody>
                    <a:bodyPr/>
                    <a:lstStyle/>
                    <a:p>
                      <a:r>
                        <a:rPr lang="en-US" sz="600"/>
                        <a:t>Age: 30, Active Lifestyle, No family history, Symptoms: None</a:t>
                      </a:r>
                    </a:p>
                  </a:txBody>
                  <a:tcPr marL="31000" marR="31000" marT="15500" marB="15500" anchor="ctr"/>
                </a:tc>
                <a:tc>
                  <a:txBody>
                    <a:bodyPr/>
                    <a:lstStyle/>
                    <a:p>
                      <a:r>
                        <a:rPr lang="en-IN" sz="600"/>
                        <a:t>Risk Level: Low</a:t>
                      </a:r>
                    </a:p>
                  </a:txBody>
                  <a:tcPr marL="31000" marR="31000" marT="15500" marB="15500" anchor="ctr"/>
                </a:tc>
                <a:tc>
                  <a:txBody>
                    <a:bodyPr/>
                    <a:lstStyle/>
                    <a:p>
                      <a:r>
                        <a:rPr lang="en-IN" sz="600"/>
                        <a:t>Functional</a:t>
                      </a:r>
                    </a:p>
                  </a:txBody>
                  <a:tcPr marL="31000" marR="31000" marT="15500" marB="15500" anchor="ctr"/>
                </a:tc>
                <a:extLst>
                  <a:ext uri="{0D108BD9-81ED-4DB2-BD59-A6C34878D82A}">
                    <a16:rowId xmlns:a16="http://schemas.microsoft.com/office/drawing/2014/main" val="3171741587"/>
                  </a:ext>
                </a:extLst>
              </a:tr>
              <a:tr h="478246">
                <a:tc>
                  <a:txBody>
                    <a:bodyPr/>
                    <a:lstStyle/>
                    <a:p>
                      <a:r>
                        <a:rPr lang="en-IN" sz="600" dirty="0"/>
                        <a:t>TC03</a:t>
                      </a:r>
                    </a:p>
                  </a:txBody>
                  <a:tcPr marL="31000" marR="31000" marT="15500" marB="15500" anchor="ctr"/>
                </a:tc>
                <a:tc>
                  <a:txBody>
                    <a:bodyPr/>
                    <a:lstStyle/>
                    <a:p>
                      <a:r>
                        <a:rPr lang="en-US" sz="600"/>
                        <a:t>Test handling of missing values in input</a:t>
                      </a:r>
                    </a:p>
                  </a:txBody>
                  <a:tcPr marL="31000" marR="31000" marT="15500" marB="15500" anchor="ctr"/>
                </a:tc>
                <a:tc>
                  <a:txBody>
                    <a:bodyPr/>
                    <a:lstStyle/>
                    <a:p>
                      <a:r>
                        <a:rPr lang="en-US" sz="600"/>
                        <a:t>Age: 55, Smoking: —, Family History: Yes</a:t>
                      </a:r>
                    </a:p>
                  </a:txBody>
                  <a:tcPr marL="31000" marR="31000" marT="15500" marB="15500" anchor="ctr"/>
                </a:tc>
                <a:tc>
                  <a:txBody>
                    <a:bodyPr/>
                    <a:lstStyle/>
                    <a:p>
                      <a:r>
                        <a:rPr lang="en-US" sz="600"/>
                        <a:t>Model imputes missing values and predicts</a:t>
                      </a:r>
                    </a:p>
                  </a:txBody>
                  <a:tcPr marL="31000" marR="31000" marT="15500" marB="15500" anchor="ctr"/>
                </a:tc>
                <a:tc>
                  <a:txBody>
                    <a:bodyPr/>
                    <a:lstStyle/>
                    <a:p>
                      <a:r>
                        <a:rPr lang="en-IN" sz="600"/>
                        <a:t>Data Handling</a:t>
                      </a:r>
                    </a:p>
                  </a:txBody>
                  <a:tcPr marL="31000" marR="31000" marT="15500" marB="15500" anchor="ctr"/>
                </a:tc>
                <a:extLst>
                  <a:ext uri="{0D108BD9-81ED-4DB2-BD59-A6C34878D82A}">
                    <a16:rowId xmlns:a16="http://schemas.microsoft.com/office/drawing/2014/main" val="3129285549"/>
                  </a:ext>
                </a:extLst>
              </a:tr>
              <a:tr h="478246">
                <a:tc>
                  <a:txBody>
                    <a:bodyPr/>
                    <a:lstStyle/>
                    <a:p>
                      <a:r>
                        <a:rPr lang="en-IN" sz="600"/>
                        <a:t>TC04</a:t>
                      </a:r>
                    </a:p>
                  </a:txBody>
                  <a:tcPr marL="31000" marR="31000" marT="15500" marB="15500" anchor="ctr"/>
                </a:tc>
                <a:tc>
                  <a:txBody>
                    <a:bodyPr/>
                    <a:lstStyle/>
                    <a:p>
                      <a:r>
                        <a:rPr lang="en-IN" sz="600"/>
                        <a:t>Test categorical feature encoding</a:t>
                      </a:r>
                    </a:p>
                  </a:txBody>
                  <a:tcPr marL="31000" marR="31000" marT="15500" marB="15500" anchor="ctr"/>
                </a:tc>
                <a:tc>
                  <a:txBody>
                    <a:bodyPr/>
                    <a:lstStyle/>
                    <a:p>
                      <a:r>
                        <a:rPr lang="en-IN" sz="600"/>
                        <a:t>Gender: Male, Smoker: No</a:t>
                      </a:r>
                    </a:p>
                  </a:txBody>
                  <a:tcPr marL="31000" marR="31000" marT="15500" marB="15500" anchor="ctr"/>
                </a:tc>
                <a:tc>
                  <a:txBody>
                    <a:bodyPr/>
                    <a:lstStyle/>
                    <a:p>
                      <a:r>
                        <a:rPr lang="en-US" sz="600"/>
                        <a:t>Features are correctly encoded numerically</a:t>
                      </a:r>
                    </a:p>
                  </a:txBody>
                  <a:tcPr marL="31000" marR="31000" marT="15500" marB="15500" anchor="ctr"/>
                </a:tc>
                <a:tc>
                  <a:txBody>
                    <a:bodyPr/>
                    <a:lstStyle/>
                    <a:p>
                      <a:r>
                        <a:rPr lang="en-IN" sz="600"/>
                        <a:t>Data Preprocessing</a:t>
                      </a:r>
                    </a:p>
                  </a:txBody>
                  <a:tcPr marL="31000" marR="31000" marT="15500" marB="15500" anchor="ctr"/>
                </a:tc>
                <a:extLst>
                  <a:ext uri="{0D108BD9-81ED-4DB2-BD59-A6C34878D82A}">
                    <a16:rowId xmlns:a16="http://schemas.microsoft.com/office/drawing/2014/main" val="3090082747"/>
                  </a:ext>
                </a:extLst>
              </a:tr>
              <a:tr h="367880">
                <a:tc>
                  <a:txBody>
                    <a:bodyPr/>
                    <a:lstStyle/>
                    <a:p>
                      <a:r>
                        <a:rPr lang="en-IN" sz="600"/>
                        <a:t>TC05</a:t>
                      </a:r>
                    </a:p>
                  </a:txBody>
                  <a:tcPr marL="31000" marR="31000" marT="15500" marB="15500" anchor="ctr"/>
                </a:tc>
                <a:tc>
                  <a:txBody>
                    <a:bodyPr/>
                    <a:lstStyle/>
                    <a:p>
                      <a:r>
                        <a:rPr lang="en-US" sz="600"/>
                        <a:t>Test boundary age value (e.g., young patient)</a:t>
                      </a:r>
                    </a:p>
                  </a:txBody>
                  <a:tcPr marL="31000" marR="31000" marT="15500" marB="15500" anchor="ctr"/>
                </a:tc>
                <a:tc>
                  <a:txBody>
                    <a:bodyPr/>
                    <a:lstStyle/>
                    <a:p>
                      <a:r>
                        <a:rPr lang="en-US" sz="600"/>
                        <a:t>Age: 18, No medical history or symptoms</a:t>
                      </a:r>
                    </a:p>
                  </a:txBody>
                  <a:tcPr marL="31000" marR="31000" marT="15500" marB="15500" anchor="ctr"/>
                </a:tc>
                <a:tc>
                  <a:txBody>
                    <a:bodyPr/>
                    <a:lstStyle/>
                    <a:p>
                      <a:r>
                        <a:rPr lang="en-IN" sz="600"/>
                        <a:t>Risk Level: Low</a:t>
                      </a:r>
                    </a:p>
                  </a:txBody>
                  <a:tcPr marL="31000" marR="31000" marT="15500" marB="15500" anchor="ctr"/>
                </a:tc>
                <a:tc>
                  <a:txBody>
                    <a:bodyPr/>
                    <a:lstStyle/>
                    <a:p>
                      <a:r>
                        <a:rPr lang="en-IN" sz="600"/>
                        <a:t>Edge Case</a:t>
                      </a:r>
                    </a:p>
                  </a:txBody>
                  <a:tcPr marL="31000" marR="31000" marT="15500" marB="15500" anchor="ctr"/>
                </a:tc>
                <a:extLst>
                  <a:ext uri="{0D108BD9-81ED-4DB2-BD59-A6C34878D82A}">
                    <a16:rowId xmlns:a16="http://schemas.microsoft.com/office/drawing/2014/main" val="3418515128"/>
                  </a:ext>
                </a:extLst>
              </a:tr>
              <a:tr h="478246">
                <a:tc>
                  <a:txBody>
                    <a:bodyPr/>
                    <a:lstStyle/>
                    <a:p>
                      <a:r>
                        <a:rPr lang="en-IN" sz="600"/>
                        <a:t>TC06</a:t>
                      </a:r>
                    </a:p>
                  </a:txBody>
                  <a:tcPr marL="31000" marR="31000" marT="15500" marB="15500" anchor="ctr"/>
                </a:tc>
                <a:tc>
                  <a:txBody>
                    <a:bodyPr/>
                    <a:lstStyle/>
                    <a:p>
                      <a:r>
                        <a:rPr lang="en-US" sz="600"/>
                        <a:t>Test with noisy data (irrelevant characters/symbols)</a:t>
                      </a:r>
                    </a:p>
                  </a:txBody>
                  <a:tcPr marL="31000" marR="31000" marT="15500" marB="15500" anchor="ctr"/>
                </a:tc>
                <a:tc>
                  <a:txBody>
                    <a:bodyPr/>
                    <a:lstStyle/>
                    <a:p>
                      <a:r>
                        <a:rPr lang="en-IN" sz="600" dirty="0"/>
                        <a:t>Symptoms: “Tremor@@@”</a:t>
                      </a:r>
                    </a:p>
                  </a:txBody>
                  <a:tcPr marL="31000" marR="31000" marT="15500" marB="15500" anchor="ctr"/>
                </a:tc>
                <a:tc>
                  <a:txBody>
                    <a:bodyPr/>
                    <a:lstStyle/>
                    <a:p>
                      <a:r>
                        <a:rPr lang="en-IN" sz="600" dirty="0"/>
                        <a:t>Cleaned input, accurate prediction</a:t>
                      </a:r>
                    </a:p>
                  </a:txBody>
                  <a:tcPr marL="31000" marR="31000" marT="15500" marB="15500" anchor="ctr"/>
                </a:tc>
                <a:tc>
                  <a:txBody>
                    <a:bodyPr/>
                    <a:lstStyle/>
                    <a:p>
                      <a:r>
                        <a:rPr lang="en-IN" sz="600"/>
                        <a:t>Input Validation</a:t>
                      </a:r>
                    </a:p>
                  </a:txBody>
                  <a:tcPr marL="31000" marR="31000" marT="15500" marB="15500" anchor="ctr"/>
                </a:tc>
                <a:extLst>
                  <a:ext uri="{0D108BD9-81ED-4DB2-BD59-A6C34878D82A}">
                    <a16:rowId xmlns:a16="http://schemas.microsoft.com/office/drawing/2014/main" val="4269707729"/>
                  </a:ext>
                </a:extLst>
              </a:tr>
              <a:tr h="588609">
                <a:tc>
                  <a:txBody>
                    <a:bodyPr/>
                    <a:lstStyle/>
                    <a:p>
                      <a:r>
                        <a:rPr lang="en-IN" sz="600"/>
                        <a:t>TC07</a:t>
                      </a:r>
                    </a:p>
                  </a:txBody>
                  <a:tcPr marL="31000" marR="31000" marT="15500" marB="15500" anchor="ctr"/>
                </a:tc>
                <a:tc>
                  <a:txBody>
                    <a:bodyPr/>
                    <a:lstStyle/>
                    <a:p>
                      <a:r>
                        <a:rPr lang="en-US" sz="600"/>
                        <a:t>Evaluate model prediction accuracy on known test case</a:t>
                      </a:r>
                    </a:p>
                  </a:txBody>
                  <a:tcPr marL="31000" marR="31000" marT="15500" marB="15500" anchor="ctr"/>
                </a:tc>
                <a:tc>
                  <a:txBody>
                    <a:bodyPr/>
                    <a:lstStyle/>
                    <a:p>
                      <a:r>
                        <a:rPr lang="en-US" sz="600"/>
                        <a:t>Pre-labeled patient data with known risk outcome</a:t>
                      </a:r>
                    </a:p>
                  </a:txBody>
                  <a:tcPr marL="31000" marR="31000" marT="15500" marB="15500" anchor="ctr"/>
                </a:tc>
                <a:tc>
                  <a:txBody>
                    <a:bodyPr/>
                    <a:lstStyle/>
                    <a:p>
                      <a:r>
                        <a:rPr lang="en-IN" sz="600"/>
                        <a:t>Model matches known label</a:t>
                      </a:r>
                    </a:p>
                  </a:txBody>
                  <a:tcPr marL="31000" marR="31000" marT="15500" marB="15500" anchor="ctr"/>
                </a:tc>
                <a:tc>
                  <a:txBody>
                    <a:bodyPr/>
                    <a:lstStyle/>
                    <a:p>
                      <a:r>
                        <a:rPr lang="en-IN" sz="600"/>
                        <a:t>Model Validation</a:t>
                      </a:r>
                    </a:p>
                  </a:txBody>
                  <a:tcPr marL="31000" marR="31000" marT="15500" marB="15500" anchor="ctr"/>
                </a:tc>
                <a:extLst>
                  <a:ext uri="{0D108BD9-81ED-4DB2-BD59-A6C34878D82A}">
                    <a16:rowId xmlns:a16="http://schemas.microsoft.com/office/drawing/2014/main" val="3336748164"/>
                  </a:ext>
                </a:extLst>
              </a:tr>
              <a:tr h="478246">
                <a:tc>
                  <a:txBody>
                    <a:bodyPr/>
                    <a:lstStyle/>
                    <a:p>
                      <a:r>
                        <a:rPr lang="en-IN" sz="600"/>
                        <a:t>TC08</a:t>
                      </a:r>
                    </a:p>
                  </a:txBody>
                  <a:tcPr marL="31000" marR="31000" marT="15500" marB="15500" anchor="ctr"/>
                </a:tc>
                <a:tc>
                  <a:txBody>
                    <a:bodyPr/>
                    <a:lstStyle/>
                    <a:p>
                      <a:r>
                        <a:rPr lang="en-US" sz="600"/>
                        <a:t>Test model scalability with large batch of inputs</a:t>
                      </a:r>
                    </a:p>
                  </a:txBody>
                  <a:tcPr marL="31000" marR="31000" marT="15500" marB="15500" anchor="ctr"/>
                </a:tc>
                <a:tc>
                  <a:txBody>
                    <a:bodyPr/>
                    <a:lstStyle/>
                    <a:p>
                      <a:r>
                        <a:rPr lang="en-IN" sz="600"/>
                        <a:t>1000+ patient records uploaded</a:t>
                      </a:r>
                    </a:p>
                  </a:txBody>
                  <a:tcPr marL="31000" marR="31000" marT="15500" marB="15500" anchor="ctr"/>
                </a:tc>
                <a:tc>
                  <a:txBody>
                    <a:bodyPr/>
                    <a:lstStyle/>
                    <a:p>
                      <a:r>
                        <a:rPr lang="en-US" sz="600"/>
                        <a:t>System handles load without failure</a:t>
                      </a:r>
                    </a:p>
                  </a:txBody>
                  <a:tcPr marL="31000" marR="31000" marT="15500" marB="15500" anchor="ctr"/>
                </a:tc>
                <a:tc>
                  <a:txBody>
                    <a:bodyPr/>
                    <a:lstStyle/>
                    <a:p>
                      <a:r>
                        <a:rPr lang="en-IN" sz="600"/>
                        <a:t>Performance Testing</a:t>
                      </a:r>
                    </a:p>
                  </a:txBody>
                  <a:tcPr marL="31000" marR="31000" marT="15500" marB="15500" anchor="ctr"/>
                </a:tc>
                <a:extLst>
                  <a:ext uri="{0D108BD9-81ED-4DB2-BD59-A6C34878D82A}">
                    <a16:rowId xmlns:a16="http://schemas.microsoft.com/office/drawing/2014/main" val="2316209564"/>
                  </a:ext>
                </a:extLst>
              </a:tr>
              <a:tr h="478246">
                <a:tc>
                  <a:txBody>
                    <a:bodyPr/>
                    <a:lstStyle/>
                    <a:p>
                      <a:r>
                        <a:rPr lang="en-IN" sz="600"/>
                        <a:t>TC09</a:t>
                      </a:r>
                    </a:p>
                  </a:txBody>
                  <a:tcPr marL="31000" marR="31000" marT="15500" marB="15500" anchor="ctr"/>
                </a:tc>
                <a:tc>
                  <a:txBody>
                    <a:bodyPr/>
                    <a:lstStyle/>
                    <a:p>
                      <a:r>
                        <a:rPr lang="en-US" sz="600"/>
                        <a:t>Test system security with unauthorized data access</a:t>
                      </a:r>
                    </a:p>
                  </a:txBody>
                  <a:tcPr marL="31000" marR="31000" marT="15500" marB="15500" anchor="ctr"/>
                </a:tc>
                <a:tc>
                  <a:txBody>
                    <a:bodyPr/>
                    <a:lstStyle/>
                    <a:p>
                      <a:r>
                        <a:rPr lang="en-US" sz="600"/>
                        <a:t>Unauthorized API call or file upload</a:t>
                      </a:r>
                    </a:p>
                  </a:txBody>
                  <a:tcPr marL="31000" marR="31000" marT="15500" marB="15500" anchor="ctr"/>
                </a:tc>
                <a:tc>
                  <a:txBody>
                    <a:bodyPr/>
                    <a:lstStyle/>
                    <a:p>
                      <a:r>
                        <a:rPr lang="en-IN" sz="600"/>
                        <a:t>Access Denied / Error</a:t>
                      </a:r>
                    </a:p>
                  </a:txBody>
                  <a:tcPr marL="31000" marR="31000" marT="15500" marB="15500" anchor="ctr"/>
                </a:tc>
                <a:tc>
                  <a:txBody>
                    <a:bodyPr/>
                    <a:lstStyle/>
                    <a:p>
                      <a:r>
                        <a:rPr lang="en-IN" sz="600"/>
                        <a:t>Security</a:t>
                      </a:r>
                    </a:p>
                  </a:txBody>
                  <a:tcPr marL="31000" marR="31000" marT="15500" marB="15500" anchor="ctr"/>
                </a:tc>
                <a:extLst>
                  <a:ext uri="{0D108BD9-81ED-4DB2-BD59-A6C34878D82A}">
                    <a16:rowId xmlns:a16="http://schemas.microsoft.com/office/drawing/2014/main" val="2921306206"/>
                  </a:ext>
                </a:extLst>
              </a:tr>
              <a:tr h="588609">
                <a:tc>
                  <a:txBody>
                    <a:bodyPr/>
                    <a:lstStyle/>
                    <a:p>
                      <a:r>
                        <a:rPr lang="en-IN" sz="600"/>
                        <a:t>TC10</a:t>
                      </a:r>
                    </a:p>
                  </a:txBody>
                  <a:tcPr marL="31000" marR="31000" marT="15500" marB="15500" anchor="ctr"/>
                </a:tc>
                <a:tc>
                  <a:txBody>
                    <a:bodyPr/>
                    <a:lstStyle/>
                    <a:p>
                      <a:r>
                        <a:rPr lang="en-US" sz="600"/>
                        <a:t>Test prediction explainability (for interpretable models)</a:t>
                      </a:r>
                    </a:p>
                  </a:txBody>
                  <a:tcPr marL="31000" marR="31000" marT="15500" marB="15500" anchor="ctr"/>
                </a:tc>
                <a:tc>
                  <a:txBody>
                    <a:bodyPr/>
                    <a:lstStyle/>
                    <a:p>
                      <a:r>
                        <a:rPr lang="en-US" sz="600"/>
                        <a:t>Patient record passed to Random Forest model</a:t>
                      </a:r>
                    </a:p>
                  </a:txBody>
                  <a:tcPr marL="31000" marR="31000" marT="15500" marB="15500" anchor="ctr"/>
                </a:tc>
                <a:tc>
                  <a:txBody>
                    <a:bodyPr/>
                    <a:lstStyle/>
                    <a:p>
                      <a:r>
                        <a:rPr lang="en-US" sz="600"/>
                        <a:t>Returns risk + important contributing features</a:t>
                      </a:r>
                    </a:p>
                  </a:txBody>
                  <a:tcPr marL="31000" marR="31000" marT="15500" marB="15500" anchor="ctr"/>
                </a:tc>
                <a:tc>
                  <a:txBody>
                    <a:bodyPr/>
                    <a:lstStyle/>
                    <a:p>
                      <a:r>
                        <a:rPr lang="en-IN" sz="600" dirty="0"/>
                        <a:t>Interpretability</a:t>
                      </a:r>
                    </a:p>
                  </a:txBody>
                  <a:tcPr marL="31000" marR="31000" marT="15500" marB="15500" anchor="ctr"/>
                </a:tc>
                <a:extLst>
                  <a:ext uri="{0D108BD9-81ED-4DB2-BD59-A6C34878D82A}">
                    <a16:rowId xmlns:a16="http://schemas.microsoft.com/office/drawing/2014/main" val="2183987339"/>
                  </a:ext>
                </a:extLst>
              </a:tr>
            </a:tbl>
          </a:graphicData>
        </a:graphic>
      </p:graphicFrame>
    </p:spTree>
    <p:extLst>
      <p:ext uri="{BB962C8B-B14F-4D97-AF65-F5344CB8AC3E}">
        <p14:creationId xmlns:p14="http://schemas.microsoft.com/office/powerpoint/2010/main" val="29883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file-78u5XKKZii6FQmTH1C6tJo"/>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1106129" y="509971"/>
            <a:ext cx="6931742" cy="646331"/>
          </a:xfrm>
          <a:prstGeom prst="rect">
            <a:avLst/>
          </a:prstGeom>
          <a:noFill/>
        </p:spPr>
        <p:txBody>
          <a:bodyPr wrap="square">
            <a:spAutoFit/>
          </a:bodyPr>
          <a:lstStyle/>
          <a:p>
            <a:pPr>
              <a:defRPr sz="3200" b="1">
                <a:solidFill>
                  <a:srgbClr val="000033"/>
                </a:solidFill>
              </a:defRPr>
            </a:pPr>
            <a:r>
              <a:rPr lang="en-IN" sz="3600" dirty="0"/>
              <a:t>Abstract</a:t>
            </a:r>
            <a:endParaRPr sz="3600" dirty="0"/>
          </a:p>
        </p:txBody>
      </p:sp>
      <p:sp>
        <p:nvSpPr>
          <p:cNvPr id="5" name="TextBox 4"/>
          <p:cNvSpPr txBox="1"/>
          <p:nvPr/>
        </p:nvSpPr>
        <p:spPr>
          <a:xfrm>
            <a:off x="344129" y="1268361"/>
            <a:ext cx="8342671" cy="4524315"/>
          </a:xfrm>
          <a:prstGeom prst="rect">
            <a:avLst/>
          </a:prstGeom>
          <a:noFill/>
        </p:spPr>
        <p:txBody>
          <a:bodyPr wrap="square">
            <a:spAutoFit/>
          </a:bodyPr>
          <a:lstStyle/>
          <a:p>
            <a:pPr>
              <a:defRPr sz="2400">
                <a:solidFill>
                  <a:srgbClr val="323232"/>
                </a:solidFill>
              </a:defRPr>
            </a:pPr>
            <a:r>
              <a:rPr lang="en-US" dirty="0"/>
              <a:t>          The system predicts the risk of neurological disorders using machine </a:t>
            </a:r>
            <a:r>
              <a:rPr lang="en-US" dirty="0" err="1"/>
              <a:t>learning.It</a:t>
            </a:r>
            <a:r>
              <a:rPr lang="en-US" dirty="0"/>
              <a:t> analyzes medical data, symptoms, lifestyle, and genetics.</a:t>
            </a:r>
          </a:p>
          <a:p>
            <a:pPr>
              <a:defRPr sz="2400">
                <a:solidFill>
                  <a:srgbClr val="323232"/>
                </a:solidFill>
              </a:defRPr>
            </a:pPr>
            <a:r>
              <a:rPr lang="en-US" dirty="0"/>
              <a:t>*The model employs the Random Forest algorithm, which achieves an accuracy of 90% in predicting the likelihood of neurological disorders.</a:t>
            </a:r>
          </a:p>
          <a:p>
            <a:pPr>
              <a:defRPr sz="2400">
                <a:solidFill>
                  <a:srgbClr val="323232"/>
                </a:solidFill>
              </a:defRPr>
            </a:pPr>
            <a:r>
              <a:rPr lang="en-US" dirty="0"/>
              <a:t>*The primary objective is to support healthcare professionals in early diagnosis and decision-making, thereby enhancing diagnostic accuracy and reducing the risk of misdiagnosis. </a:t>
            </a:r>
          </a:p>
          <a:p>
            <a:pPr>
              <a:defRPr sz="2400">
                <a:solidFill>
                  <a:srgbClr val="323232"/>
                </a:solidFill>
              </a:defRPr>
            </a:pPr>
            <a:r>
              <a:rPr lang="en-US" dirty="0"/>
              <a:t>*Additionally, the system's ability to process complex, multidimensional data makes it a promising tool for both individual healthcare and large-scale public health applications.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10;&#10;AI-generated content may be incorrect.">
            <a:extLst>
              <a:ext uri="{FF2B5EF4-FFF2-40B4-BE49-F238E27FC236}">
                <a16:creationId xmlns:a16="http://schemas.microsoft.com/office/drawing/2014/main" id="{37635949-3694-48E0-D038-C6594CECDBB7}"/>
              </a:ext>
            </a:extLst>
          </p:cNvPr>
          <p:cNvPicPr>
            <a:picLocks noChangeAspect="1"/>
          </p:cNvPicPr>
          <p:nvPr/>
        </p:nvPicPr>
        <p:blipFill>
          <a:blip r:embed="rId2"/>
          <a:stretch>
            <a:fillRect/>
          </a:stretch>
        </p:blipFill>
        <p:spPr>
          <a:xfrm>
            <a:off x="0" y="0"/>
            <a:ext cx="9143999" cy="6857999"/>
          </a:xfrm>
          <a:prstGeom prst="rect">
            <a:avLst/>
          </a:prstGeom>
        </p:spPr>
      </p:pic>
      <p:sp>
        <p:nvSpPr>
          <p:cNvPr id="5" name="TextBox 4">
            <a:extLst>
              <a:ext uri="{FF2B5EF4-FFF2-40B4-BE49-F238E27FC236}">
                <a16:creationId xmlns:a16="http://schemas.microsoft.com/office/drawing/2014/main" id="{12ED78CE-8238-5CE8-E5B6-DB0980E027D6}"/>
              </a:ext>
            </a:extLst>
          </p:cNvPr>
          <p:cNvSpPr txBox="1"/>
          <p:nvPr/>
        </p:nvSpPr>
        <p:spPr>
          <a:xfrm>
            <a:off x="1188720" y="402809"/>
            <a:ext cx="4947920" cy="584775"/>
          </a:xfrm>
          <a:prstGeom prst="rect">
            <a:avLst/>
          </a:prstGeom>
          <a:noFill/>
        </p:spPr>
        <p:txBody>
          <a:bodyPr wrap="square">
            <a:spAutoFit/>
          </a:bodyPr>
          <a:lstStyle/>
          <a:p>
            <a:r>
              <a:rPr lang="en-IN" sz="3200" b="1" dirty="0"/>
              <a:t>CONCLUSION</a:t>
            </a:r>
            <a:endParaRPr lang="en-IN" sz="3200" dirty="0"/>
          </a:p>
        </p:txBody>
      </p:sp>
      <p:sp>
        <p:nvSpPr>
          <p:cNvPr id="7" name="TextBox 6">
            <a:extLst>
              <a:ext uri="{FF2B5EF4-FFF2-40B4-BE49-F238E27FC236}">
                <a16:creationId xmlns:a16="http://schemas.microsoft.com/office/drawing/2014/main" id="{72F05704-34F7-FC84-3BD9-82C95E11A57C}"/>
              </a:ext>
            </a:extLst>
          </p:cNvPr>
          <p:cNvSpPr txBox="1"/>
          <p:nvPr/>
        </p:nvSpPr>
        <p:spPr>
          <a:xfrm>
            <a:off x="1188720" y="1188720"/>
            <a:ext cx="7599680" cy="923330"/>
          </a:xfrm>
          <a:prstGeom prst="rect">
            <a:avLst/>
          </a:prstGeom>
          <a:noFill/>
        </p:spPr>
        <p:txBody>
          <a:bodyPr wrap="square">
            <a:spAutoFit/>
          </a:bodyPr>
          <a:lstStyle/>
          <a:p>
            <a:r>
              <a:rPr lang="en-US" dirty="0"/>
              <a:t>The </a:t>
            </a:r>
            <a:r>
              <a:rPr lang="en-US" b="1" dirty="0"/>
              <a:t>Neurological Disorder Risk Prediction System</a:t>
            </a:r>
            <a:r>
              <a:rPr lang="en-US" dirty="0"/>
              <a:t> successfully demonstrates how </a:t>
            </a:r>
            <a:r>
              <a:rPr lang="en-US" b="1" dirty="0"/>
              <a:t>machine learning</a:t>
            </a:r>
            <a:r>
              <a:rPr lang="en-US" dirty="0"/>
              <a:t> can be applied to predict the risk of neurological disorders like Alzheimer’s, Parkinson’s, stroke, and epilepsy using </a:t>
            </a:r>
            <a:r>
              <a:rPr lang="en-US" b="1" dirty="0"/>
              <a:t>patient data</a:t>
            </a:r>
            <a:r>
              <a:rPr lang="en-US" dirty="0"/>
              <a:t>.</a:t>
            </a:r>
          </a:p>
        </p:txBody>
      </p:sp>
      <p:sp>
        <p:nvSpPr>
          <p:cNvPr id="9" name="TextBox 8">
            <a:extLst>
              <a:ext uri="{FF2B5EF4-FFF2-40B4-BE49-F238E27FC236}">
                <a16:creationId xmlns:a16="http://schemas.microsoft.com/office/drawing/2014/main" id="{56D76389-37E8-3626-C3E7-BD639A4BB137}"/>
              </a:ext>
            </a:extLst>
          </p:cNvPr>
          <p:cNvSpPr txBox="1"/>
          <p:nvPr/>
        </p:nvSpPr>
        <p:spPr>
          <a:xfrm>
            <a:off x="1036320" y="2446496"/>
            <a:ext cx="7376160" cy="1477328"/>
          </a:xfrm>
          <a:prstGeom prst="rect">
            <a:avLst/>
          </a:prstGeom>
          <a:noFill/>
        </p:spPr>
        <p:txBody>
          <a:bodyPr wrap="square">
            <a:spAutoFit/>
          </a:bodyPr>
          <a:lstStyle/>
          <a:p>
            <a:pPr>
              <a:buNone/>
            </a:pPr>
            <a:r>
              <a:rPr lang="en-US" b="1" dirty="0"/>
              <a:t>Challenges Noted:</a:t>
            </a:r>
          </a:p>
          <a:p>
            <a:pPr>
              <a:buFont typeface="Arial" panose="020B0604020202020204" pitchFamily="34" charset="0"/>
              <a:buChar char="•"/>
            </a:pPr>
            <a:r>
              <a:rPr lang="en-US" dirty="0"/>
              <a:t>Deep learning models, while accurate, lack </a:t>
            </a:r>
            <a:r>
              <a:rPr lang="en-US" b="1" dirty="0"/>
              <a:t>interpretability</a:t>
            </a:r>
            <a:r>
              <a:rPr lang="en-US" dirty="0"/>
              <a:t>, which is important in clinical environments.</a:t>
            </a:r>
          </a:p>
          <a:p>
            <a:pPr>
              <a:buFont typeface="Arial" panose="020B0604020202020204" pitchFamily="34" charset="0"/>
              <a:buChar char="•"/>
            </a:pPr>
            <a:r>
              <a:rPr lang="en-US" dirty="0"/>
              <a:t>Success depends on </a:t>
            </a:r>
            <a:r>
              <a:rPr lang="en-US" b="1" dirty="0"/>
              <a:t>data quality</a:t>
            </a:r>
            <a:r>
              <a:rPr lang="en-US" dirty="0"/>
              <a:t> and </a:t>
            </a:r>
            <a:r>
              <a:rPr lang="en-US" b="1" dirty="0"/>
              <a:t>diversity</a:t>
            </a:r>
            <a:r>
              <a:rPr lang="en-US" dirty="0"/>
              <a:t>, which must be ensured for real-world deployment.</a:t>
            </a:r>
          </a:p>
        </p:txBody>
      </p:sp>
      <p:sp>
        <p:nvSpPr>
          <p:cNvPr id="11" name="TextBox 10">
            <a:extLst>
              <a:ext uri="{FF2B5EF4-FFF2-40B4-BE49-F238E27FC236}">
                <a16:creationId xmlns:a16="http://schemas.microsoft.com/office/drawing/2014/main" id="{44C63DCA-2B52-9A45-C20B-638C47219798}"/>
              </a:ext>
            </a:extLst>
          </p:cNvPr>
          <p:cNvSpPr txBox="1"/>
          <p:nvPr/>
        </p:nvSpPr>
        <p:spPr>
          <a:xfrm>
            <a:off x="1107440" y="4124960"/>
            <a:ext cx="7955280" cy="1200329"/>
          </a:xfrm>
          <a:prstGeom prst="rect">
            <a:avLst/>
          </a:prstGeom>
          <a:noFill/>
        </p:spPr>
        <p:txBody>
          <a:bodyPr wrap="square">
            <a:spAutoFit/>
          </a:bodyPr>
          <a:lstStyle/>
          <a:p>
            <a:pPr>
              <a:buNone/>
            </a:pPr>
            <a:r>
              <a:rPr lang="en-US" b="1" dirty="0"/>
              <a:t>Final Thought:</a:t>
            </a:r>
          </a:p>
          <a:p>
            <a:r>
              <a:rPr lang="en-US" dirty="0"/>
              <a:t>This project contributes to the field of </a:t>
            </a:r>
            <a:r>
              <a:rPr lang="en-US" b="1" dirty="0"/>
              <a:t>AI in healthcare</a:t>
            </a:r>
            <a:r>
              <a:rPr lang="en-US" dirty="0"/>
              <a:t>, showcasing the potential of intelligent systems to enhance </a:t>
            </a:r>
            <a:r>
              <a:rPr lang="en-US" b="1" dirty="0"/>
              <a:t>diagnostics</a:t>
            </a:r>
            <a:r>
              <a:rPr lang="en-US" dirty="0"/>
              <a:t>, reduce </a:t>
            </a:r>
            <a:r>
              <a:rPr lang="en-US" b="1" dirty="0"/>
              <a:t>costs</a:t>
            </a:r>
            <a:r>
              <a:rPr lang="en-US" dirty="0"/>
              <a:t>, and improve </a:t>
            </a:r>
            <a:r>
              <a:rPr lang="en-US" b="1" dirty="0"/>
              <a:t>patient outcomes</a:t>
            </a:r>
            <a:r>
              <a:rPr lang="en-US" dirty="0"/>
              <a:t>, especially in resource-limited settings.</a:t>
            </a:r>
          </a:p>
        </p:txBody>
      </p:sp>
    </p:spTree>
    <p:extLst>
      <p:ext uri="{BB962C8B-B14F-4D97-AF65-F5344CB8AC3E}">
        <p14:creationId xmlns:p14="http://schemas.microsoft.com/office/powerpoint/2010/main" val="24498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10;&#10;AI-generated content may be incorrect.">
            <a:extLst>
              <a:ext uri="{FF2B5EF4-FFF2-40B4-BE49-F238E27FC236}">
                <a16:creationId xmlns:a16="http://schemas.microsoft.com/office/drawing/2014/main" id="{EA8A94D4-2E65-94CB-D27E-AECCCCBF6C3C}"/>
              </a:ext>
            </a:extLst>
          </p:cNvPr>
          <p:cNvPicPr>
            <a:picLocks noChangeAspect="1"/>
          </p:cNvPicPr>
          <p:nvPr/>
        </p:nvPicPr>
        <p:blipFill>
          <a:blip r:embed="rId2"/>
          <a:stretch>
            <a:fillRect/>
          </a:stretch>
        </p:blipFill>
        <p:spPr>
          <a:xfrm>
            <a:off x="0" y="0"/>
            <a:ext cx="9143999" cy="6857999"/>
          </a:xfrm>
          <a:prstGeom prst="rect">
            <a:avLst/>
          </a:prstGeom>
        </p:spPr>
      </p:pic>
      <p:sp>
        <p:nvSpPr>
          <p:cNvPr id="5" name="TextBox 4">
            <a:extLst>
              <a:ext uri="{FF2B5EF4-FFF2-40B4-BE49-F238E27FC236}">
                <a16:creationId xmlns:a16="http://schemas.microsoft.com/office/drawing/2014/main" id="{08E758E3-3EBB-AF89-38AE-C719318A8A03}"/>
              </a:ext>
            </a:extLst>
          </p:cNvPr>
          <p:cNvSpPr txBox="1"/>
          <p:nvPr/>
        </p:nvSpPr>
        <p:spPr>
          <a:xfrm>
            <a:off x="2682240" y="2743200"/>
            <a:ext cx="4998720" cy="1015663"/>
          </a:xfrm>
          <a:prstGeom prst="rect">
            <a:avLst/>
          </a:prstGeom>
          <a:noFill/>
        </p:spPr>
        <p:txBody>
          <a:bodyPr wrap="square">
            <a:spAutoFit/>
          </a:bodyPr>
          <a:lstStyle/>
          <a:p>
            <a:r>
              <a:rPr lang="en-IN" sz="6000" b="1" dirty="0"/>
              <a:t>THANK YOU</a:t>
            </a:r>
            <a:endParaRPr lang="en-IN" sz="6000" dirty="0"/>
          </a:p>
        </p:txBody>
      </p:sp>
    </p:spTree>
    <p:extLst>
      <p:ext uri="{BB962C8B-B14F-4D97-AF65-F5344CB8AC3E}">
        <p14:creationId xmlns:p14="http://schemas.microsoft.com/office/powerpoint/2010/main" val="82248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file-78u5XKKZii6FQmTH1C6tJo"/>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1268362" y="373627"/>
            <a:ext cx="6961238" cy="646331"/>
          </a:xfrm>
          <a:prstGeom prst="rect">
            <a:avLst/>
          </a:prstGeom>
          <a:noFill/>
        </p:spPr>
        <p:txBody>
          <a:bodyPr wrap="square">
            <a:spAutoFit/>
          </a:bodyPr>
          <a:lstStyle/>
          <a:p>
            <a:pPr>
              <a:defRPr sz="3200" b="1">
                <a:solidFill>
                  <a:srgbClr val="000033"/>
                </a:solidFill>
              </a:defRPr>
            </a:pPr>
            <a:r>
              <a:rPr lang="en-IN" sz="3600" dirty="0"/>
              <a:t>Problem Statement</a:t>
            </a:r>
            <a:endParaRPr sz="3600" dirty="0"/>
          </a:p>
        </p:txBody>
      </p:sp>
      <p:sp>
        <p:nvSpPr>
          <p:cNvPr id="5" name="TextBox 4"/>
          <p:cNvSpPr txBox="1"/>
          <p:nvPr/>
        </p:nvSpPr>
        <p:spPr>
          <a:xfrm>
            <a:off x="1268362" y="1417638"/>
            <a:ext cx="7502011" cy="4401205"/>
          </a:xfrm>
          <a:prstGeom prst="rect">
            <a:avLst/>
          </a:prstGeom>
          <a:noFill/>
        </p:spPr>
        <p:txBody>
          <a:bodyPr wrap="square">
            <a:spAutoFit/>
          </a:bodyPr>
          <a:lstStyle/>
          <a:p>
            <a:pPr>
              <a:buNone/>
            </a:pPr>
            <a:r>
              <a:rPr lang="en-US" sz="2000" dirty="0"/>
              <a:t> Neurological disorders such as Alzheimer’s, Parkinson’s, stroke, and epilepsy are leading causes of disability and death worldwide. Early detection is crucial because neurological damage is often irreversible. However, current diagnostic methods face significant limitations:</a:t>
            </a:r>
          </a:p>
          <a:p>
            <a:pPr>
              <a:buFont typeface="Arial" panose="020B0604020202020204" pitchFamily="34" charset="0"/>
              <a:buChar char="•"/>
            </a:pPr>
            <a:r>
              <a:rPr lang="en-US" sz="2000" b="1" dirty="0"/>
              <a:t>High Costs and Limited Accessibility:</a:t>
            </a:r>
            <a:r>
              <a:rPr lang="en-US" sz="2000" dirty="0"/>
              <a:t> Tools like MRI and EEG are expensive and not widely available, especially in rural or low-income areas.</a:t>
            </a:r>
          </a:p>
          <a:p>
            <a:pPr>
              <a:buFont typeface="Arial" panose="020B0604020202020204" pitchFamily="34" charset="0"/>
              <a:buChar char="•"/>
            </a:pPr>
            <a:r>
              <a:rPr lang="en-US" sz="2000" b="1" dirty="0"/>
              <a:t>Slow and Subjective Diagnosis:</a:t>
            </a:r>
            <a:r>
              <a:rPr lang="en-US" sz="2000" dirty="0"/>
              <a:t> Traditional diagnosis relies on patient-reported symptoms and physician observations, leading to delays and variability.</a:t>
            </a:r>
          </a:p>
          <a:p>
            <a:pPr>
              <a:buFont typeface="Arial" panose="020B0604020202020204" pitchFamily="34" charset="0"/>
              <a:buChar char="•"/>
            </a:pPr>
            <a:r>
              <a:rPr lang="en-US" sz="2000" b="1" dirty="0"/>
              <a:t>Late Detection and Misdiagnosis:</a:t>
            </a:r>
            <a:r>
              <a:rPr lang="en-US" sz="2000" dirty="0"/>
              <a:t> Patients often seek help only after severe symptoms appear, increasing the risk of misdiagnosis and reducing treatment effectiveness.</a:t>
            </a:r>
          </a:p>
          <a:p>
            <a:pPr>
              <a:defRPr sz="2400">
                <a:solidFill>
                  <a:srgbClr val="323232"/>
                </a:solidFill>
              </a:defRPr>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file-78u5XKKZii6FQmTH1C6tJo"/>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1278081" y="639098"/>
            <a:ext cx="6617222" cy="646331"/>
          </a:xfrm>
          <a:prstGeom prst="rect">
            <a:avLst/>
          </a:prstGeom>
          <a:noFill/>
        </p:spPr>
        <p:txBody>
          <a:bodyPr wrap="square">
            <a:spAutoFit/>
          </a:bodyPr>
          <a:lstStyle/>
          <a:p>
            <a:pPr>
              <a:defRPr sz="3200" b="1">
                <a:solidFill>
                  <a:srgbClr val="000033"/>
                </a:solidFill>
              </a:defRPr>
            </a:pPr>
            <a:r>
              <a:rPr lang="en-IN" sz="3600" dirty="0"/>
              <a:t>EXISTING SYSTEM</a:t>
            </a:r>
            <a:endParaRPr sz="3600" dirty="0"/>
          </a:p>
        </p:txBody>
      </p:sp>
      <p:sp>
        <p:nvSpPr>
          <p:cNvPr id="5" name="TextBox 4"/>
          <p:cNvSpPr txBox="1"/>
          <p:nvPr/>
        </p:nvSpPr>
        <p:spPr>
          <a:xfrm>
            <a:off x="1061884" y="1782098"/>
            <a:ext cx="7624916" cy="4462760"/>
          </a:xfrm>
          <a:prstGeom prst="rect">
            <a:avLst/>
          </a:prstGeom>
          <a:noFill/>
        </p:spPr>
        <p:txBody>
          <a:bodyPr wrap="square">
            <a:spAutoFit/>
          </a:bodyPr>
          <a:lstStyle/>
          <a:p>
            <a:pPr>
              <a:buNone/>
            </a:pPr>
            <a:r>
              <a:rPr lang="en-US" dirty="0"/>
              <a:t>Current methods used for diagnosing neurological disorders include:</a:t>
            </a:r>
          </a:p>
          <a:p>
            <a:pPr>
              <a:buFont typeface="Arial" panose="020B0604020202020204" pitchFamily="34" charset="0"/>
              <a:buChar char="•"/>
            </a:pPr>
            <a:r>
              <a:rPr lang="en-US" b="1" dirty="0"/>
              <a:t>Imaging Techniques:</a:t>
            </a:r>
            <a:endParaRPr lang="en-US" dirty="0"/>
          </a:p>
          <a:p>
            <a:pPr marL="742950" lvl="1" indent="-285750">
              <a:buFont typeface="Arial" panose="020B0604020202020204" pitchFamily="34" charset="0"/>
              <a:buChar char="•"/>
            </a:pPr>
            <a:r>
              <a:rPr lang="en-US" b="1" dirty="0"/>
              <a:t>MRI (Magnetic Resonance Imaging)</a:t>
            </a:r>
            <a:r>
              <a:rPr lang="en-US" dirty="0"/>
              <a:t> and </a:t>
            </a:r>
            <a:r>
              <a:rPr lang="en-US" b="1" dirty="0"/>
              <a:t>CT (Computed Tomography)</a:t>
            </a:r>
            <a:r>
              <a:rPr lang="en-US" dirty="0"/>
              <a:t> scans are used to detect structural abnormalities in the brain.</a:t>
            </a:r>
          </a:p>
          <a:p>
            <a:pPr marL="742950" lvl="1" indent="-285750">
              <a:buFont typeface="Arial" panose="020B0604020202020204" pitchFamily="34" charset="0"/>
              <a:buChar char="•"/>
            </a:pPr>
            <a:r>
              <a:rPr lang="en-US" dirty="0"/>
              <a:t>These tools are effective but </a:t>
            </a:r>
            <a:r>
              <a:rPr lang="en-US" b="1" dirty="0"/>
              <a:t>expensive and not widely accessible</a:t>
            </a:r>
            <a:r>
              <a:rPr lang="en-US" dirty="0"/>
              <a:t>.</a:t>
            </a:r>
          </a:p>
          <a:p>
            <a:pPr>
              <a:buFont typeface="Arial" panose="020B0604020202020204" pitchFamily="34" charset="0"/>
              <a:buChar char="•"/>
            </a:pPr>
            <a:r>
              <a:rPr lang="en-US" b="1" dirty="0"/>
              <a:t>EEG (Electroencephalography):</a:t>
            </a:r>
            <a:endParaRPr lang="en-US" dirty="0"/>
          </a:p>
          <a:p>
            <a:pPr marL="742950" lvl="1" indent="-285750">
              <a:buFont typeface="Arial" panose="020B0604020202020204" pitchFamily="34" charset="0"/>
              <a:buChar char="•"/>
            </a:pPr>
            <a:r>
              <a:rPr lang="en-US" dirty="0"/>
              <a:t>Monitors electrical activity in the brain, commonly used for diagnosing </a:t>
            </a:r>
            <a:r>
              <a:rPr lang="en-US" b="1" dirty="0"/>
              <a:t>epilepsy</a:t>
            </a:r>
            <a:r>
              <a:rPr lang="en-US" dirty="0"/>
              <a:t>.</a:t>
            </a:r>
          </a:p>
          <a:p>
            <a:pPr marL="742950" lvl="1" indent="-285750">
              <a:buFont typeface="Arial" panose="020B0604020202020204" pitchFamily="34" charset="0"/>
              <a:buChar char="•"/>
            </a:pPr>
            <a:r>
              <a:rPr lang="en-US" dirty="0"/>
              <a:t>Interpretation can be difficult without clear symptoms and requires expert evaluation.</a:t>
            </a:r>
          </a:p>
          <a:p>
            <a:pPr>
              <a:buFont typeface="Arial" panose="020B0604020202020204" pitchFamily="34" charset="0"/>
              <a:buChar char="•"/>
            </a:pPr>
            <a:r>
              <a:rPr lang="en-US" b="1" dirty="0"/>
              <a:t>Symptom-Based Diagnosis:</a:t>
            </a:r>
            <a:endParaRPr lang="en-US" dirty="0"/>
          </a:p>
          <a:p>
            <a:pPr marL="742950" lvl="1" indent="-285750">
              <a:buFont typeface="Arial" panose="020B0604020202020204" pitchFamily="34" charset="0"/>
              <a:buChar char="•"/>
            </a:pPr>
            <a:r>
              <a:rPr lang="en-US" dirty="0"/>
              <a:t>Relies on </a:t>
            </a:r>
            <a:r>
              <a:rPr lang="en-US" b="1" dirty="0"/>
              <a:t>physician observations</a:t>
            </a:r>
            <a:r>
              <a:rPr lang="en-US" dirty="0"/>
              <a:t> and </a:t>
            </a:r>
            <a:r>
              <a:rPr lang="en-US" b="1" dirty="0"/>
              <a:t>patient-reported symptoms</a:t>
            </a:r>
            <a:r>
              <a:rPr lang="en-US" dirty="0"/>
              <a:t> like memory loss or tremors.</a:t>
            </a:r>
          </a:p>
          <a:p>
            <a:pPr marL="742950" lvl="1" indent="-285750">
              <a:buFont typeface="Arial" panose="020B0604020202020204" pitchFamily="34" charset="0"/>
              <a:buChar char="•"/>
            </a:pPr>
            <a:r>
              <a:rPr lang="en-US" dirty="0"/>
              <a:t>This approach is </a:t>
            </a:r>
            <a:r>
              <a:rPr lang="en-US" b="1" dirty="0"/>
              <a:t>subjective</a:t>
            </a:r>
            <a:r>
              <a:rPr lang="en-US" dirty="0"/>
              <a:t> and often leads to </a:t>
            </a:r>
            <a:r>
              <a:rPr lang="en-US" b="1" dirty="0"/>
              <a:t>delayed diagnosis</a:t>
            </a:r>
            <a:r>
              <a:rPr lang="en-US" dirty="0"/>
              <a:t>.</a:t>
            </a:r>
          </a:p>
          <a:p>
            <a:pPr>
              <a:defRPr sz="2400">
                <a:solidFill>
                  <a:srgbClr val="323232"/>
                </a:solidFill>
              </a:defRPr>
            </a:pP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file-78u5XKKZii6FQmTH1C6tJo"/>
          <p:cNvPicPr>
            <a:picLocks noChangeAspect="1"/>
          </p:cNvPicPr>
          <p:nvPr/>
        </p:nvPicPr>
        <p:blipFill>
          <a:blip r:embed="rId2"/>
          <a:stretch>
            <a:fillRect/>
          </a:stretch>
        </p:blipFill>
        <p:spPr>
          <a:xfrm>
            <a:off x="0" y="9832"/>
            <a:ext cx="9144000" cy="6858000"/>
          </a:xfrm>
          <a:prstGeom prst="rect">
            <a:avLst/>
          </a:prstGeom>
        </p:spPr>
      </p:pic>
      <p:sp>
        <p:nvSpPr>
          <p:cNvPr id="4" name="TextBox 3"/>
          <p:cNvSpPr txBox="1"/>
          <p:nvPr/>
        </p:nvSpPr>
        <p:spPr>
          <a:xfrm>
            <a:off x="1052052" y="619432"/>
            <a:ext cx="7177547" cy="646331"/>
          </a:xfrm>
          <a:prstGeom prst="rect">
            <a:avLst/>
          </a:prstGeom>
          <a:noFill/>
        </p:spPr>
        <p:txBody>
          <a:bodyPr wrap="square">
            <a:spAutoFit/>
          </a:bodyPr>
          <a:lstStyle/>
          <a:p>
            <a:pPr>
              <a:defRPr sz="3200" b="1">
                <a:solidFill>
                  <a:srgbClr val="000033"/>
                </a:solidFill>
              </a:defRPr>
            </a:pPr>
            <a:r>
              <a:rPr lang="en-IN" sz="3600" dirty="0"/>
              <a:t>PROPOSED SYSTEM</a:t>
            </a:r>
            <a:endParaRPr sz="3600" dirty="0"/>
          </a:p>
        </p:txBody>
      </p:sp>
      <p:sp>
        <p:nvSpPr>
          <p:cNvPr id="5" name="TextBox 4"/>
          <p:cNvSpPr txBox="1"/>
          <p:nvPr/>
        </p:nvSpPr>
        <p:spPr>
          <a:xfrm>
            <a:off x="668594" y="1417638"/>
            <a:ext cx="8229600" cy="5386090"/>
          </a:xfrm>
          <a:prstGeom prst="rect">
            <a:avLst/>
          </a:prstGeom>
          <a:noFill/>
        </p:spPr>
        <p:txBody>
          <a:bodyPr wrap="square">
            <a:spAutoFit/>
          </a:bodyPr>
          <a:lstStyle/>
          <a:p>
            <a:pPr>
              <a:defRPr sz="2400">
                <a:solidFill>
                  <a:srgbClr val="323232"/>
                </a:solidFill>
              </a:defRPr>
            </a:pPr>
            <a:r>
              <a:rPr lang="en-US" sz="2000" dirty="0"/>
              <a:t>The project proposes an </a:t>
            </a:r>
            <a:r>
              <a:rPr lang="en-US" sz="2000" b="1" dirty="0"/>
              <a:t>AI-powered Neurological Disorder Risk Prediction System</a:t>
            </a:r>
            <a:r>
              <a:rPr lang="en-US" sz="2000" dirty="0"/>
              <a:t> that uses </a:t>
            </a:r>
            <a:r>
              <a:rPr lang="en-US" sz="2000" b="1" dirty="0"/>
              <a:t>machine learning algorithms</a:t>
            </a:r>
            <a:r>
              <a:rPr lang="en-US" sz="2000" dirty="0"/>
              <a:t> to </a:t>
            </a:r>
            <a:r>
              <a:rPr lang="en-US" sz="2000" b="1" dirty="0"/>
              <a:t>predict a patient’s risk level</a:t>
            </a:r>
            <a:r>
              <a:rPr lang="en-US" sz="2000" dirty="0"/>
              <a:t> before severe symptoms develop.</a:t>
            </a:r>
          </a:p>
          <a:p>
            <a:pPr>
              <a:defRPr sz="2400">
                <a:solidFill>
                  <a:srgbClr val="323232"/>
                </a:solidFill>
              </a:defRPr>
            </a:pPr>
            <a:endParaRPr lang="en-US" sz="2400" dirty="0"/>
          </a:p>
          <a:p>
            <a:pPr>
              <a:buNone/>
            </a:pPr>
            <a:r>
              <a:rPr lang="en-US" b="1" dirty="0"/>
              <a:t>Key Components of the Proposed System:</a:t>
            </a:r>
          </a:p>
          <a:p>
            <a:pPr>
              <a:buFont typeface="Arial" panose="020B0604020202020204" pitchFamily="34" charset="0"/>
              <a:buChar char="•"/>
            </a:pPr>
            <a:r>
              <a:rPr lang="en-US" b="1" dirty="0"/>
              <a:t>Input Data Sources:</a:t>
            </a:r>
            <a:endParaRPr lang="en-US" dirty="0"/>
          </a:p>
          <a:p>
            <a:pPr marL="742950" lvl="1" indent="-285750">
              <a:buFont typeface="Arial" panose="020B0604020202020204" pitchFamily="34" charset="0"/>
              <a:buChar char="•"/>
            </a:pPr>
            <a:r>
              <a:rPr lang="en-US" b="1" dirty="0"/>
              <a:t>Patient Medical History:</a:t>
            </a:r>
            <a:r>
              <a:rPr lang="en-US" dirty="0"/>
              <a:t> Previous illnesses, treatments, family history of neurological disorders.</a:t>
            </a:r>
          </a:p>
          <a:p>
            <a:pPr marL="742950" lvl="1" indent="-285750">
              <a:buFont typeface="Arial" panose="020B0604020202020204" pitchFamily="34" charset="0"/>
              <a:buChar char="•"/>
            </a:pPr>
            <a:r>
              <a:rPr lang="en-US" b="1" dirty="0"/>
              <a:t>Lifestyle Factors:</a:t>
            </a:r>
            <a:r>
              <a:rPr lang="en-US" dirty="0"/>
              <a:t> Smoking, alcohol consumption, diet, exercise habits.</a:t>
            </a:r>
          </a:p>
          <a:p>
            <a:pPr marL="742950" lvl="1" indent="-285750">
              <a:buFont typeface="Arial" panose="020B0604020202020204" pitchFamily="34" charset="0"/>
              <a:buChar char="•"/>
            </a:pPr>
            <a:r>
              <a:rPr lang="en-US" b="1" dirty="0"/>
              <a:t>Genetic History:</a:t>
            </a:r>
            <a:r>
              <a:rPr lang="en-US" dirty="0"/>
              <a:t> Hereditary predispositions to neurological conditions.</a:t>
            </a:r>
          </a:p>
          <a:p>
            <a:pPr marL="742950" lvl="1" indent="-285750">
              <a:buFont typeface="Arial" panose="020B0604020202020204" pitchFamily="34" charset="0"/>
              <a:buChar char="•"/>
            </a:pPr>
            <a:r>
              <a:rPr lang="en-US" b="1" dirty="0"/>
              <a:t>Symptom Scores:</a:t>
            </a:r>
            <a:r>
              <a:rPr lang="en-US" dirty="0"/>
              <a:t> Clinical assessments and self-reported symptoms.</a:t>
            </a:r>
          </a:p>
          <a:p>
            <a:pPr>
              <a:buFont typeface="Arial" panose="020B0604020202020204" pitchFamily="34" charset="0"/>
              <a:buChar char="•"/>
            </a:pPr>
            <a:r>
              <a:rPr lang="en-US" b="1" dirty="0"/>
              <a:t>Risk Classification:</a:t>
            </a:r>
            <a:endParaRPr lang="en-US" dirty="0"/>
          </a:p>
          <a:p>
            <a:pPr marL="742950" lvl="1" indent="-285750">
              <a:buFont typeface="Arial" panose="020B0604020202020204" pitchFamily="34" charset="0"/>
              <a:buChar char="•"/>
            </a:pPr>
            <a:r>
              <a:rPr lang="en-US" dirty="0"/>
              <a:t>Patients are classified into </a:t>
            </a:r>
            <a:r>
              <a:rPr lang="en-US" b="1" dirty="0"/>
              <a:t>low</a:t>
            </a:r>
            <a:r>
              <a:rPr lang="en-US" dirty="0"/>
              <a:t>, </a:t>
            </a:r>
            <a:r>
              <a:rPr lang="en-US" b="1" dirty="0"/>
              <a:t>medium</a:t>
            </a:r>
            <a:r>
              <a:rPr lang="en-US" dirty="0"/>
              <a:t>, or </a:t>
            </a:r>
            <a:r>
              <a:rPr lang="en-US" b="1" dirty="0"/>
              <a:t>high risk</a:t>
            </a:r>
            <a:r>
              <a:rPr lang="en-US" dirty="0"/>
              <a:t> categories based on the input data.</a:t>
            </a:r>
          </a:p>
          <a:p>
            <a:pPr marL="742950" lvl="1" indent="-285750">
              <a:buFont typeface="Arial" panose="020B0604020202020204" pitchFamily="34" charset="0"/>
              <a:buChar char="•"/>
            </a:pPr>
            <a:r>
              <a:rPr lang="en-US" dirty="0"/>
              <a:t>Helps healthcare professionals decide on </a:t>
            </a:r>
            <a:r>
              <a:rPr lang="en-US" b="1" dirty="0"/>
              <a:t>early interventions</a:t>
            </a:r>
            <a:r>
              <a:rPr lang="en-US" dirty="0"/>
              <a:t>, further testing, or monitoring.</a:t>
            </a:r>
          </a:p>
          <a:p>
            <a:pPr>
              <a:defRPr sz="2400">
                <a:solidFill>
                  <a:srgbClr val="323232"/>
                </a:solidFill>
              </a:defRPr>
            </a:pPr>
            <a:endParaRPr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file-78u5XKKZii6FQmTH1C6tJo"/>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1170038" y="452284"/>
            <a:ext cx="7059561" cy="646331"/>
          </a:xfrm>
          <a:prstGeom prst="rect">
            <a:avLst/>
          </a:prstGeom>
          <a:noFill/>
        </p:spPr>
        <p:txBody>
          <a:bodyPr wrap="square">
            <a:spAutoFit/>
          </a:bodyPr>
          <a:lstStyle/>
          <a:p>
            <a:pPr>
              <a:defRPr sz="3200" b="1">
                <a:solidFill>
                  <a:srgbClr val="000033"/>
                </a:solidFill>
              </a:defRPr>
            </a:pPr>
            <a:r>
              <a:rPr sz="3600" dirty="0"/>
              <a:t>A</a:t>
            </a:r>
            <a:r>
              <a:rPr lang="en-IN" sz="3600" dirty="0"/>
              <a:t>DVANTAGES</a:t>
            </a:r>
            <a:endParaRPr sz="3600" dirty="0"/>
          </a:p>
        </p:txBody>
      </p:sp>
      <p:sp>
        <p:nvSpPr>
          <p:cNvPr id="5" name="TextBox 4"/>
          <p:cNvSpPr txBox="1"/>
          <p:nvPr/>
        </p:nvSpPr>
        <p:spPr>
          <a:xfrm>
            <a:off x="556178" y="1098615"/>
            <a:ext cx="8130622" cy="5748401"/>
          </a:xfrm>
          <a:prstGeom prst="rect">
            <a:avLst/>
          </a:prstGeom>
          <a:noFill/>
        </p:spPr>
        <p:txBody>
          <a:bodyPr wrap="square">
            <a:spAutoFit/>
          </a:bodyPr>
          <a:lstStyle/>
          <a:p>
            <a:pPr>
              <a:defRPr sz="2400">
                <a:solidFill>
                  <a:srgbClr val="323232"/>
                </a:solidFill>
              </a:defRPr>
            </a:pPr>
            <a:endParaRPr lang="en-IN" sz="3200" dirty="0"/>
          </a:p>
          <a:p>
            <a:pPr>
              <a:buNone/>
            </a:pPr>
            <a:r>
              <a:rPr lang="en-IN" sz="2000" dirty="0"/>
              <a:t>-</a:t>
            </a:r>
            <a:r>
              <a:rPr lang="en-US" sz="2000" b="1" dirty="0"/>
              <a:t> ✅ Advantages of the Project</a:t>
            </a:r>
          </a:p>
          <a:p>
            <a:pPr>
              <a:buFont typeface="+mj-lt"/>
              <a:buAutoNum type="arabicPeriod"/>
            </a:pPr>
            <a:r>
              <a:rPr lang="en-US" sz="2000" b="1" dirty="0"/>
              <a:t>Predictive Power:</a:t>
            </a:r>
            <a:br>
              <a:rPr lang="en-US" sz="2000" dirty="0"/>
            </a:br>
            <a:r>
              <a:rPr lang="en-US" sz="2000" dirty="0"/>
              <a:t>Accurately predicts neurological disorder risks using AI, enabling </a:t>
            </a:r>
            <a:r>
              <a:rPr lang="en-US" sz="2000" b="1" dirty="0"/>
              <a:t>early intervention</a:t>
            </a:r>
            <a:r>
              <a:rPr lang="en-US" sz="2000" dirty="0"/>
              <a:t>.</a:t>
            </a:r>
          </a:p>
          <a:p>
            <a:pPr>
              <a:buFont typeface="+mj-lt"/>
              <a:buAutoNum type="arabicPeriod"/>
            </a:pPr>
            <a:r>
              <a:rPr lang="en-US" sz="2000" b="1" dirty="0"/>
              <a:t>Affordable Healthcare Solution:</a:t>
            </a:r>
            <a:br>
              <a:rPr lang="en-US" sz="2000" dirty="0"/>
            </a:br>
            <a:r>
              <a:rPr lang="en-US" sz="2000" dirty="0"/>
              <a:t>Reduces the dependency on expensive diagnostic tools, making healthcare </a:t>
            </a:r>
            <a:r>
              <a:rPr lang="en-US" sz="2000" b="1" dirty="0"/>
              <a:t>more accessible</a:t>
            </a:r>
            <a:r>
              <a:rPr lang="en-US" sz="2000" dirty="0"/>
              <a:t>.</a:t>
            </a:r>
          </a:p>
          <a:p>
            <a:pPr>
              <a:buFont typeface="+mj-lt"/>
              <a:buAutoNum type="arabicPeriod"/>
            </a:pPr>
            <a:r>
              <a:rPr lang="en-US" sz="2000" b="1" dirty="0"/>
              <a:t>Time-Saving:</a:t>
            </a:r>
            <a:br>
              <a:rPr lang="en-US" sz="2000" dirty="0"/>
            </a:br>
            <a:r>
              <a:rPr lang="en-US" sz="2000" dirty="0"/>
              <a:t>Automates risk analysis and speeds up the diagnosis process.</a:t>
            </a:r>
          </a:p>
          <a:p>
            <a:pPr>
              <a:buFont typeface="+mj-lt"/>
              <a:buAutoNum type="arabicPeriod"/>
            </a:pPr>
            <a:r>
              <a:rPr lang="en-US" sz="2000" b="1" dirty="0"/>
              <a:t>Data-Driven Decisions:</a:t>
            </a:r>
            <a:br>
              <a:rPr lang="en-US" sz="2000" dirty="0"/>
            </a:br>
            <a:r>
              <a:rPr lang="en-US" sz="2000" dirty="0"/>
              <a:t>Provides </a:t>
            </a:r>
            <a:r>
              <a:rPr lang="en-US" sz="2000" b="1" dirty="0"/>
              <a:t>objective insights</a:t>
            </a:r>
            <a:r>
              <a:rPr lang="en-US" sz="2000" dirty="0"/>
              <a:t> for doctors, reducing human error.</a:t>
            </a:r>
          </a:p>
          <a:p>
            <a:pPr>
              <a:buFont typeface="+mj-lt"/>
              <a:buAutoNum type="arabicPeriod"/>
            </a:pPr>
            <a:r>
              <a:rPr lang="en-US" sz="2000" b="1" dirty="0"/>
              <a:t>Wide Applicability:</a:t>
            </a:r>
            <a:br>
              <a:rPr lang="en-US" sz="2000" dirty="0"/>
            </a:br>
            <a:r>
              <a:rPr lang="en-US" sz="2000" dirty="0"/>
              <a:t>Can be used in </a:t>
            </a:r>
            <a:r>
              <a:rPr lang="en-US" sz="2000" b="1" dirty="0"/>
              <a:t>rural areas</a:t>
            </a:r>
            <a:r>
              <a:rPr lang="en-US" sz="2000" dirty="0"/>
              <a:t>, clinics, and hospitals alike.</a:t>
            </a:r>
          </a:p>
          <a:p>
            <a:pPr>
              <a:buFont typeface="+mj-lt"/>
              <a:buAutoNum type="arabicPeriod"/>
            </a:pPr>
            <a:r>
              <a:rPr lang="en-US" sz="2000" b="1" dirty="0"/>
              <a:t>Supports Personalized Medicine:</a:t>
            </a:r>
            <a:br>
              <a:rPr lang="en-US" sz="2000" dirty="0"/>
            </a:br>
            <a:r>
              <a:rPr lang="en-US" sz="2000" dirty="0"/>
              <a:t>Uses patient-specific data to provide </a:t>
            </a:r>
            <a:r>
              <a:rPr lang="en-US" sz="2000" b="1" dirty="0"/>
              <a:t>tailored risk assessments</a:t>
            </a:r>
            <a:r>
              <a:rPr lang="en-US" sz="2000" dirty="0"/>
              <a:t>.</a:t>
            </a:r>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file-78u5XKKZii6FQmTH1C6tJo"/>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1160206" y="467360"/>
            <a:ext cx="6666271" cy="646331"/>
          </a:xfrm>
          <a:prstGeom prst="rect">
            <a:avLst/>
          </a:prstGeom>
          <a:noFill/>
        </p:spPr>
        <p:txBody>
          <a:bodyPr wrap="square">
            <a:spAutoFit/>
          </a:bodyPr>
          <a:lstStyle/>
          <a:p>
            <a:pPr>
              <a:defRPr sz="3200" b="1">
                <a:solidFill>
                  <a:srgbClr val="000033"/>
                </a:solidFill>
              </a:defRPr>
            </a:pPr>
            <a:r>
              <a:rPr lang="en-IN" sz="3600" dirty="0"/>
              <a:t>DISADVANTAGES</a:t>
            </a:r>
            <a:endParaRPr sz="3600" dirty="0"/>
          </a:p>
        </p:txBody>
      </p:sp>
      <p:sp>
        <p:nvSpPr>
          <p:cNvPr id="5" name="TextBox 4"/>
          <p:cNvSpPr txBox="1"/>
          <p:nvPr/>
        </p:nvSpPr>
        <p:spPr>
          <a:xfrm>
            <a:off x="1121534" y="1620520"/>
            <a:ext cx="7463666" cy="4924425"/>
          </a:xfrm>
          <a:prstGeom prst="rect">
            <a:avLst/>
          </a:prstGeom>
          <a:noFill/>
        </p:spPr>
        <p:txBody>
          <a:bodyPr wrap="square">
            <a:spAutoFit/>
          </a:bodyPr>
          <a:lstStyle/>
          <a:p>
            <a:pPr>
              <a:defRPr sz="2400">
                <a:solidFill>
                  <a:srgbClr val="323232"/>
                </a:solidFill>
              </a:defRPr>
            </a:pPr>
            <a:r>
              <a:rPr lang="en-US" sz="2000" dirty="0"/>
              <a:t>The project follows a structured machine learning pipeline to develop the </a:t>
            </a:r>
            <a:r>
              <a:rPr lang="en-US" sz="2000" b="1" dirty="0"/>
              <a:t>Neurological Disorder Risk Prediction System</a:t>
            </a:r>
            <a:r>
              <a:rPr lang="en-US" sz="2000" dirty="0"/>
              <a:t>:</a:t>
            </a:r>
          </a:p>
          <a:p>
            <a:pPr>
              <a:defRPr sz="2400">
                <a:solidFill>
                  <a:srgbClr val="323232"/>
                </a:solidFill>
              </a:defRPr>
            </a:pPr>
            <a:endParaRPr lang="en-US" sz="2000" dirty="0"/>
          </a:p>
          <a:p>
            <a:pPr>
              <a:buNone/>
            </a:pPr>
            <a:r>
              <a:rPr lang="en-IN" b="1" dirty="0"/>
              <a:t>1. Data Collection</a:t>
            </a:r>
          </a:p>
          <a:p>
            <a:pPr>
              <a:buFont typeface="Arial" panose="020B0604020202020204" pitchFamily="34" charset="0"/>
              <a:buChar char="•"/>
            </a:pPr>
            <a:r>
              <a:rPr lang="en-IN" dirty="0"/>
              <a:t>Patient data including:</a:t>
            </a:r>
          </a:p>
          <a:p>
            <a:pPr marL="742950" lvl="1" indent="-285750">
              <a:buFont typeface="Arial" panose="020B0604020202020204" pitchFamily="34" charset="0"/>
              <a:buChar char="•"/>
            </a:pPr>
            <a:r>
              <a:rPr lang="en-IN" b="1" dirty="0"/>
              <a:t>Demographics</a:t>
            </a:r>
            <a:r>
              <a:rPr lang="en-IN" dirty="0"/>
              <a:t> (age, gender, ethnicity)</a:t>
            </a:r>
          </a:p>
          <a:p>
            <a:pPr marL="742950" lvl="1" indent="-285750">
              <a:buFont typeface="Arial" panose="020B0604020202020204" pitchFamily="34" charset="0"/>
              <a:buChar char="•"/>
            </a:pPr>
            <a:r>
              <a:rPr lang="en-IN" b="1" dirty="0"/>
              <a:t>Medical history</a:t>
            </a:r>
            <a:r>
              <a:rPr lang="en-IN" dirty="0"/>
              <a:t> (diagnoses, family history)</a:t>
            </a:r>
          </a:p>
          <a:p>
            <a:pPr marL="742950" lvl="1" indent="-285750">
              <a:buFont typeface="Arial" panose="020B0604020202020204" pitchFamily="34" charset="0"/>
              <a:buChar char="•"/>
            </a:pPr>
            <a:r>
              <a:rPr lang="en-IN" b="1" dirty="0"/>
              <a:t>Lifestyle</a:t>
            </a:r>
            <a:r>
              <a:rPr lang="en-IN" dirty="0"/>
              <a:t> (smoking, alcohol, exercise, diet)</a:t>
            </a:r>
          </a:p>
          <a:p>
            <a:pPr marL="742950" lvl="1" indent="-285750">
              <a:buFont typeface="Arial" panose="020B0604020202020204" pitchFamily="34" charset="0"/>
              <a:buChar char="•"/>
            </a:pPr>
            <a:r>
              <a:rPr lang="en-IN" b="1" dirty="0"/>
              <a:t>Clinical test results</a:t>
            </a:r>
            <a:r>
              <a:rPr lang="en-IN" dirty="0"/>
              <a:t> (MRI, EEG, cognitive scores</a:t>
            </a:r>
          </a:p>
          <a:p>
            <a:pPr marL="742950" lvl="1" indent="-285750">
              <a:buFont typeface="Arial" panose="020B0604020202020204" pitchFamily="34" charset="0"/>
              <a:buChar char="•"/>
            </a:pPr>
            <a:endParaRPr lang="en-IN" dirty="0"/>
          </a:p>
          <a:p>
            <a:pPr>
              <a:buNone/>
            </a:pPr>
            <a:r>
              <a:rPr lang="en-IN" b="1" dirty="0"/>
              <a:t>2. Data Preprocessing</a:t>
            </a:r>
          </a:p>
          <a:p>
            <a:pPr>
              <a:buFont typeface="Arial" panose="020B0604020202020204" pitchFamily="34" charset="0"/>
              <a:buChar char="•"/>
            </a:pPr>
            <a:r>
              <a:rPr lang="en-IN" b="1" dirty="0"/>
              <a:t>Handling Missing Data:</a:t>
            </a:r>
            <a:r>
              <a:rPr lang="en-IN" dirty="0"/>
              <a:t> Using mean/median/mode imputation</a:t>
            </a:r>
          </a:p>
          <a:p>
            <a:pPr>
              <a:buFont typeface="Arial" panose="020B0604020202020204" pitchFamily="34" charset="0"/>
              <a:buChar char="•"/>
            </a:pPr>
            <a:r>
              <a:rPr lang="en-IN" b="1" dirty="0"/>
              <a:t>Normalization/Standardization:</a:t>
            </a:r>
            <a:r>
              <a:rPr lang="en-IN" dirty="0"/>
              <a:t> To scale numerical features</a:t>
            </a:r>
          </a:p>
          <a:p>
            <a:pPr>
              <a:buFont typeface="Arial" panose="020B0604020202020204" pitchFamily="34" charset="0"/>
              <a:buChar char="•"/>
            </a:pPr>
            <a:r>
              <a:rPr lang="en-IN" b="1" dirty="0"/>
              <a:t>Encoding:</a:t>
            </a:r>
            <a:r>
              <a:rPr lang="en-IN" dirty="0"/>
              <a:t> Convert categorical variables (e.g., gender, habits) to numeric</a:t>
            </a:r>
          </a:p>
          <a:p>
            <a:pPr>
              <a:buFont typeface="Arial" panose="020B0604020202020204" pitchFamily="34" charset="0"/>
              <a:buChar char="•"/>
            </a:pPr>
            <a:r>
              <a:rPr lang="en-IN" b="1" dirty="0"/>
              <a:t>Train-Test Split:</a:t>
            </a:r>
            <a:r>
              <a:rPr lang="en-IN" dirty="0"/>
              <a:t> 80% for training, 20% for testing</a:t>
            </a:r>
          </a:p>
          <a:p>
            <a:pPr>
              <a:buFont typeface="Arial" panose="020B0604020202020204" pitchFamily="34" charset="0"/>
              <a:buChar char="•"/>
            </a:pPr>
            <a:r>
              <a:rPr lang="en-IN" b="1" dirty="0"/>
              <a:t>Cross-validation:</a:t>
            </a:r>
            <a:r>
              <a:rPr lang="en-IN" dirty="0"/>
              <a:t> 5-fold for stable performance</a:t>
            </a:r>
          </a:p>
          <a:p>
            <a:pPr>
              <a:defRPr sz="2400">
                <a:solidFill>
                  <a:srgbClr val="323232"/>
                </a:solidFill>
              </a:defRPr>
            </a:pP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file-78u5XKKZii6FQmTH1C6tJo"/>
          <p:cNvPicPr>
            <a:picLocks noChangeAspect="1"/>
          </p:cNvPicPr>
          <p:nvPr/>
        </p:nvPicPr>
        <p:blipFill>
          <a:blip r:embed="rId2"/>
          <a:stretch>
            <a:fillRect/>
          </a:stretch>
        </p:blipFill>
        <p:spPr>
          <a:xfrm>
            <a:off x="0" y="0"/>
            <a:ext cx="9144000" cy="6858000"/>
          </a:xfrm>
          <a:prstGeom prst="rect">
            <a:avLst/>
          </a:prstGeom>
        </p:spPr>
      </p:pic>
      <p:sp>
        <p:nvSpPr>
          <p:cNvPr id="5" name="TextBox 4"/>
          <p:cNvSpPr txBox="1"/>
          <p:nvPr/>
        </p:nvSpPr>
        <p:spPr>
          <a:xfrm>
            <a:off x="1189703" y="609600"/>
            <a:ext cx="7710457" cy="6093976"/>
          </a:xfrm>
          <a:prstGeom prst="rect">
            <a:avLst/>
          </a:prstGeom>
          <a:noFill/>
        </p:spPr>
        <p:txBody>
          <a:bodyPr wrap="square">
            <a:spAutoFit/>
          </a:bodyPr>
          <a:lstStyle/>
          <a:p>
            <a:pPr>
              <a:defRPr sz="2400">
                <a:solidFill>
                  <a:srgbClr val="323232"/>
                </a:solidFill>
              </a:defRPr>
            </a:pPr>
            <a:r>
              <a:rPr sz="2400" dirty="0"/>
              <a:t> </a:t>
            </a:r>
            <a:r>
              <a:rPr lang="en-US" b="1" dirty="0"/>
              <a:t>3. Feature Selection</a:t>
            </a:r>
          </a:p>
          <a:p>
            <a:pPr>
              <a:buFont typeface="Arial" panose="020B0604020202020204" pitchFamily="34" charset="0"/>
              <a:buChar char="•"/>
            </a:pPr>
            <a:r>
              <a:rPr lang="en-US" dirty="0"/>
              <a:t>Extract key features like:</a:t>
            </a:r>
          </a:p>
          <a:p>
            <a:pPr>
              <a:buFont typeface="Arial" panose="020B0604020202020204" pitchFamily="34" charset="0"/>
              <a:buChar char="•"/>
            </a:pPr>
            <a:r>
              <a:rPr lang="en-US" dirty="0"/>
              <a:t>Age, symptom scores, test results, family history</a:t>
            </a:r>
          </a:p>
          <a:p>
            <a:pPr>
              <a:buFont typeface="Arial" panose="020B0604020202020204" pitchFamily="34" charset="0"/>
              <a:buChar char="•"/>
            </a:pPr>
            <a:r>
              <a:rPr lang="en-US" dirty="0"/>
              <a:t>Remove irrelevant or redundant data to improve model efficiency</a:t>
            </a:r>
          </a:p>
          <a:p>
            <a:pPr>
              <a:buFont typeface="Arial" panose="020B0604020202020204" pitchFamily="34" charset="0"/>
              <a:buChar char="•"/>
            </a:pPr>
            <a:endParaRPr lang="en-US" dirty="0"/>
          </a:p>
          <a:p>
            <a:pPr>
              <a:buNone/>
            </a:pPr>
            <a:r>
              <a:rPr lang="en-IN" b="1" dirty="0"/>
              <a:t>4. Model Training</a:t>
            </a:r>
          </a:p>
          <a:p>
            <a:pPr>
              <a:buFont typeface="Arial" panose="020B0604020202020204" pitchFamily="34" charset="0"/>
              <a:buChar char="•"/>
            </a:pPr>
            <a:r>
              <a:rPr lang="en-IN" dirty="0"/>
              <a:t>Machine learning models used:</a:t>
            </a:r>
          </a:p>
          <a:p>
            <a:pPr marL="742950" lvl="1" indent="-285750">
              <a:buFont typeface="Arial" panose="020B0604020202020204" pitchFamily="34" charset="0"/>
              <a:buChar char="•"/>
            </a:pPr>
            <a:r>
              <a:rPr lang="en-IN" b="1" dirty="0"/>
              <a:t>Random Forest</a:t>
            </a:r>
            <a:endParaRPr lang="en-IN" dirty="0"/>
          </a:p>
          <a:p>
            <a:pPr marL="742950" lvl="1" indent="-285750">
              <a:buFont typeface="Arial" panose="020B0604020202020204" pitchFamily="34" charset="0"/>
              <a:buChar char="•"/>
            </a:pPr>
            <a:r>
              <a:rPr lang="en-IN" b="1" dirty="0"/>
              <a:t>Logistic Regression</a:t>
            </a:r>
            <a:endParaRPr lang="en-IN" dirty="0"/>
          </a:p>
          <a:p>
            <a:pPr marL="742950" lvl="1" indent="-285750">
              <a:buFont typeface="Arial" panose="020B0604020202020204" pitchFamily="34" charset="0"/>
              <a:buChar char="•"/>
            </a:pPr>
            <a:r>
              <a:rPr lang="en-IN" b="1" dirty="0"/>
              <a:t>Support Vector Machine (SVM)</a:t>
            </a:r>
            <a:endParaRPr lang="en-IN" dirty="0"/>
          </a:p>
          <a:p>
            <a:pPr marL="742950" lvl="1" indent="-285750">
              <a:buFont typeface="Arial" panose="020B0604020202020204" pitchFamily="34" charset="0"/>
              <a:buChar char="•"/>
            </a:pPr>
            <a:r>
              <a:rPr lang="en-IN" b="1" dirty="0"/>
              <a:t>Neural Networks</a:t>
            </a:r>
            <a:endParaRPr lang="en-IN" dirty="0"/>
          </a:p>
          <a:p>
            <a:pPr marL="742950" lvl="1" indent="-285750">
              <a:buFont typeface="Arial" panose="020B0604020202020204" pitchFamily="34" charset="0"/>
              <a:buChar char="•"/>
            </a:pPr>
            <a:r>
              <a:rPr lang="en-IN" b="1" dirty="0" err="1"/>
              <a:t>XGBoost</a:t>
            </a:r>
            <a:endParaRPr lang="en-IN" dirty="0"/>
          </a:p>
          <a:p>
            <a:pPr>
              <a:buFont typeface="Arial" panose="020B0604020202020204" pitchFamily="34" charset="0"/>
              <a:buChar char="•"/>
            </a:pPr>
            <a:r>
              <a:rPr lang="en-IN" dirty="0"/>
              <a:t>Each model trained using </a:t>
            </a:r>
            <a:r>
              <a:rPr lang="en-IN" dirty="0" err="1"/>
              <a:t>labeled</a:t>
            </a:r>
            <a:r>
              <a:rPr lang="en-IN" dirty="0"/>
              <a:t> patient data</a:t>
            </a:r>
          </a:p>
          <a:p>
            <a:pPr>
              <a:buFont typeface="Arial" panose="020B0604020202020204" pitchFamily="34" charset="0"/>
              <a:buChar char="•"/>
            </a:pPr>
            <a:endParaRPr lang="en-US" dirty="0"/>
          </a:p>
          <a:p>
            <a:pPr>
              <a:buNone/>
            </a:pPr>
            <a:r>
              <a:rPr lang="en-US" b="1" dirty="0"/>
              <a:t>5. Hyperparameter Tuning</a:t>
            </a:r>
          </a:p>
          <a:p>
            <a:pPr>
              <a:buFont typeface="Arial" panose="020B0604020202020204" pitchFamily="34" charset="0"/>
              <a:buChar char="•"/>
            </a:pPr>
            <a:r>
              <a:rPr lang="en-US" dirty="0"/>
              <a:t>Models optimized using techniques like:</a:t>
            </a:r>
          </a:p>
          <a:p>
            <a:pPr marL="742950" lvl="1" indent="-285750">
              <a:buFont typeface="Arial" panose="020B0604020202020204" pitchFamily="34" charset="0"/>
              <a:buChar char="•"/>
            </a:pPr>
            <a:r>
              <a:rPr lang="en-US" b="1" dirty="0"/>
              <a:t>Grid Search</a:t>
            </a:r>
            <a:endParaRPr lang="en-US" dirty="0"/>
          </a:p>
          <a:p>
            <a:pPr marL="742950" lvl="1" indent="-285750">
              <a:buFont typeface="Arial" panose="020B0604020202020204" pitchFamily="34" charset="0"/>
              <a:buChar char="•"/>
            </a:pPr>
            <a:r>
              <a:rPr lang="en-US" b="1" dirty="0"/>
              <a:t>Random Search</a:t>
            </a:r>
            <a:endParaRPr lang="en-US" dirty="0"/>
          </a:p>
          <a:p>
            <a:pPr>
              <a:buFont typeface="Arial" panose="020B0604020202020204" pitchFamily="34" charset="0"/>
              <a:buChar char="•"/>
            </a:pPr>
            <a:r>
              <a:rPr lang="en-US" dirty="0"/>
              <a:t>Parameters (e.g., tree depth, learning rate) adjusted for best performance</a:t>
            </a:r>
          </a:p>
          <a:p>
            <a:pPr>
              <a:buFont typeface="Arial" panose="020B0604020202020204" pitchFamily="34" charset="0"/>
              <a:buChar char="•"/>
            </a:pPr>
            <a:endParaRPr lang="en-US" dirty="0"/>
          </a:p>
          <a:p>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background&#10;&#10;AI-generated content may be incorrect.">
            <a:extLst>
              <a:ext uri="{FF2B5EF4-FFF2-40B4-BE49-F238E27FC236}">
                <a16:creationId xmlns:a16="http://schemas.microsoft.com/office/drawing/2014/main" id="{A948A1FB-1B17-2164-3054-526FCCB6948D}"/>
              </a:ext>
            </a:extLst>
          </p:cNvPr>
          <p:cNvPicPr>
            <a:picLocks noChangeAspect="1"/>
          </p:cNvPicPr>
          <p:nvPr/>
        </p:nvPicPr>
        <p:blipFill>
          <a:blip r:embed="rId2"/>
          <a:stretch>
            <a:fillRect/>
          </a:stretch>
        </p:blipFill>
        <p:spPr>
          <a:xfrm>
            <a:off x="0" y="0"/>
            <a:ext cx="9143999" cy="6857999"/>
          </a:xfrm>
          <a:prstGeom prst="rect">
            <a:avLst/>
          </a:prstGeom>
        </p:spPr>
      </p:pic>
      <p:sp>
        <p:nvSpPr>
          <p:cNvPr id="5" name="TextBox 4">
            <a:extLst>
              <a:ext uri="{FF2B5EF4-FFF2-40B4-BE49-F238E27FC236}">
                <a16:creationId xmlns:a16="http://schemas.microsoft.com/office/drawing/2014/main" id="{9EAD5849-7388-F881-483B-B3EAEA447ABE}"/>
              </a:ext>
            </a:extLst>
          </p:cNvPr>
          <p:cNvSpPr txBox="1"/>
          <p:nvPr/>
        </p:nvSpPr>
        <p:spPr>
          <a:xfrm>
            <a:off x="1148080" y="955040"/>
            <a:ext cx="7579360" cy="5078313"/>
          </a:xfrm>
          <a:prstGeom prst="rect">
            <a:avLst/>
          </a:prstGeom>
          <a:noFill/>
        </p:spPr>
        <p:txBody>
          <a:bodyPr wrap="square">
            <a:spAutoFit/>
          </a:bodyPr>
          <a:lstStyle/>
          <a:p>
            <a:pPr>
              <a:buNone/>
            </a:pPr>
            <a:r>
              <a:rPr lang="en-US" b="1" dirty="0"/>
              <a:t>6. Model Evaluation</a:t>
            </a:r>
          </a:p>
          <a:p>
            <a:pPr>
              <a:buFont typeface="Arial" panose="020B0604020202020204" pitchFamily="34" charset="0"/>
              <a:buChar char="•"/>
            </a:pPr>
            <a:r>
              <a:rPr lang="en-US" dirty="0"/>
              <a:t>Metrics used:</a:t>
            </a:r>
          </a:p>
          <a:p>
            <a:pPr marL="742950" lvl="1" indent="-285750">
              <a:buFont typeface="Arial" panose="020B0604020202020204" pitchFamily="34" charset="0"/>
              <a:buChar char="•"/>
            </a:pPr>
            <a:r>
              <a:rPr lang="en-US" b="1" dirty="0"/>
              <a:t>Accuracy</a:t>
            </a:r>
            <a:endParaRPr lang="en-US" dirty="0"/>
          </a:p>
          <a:p>
            <a:pPr marL="742950" lvl="1" indent="-285750">
              <a:buFont typeface="Arial" panose="020B0604020202020204" pitchFamily="34" charset="0"/>
              <a:buChar char="•"/>
            </a:pPr>
            <a:r>
              <a:rPr lang="en-US" b="1" dirty="0"/>
              <a:t>Precision</a:t>
            </a:r>
            <a:endParaRPr lang="en-US" dirty="0"/>
          </a:p>
          <a:p>
            <a:pPr marL="742950" lvl="1" indent="-285750">
              <a:buFont typeface="Arial" panose="020B0604020202020204" pitchFamily="34" charset="0"/>
              <a:buChar char="•"/>
            </a:pPr>
            <a:r>
              <a:rPr lang="en-US" b="1" dirty="0"/>
              <a:t>Recall</a:t>
            </a:r>
            <a:endParaRPr lang="en-US" dirty="0"/>
          </a:p>
          <a:p>
            <a:pPr marL="742950" lvl="1" indent="-285750">
              <a:buFont typeface="Arial" panose="020B0604020202020204" pitchFamily="34" charset="0"/>
              <a:buChar char="•"/>
            </a:pPr>
            <a:r>
              <a:rPr lang="en-US" b="1" dirty="0"/>
              <a:t>F1-Score</a:t>
            </a:r>
            <a:endParaRPr lang="en-US" dirty="0"/>
          </a:p>
          <a:p>
            <a:pPr marL="742950" lvl="1" indent="-285750">
              <a:buFont typeface="Arial" panose="020B0604020202020204" pitchFamily="34" charset="0"/>
              <a:buChar char="•"/>
            </a:pPr>
            <a:r>
              <a:rPr lang="en-US" b="1" dirty="0"/>
              <a:t>AUC-ROC</a:t>
            </a:r>
            <a:endParaRPr lang="en-US" dirty="0"/>
          </a:p>
          <a:p>
            <a:pPr>
              <a:buFont typeface="Arial" panose="020B0604020202020204" pitchFamily="34" charset="0"/>
              <a:buChar char="•"/>
            </a:pPr>
            <a:r>
              <a:rPr lang="en-US" dirty="0"/>
              <a:t>Evaluate on test set to ensure </a:t>
            </a:r>
            <a:r>
              <a:rPr lang="en-US" b="1" dirty="0"/>
              <a:t>generalization</a:t>
            </a:r>
            <a:r>
              <a:rPr lang="en-US" dirty="0"/>
              <a:t> and </a:t>
            </a:r>
            <a:r>
              <a:rPr lang="en-US" b="1" dirty="0"/>
              <a:t>reliability</a:t>
            </a:r>
          </a:p>
          <a:p>
            <a:pPr>
              <a:buFont typeface="Arial" panose="020B0604020202020204" pitchFamily="34" charset="0"/>
              <a:buChar char="•"/>
            </a:pPr>
            <a:endParaRPr lang="en-US" b="1" dirty="0"/>
          </a:p>
          <a:p>
            <a:pPr>
              <a:buNone/>
            </a:pPr>
            <a:r>
              <a:rPr lang="en-US" b="1" dirty="0"/>
              <a:t>7. Result Analysis</a:t>
            </a:r>
          </a:p>
          <a:p>
            <a:pPr>
              <a:buFont typeface="Arial" panose="020B0604020202020204" pitchFamily="34" charset="0"/>
              <a:buChar char="•"/>
            </a:pPr>
            <a:r>
              <a:rPr lang="en-US" dirty="0"/>
              <a:t>Neural Network performed best (88.9% accuracy, 90.1% recall)</a:t>
            </a:r>
          </a:p>
          <a:p>
            <a:pPr>
              <a:buFont typeface="Arial" panose="020B0604020202020204" pitchFamily="34" charset="0"/>
              <a:buChar char="•"/>
            </a:pPr>
            <a:r>
              <a:rPr lang="en-US" dirty="0"/>
              <a:t>Random Forest and </a:t>
            </a:r>
            <a:r>
              <a:rPr lang="en-US" dirty="0" err="1"/>
              <a:t>XGBoost</a:t>
            </a:r>
            <a:r>
              <a:rPr lang="en-US" dirty="0"/>
              <a:t> showed good balance between accuracy and interpretability</a:t>
            </a:r>
          </a:p>
          <a:p>
            <a:pPr>
              <a:buFont typeface="Arial" panose="020B0604020202020204" pitchFamily="34" charset="0"/>
              <a:buChar char="•"/>
            </a:pPr>
            <a:endParaRPr lang="en-US" dirty="0"/>
          </a:p>
          <a:p>
            <a:pPr>
              <a:defRPr sz="2400">
                <a:solidFill>
                  <a:srgbClr val="323232"/>
                </a:solidFill>
              </a:defRPr>
            </a:pPr>
            <a:endParaRPr lang="en-IN" sz="7200" dirty="0"/>
          </a:p>
        </p:txBody>
      </p:sp>
    </p:spTree>
    <p:extLst>
      <p:ext uri="{BB962C8B-B14F-4D97-AF65-F5344CB8AC3E}">
        <p14:creationId xmlns:p14="http://schemas.microsoft.com/office/powerpoint/2010/main" val="2926465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232</TotalTime>
  <Words>1785</Words>
  <Application>Microsoft Office PowerPoint</Application>
  <PresentationFormat>On-screen Show (4:3)</PresentationFormat>
  <Paragraphs>270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Samagna Pinnamreddy</cp:lastModifiedBy>
  <cp:revision>1</cp:revision>
  <dcterms:created xsi:type="dcterms:W3CDTF">2013-01-27T09:14:16Z</dcterms:created>
  <dcterms:modified xsi:type="dcterms:W3CDTF">2025-04-24T17:11:39Z</dcterms:modified>
  <cp:category/>
</cp:coreProperties>
</file>