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2475" cy="10233025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6" pos="7355" userDrawn="1">
          <p15:clr>
            <a:srgbClr val="A4A3A4"/>
          </p15:clr>
        </p15:guide>
        <p15:guide id="3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e Schulz" initials="U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1A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017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520" y="300"/>
      </p:cViewPr>
      <p:guideLst>
        <p:guide pos="735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2454" y="54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t" anchorCtr="0" compatLnSpc="1">
            <a:prstTxWarp prst="textNoShape">
              <a:avLst/>
            </a:prstTxWarp>
          </a:bodyPr>
          <a:lstStyle>
            <a:lvl1pPr defTabSz="996869">
              <a:defRPr sz="15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t" anchorCtr="0" compatLnSpc="1">
            <a:prstTxWarp prst="textNoShape">
              <a:avLst/>
            </a:prstTxWarp>
          </a:bodyPr>
          <a:lstStyle>
            <a:lvl1pPr algn="r" defTabSz="996869">
              <a:defRPr sz="15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b" anchorCtr="0" compatLnSpc="1">
            <a:prstTxWarp prst="textNoShape">
              <a:avLst/>
            </a:prstTxWarp>
          </a:bodyPr>
          <a:lstStyle>
            <a:lvl1pPr defTabSz="996869">
              <a:defRPr sz="15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b" anchorCtr="0" compatLnSpc="1">
            <a:prstTxWarp prst="textNoShape">
              <a:avLst/>
            </a:prstTxWarp>
          </a:bodyPr>
          <a:lstStyle>
            <a:lvl1pPr algn="r" defTabSz="996869">
              <a:defRPr sz="15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8C1F430-35AA-47C4-AC42-4D09AA513F2D}" type="slidenum"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t" anchorCtr="0" compatLnSpc="1">
            <a:prstTxWarp prst="textNoShape">
              <a:avLst/>
            </a:prstTxWarp>
          </a:bodyPr>
          <a:lstStyle>
            <a:lvl1pPr defTabSz="996869">
              <a:defRPr sz="1500" smtClean="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t" anchorCtr="0" compatLnSpc="1">
            <a:prstTxWarp prst="textNoShape">
              <a:avLst/>
            </a:prstTxWarp>
          </a:bodyPr>
          <a:lstStyle>
            <a:lvl1pPr algn="r" defTabSz="996869">
              <a:defRPr sz="1500" smtClean="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769938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6" y="4860926"/>
            <a:ext cx="5203825" cy="460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b" anchorCtr="0" compatLnSpc="1">
            <a:prstTxWarp prst="textNoShape">
              <a:avLst/>
            </a:prstTxWarp>
          </a:bodyPr>
          <a:lstStyle>
            <a:lvl1pPr defTabSz="996869">
              <a:defRPr sz="1500" smtClean="0">
                <a:latin typeface="+mj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1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604" tIns="49803" rIns="99604" bIns="49803" numCol="1" anchor="b" anchorCtr="0" compatLnSpc="1">
            <a:prstTxWarp prst="textNoShape">
              <a:avLst/>
            </a:prstTxWarp>
          </a:bodyPr>
          <a:lstStyle>
            <a:lvl1pPr algn="r" defTabSz="996869">
              <a:defRPr sz="1500" smtClean="0">
                <a:latin typeface="+mj-lt"/>
              </a:defRPr>
            </a:lvl1pPr>
          </a:lstStyle>
          <a:p>
            <a:pPr>
              <a:defRPr/>
            </a:pPr>
            <a:fld id="{775D4090-8B3C-4B96-BA17-51D10EA1631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358775" indent="-17621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tabLst/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541338" indent="-1825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715963" indent="-1746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4pPr>
    <a:lvl5pPr marL="898525" indent="-1825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5D4090-8B3C-4B96-BA17-51D10EA1631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2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1126434"/>
            <a:ext cx="12192000" cy="574481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330"/>
          <a:stretch/>
        </p:blipFill>
        <p:spPr bwMode="gray">
          <a:xfrm>
            <a:off x="634880" y="186702"/>
            <a:ext cx="791489" cy="76877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766763" y="5232110"/>
            <a:ext cx="637381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1433512" y="568706"/>
            <a:ext cx="90170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700" dirty="0">
                <a:solidFill>
                  <a:schemeClr val="accent2"/>
                </a:solidFill>
              </a:rPr>
              <a:t>Consulting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Benchmarks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E-Solutions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66764" y="3621479"/>
            <a:ext cx="6152510" cy="1376513"/>
          </a:xfrm>
          <a:solidFill>
            <a:srgbClr val="262626">
              <a:alpha val="69804"/>
            </a:srgbClr>
          </a:solidFill>
        </p:spPr>
        <p:txBody>
          <a:bodyPr lIns="144000" tIns="72000" rIns="144000" bIns="72000"/>
          <a:lstStyle>
            <a:lvl1pPr>
              <a:spcAft>
                <a:spcPts val="300"/>
              </a:spcAft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5466226"/>
            <a:ext cx="2842793" cy="453183"/>
          </a:xfrm>
          <a:solidFill>
            <a:srgbClr val="262626">
              <a:alpha val="69804"/>
            </a:srgbClr>
          </a:solidFill>
        </p:spPr>
        <p:txBody>
          <a:bodyPr wrap="none" lIns="144000" tIns="72000" rIns="144000" bIns="72000">
            <a:spAutoFit/>
          </a:bodyPr>
          <a:lstStyle>
            <a:lvl1pPr>
              <a:spcBef>
                <a:spcPts val="0"/>
              </a:spcBef>
              <a:spcAft>
                <a:spcPts val="300"/>
              </a:spcAft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| Ort | Datum</a:t>
            </a:r>
          </a:p>
        </p:txBody>
      </p:sp>
    </p:spTree>
    <p:extLst>
      <p:ext uri="{BB962C8B-B14F-4D97-AF65-F5344CB8AC3E}">
        <p14:creationId xmlns:p14="http://schemas.microsoft.com/office/powerpoint/2010/main" val="2872561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515939" y="1700213"/>
            <a:ext cx="5400674" cy="4392612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6275388" y="1700213"/>
            <a:ext cx="5400674" cy="4392612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9296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515939" y="2133599"/>
            <a:ext cx="5400674" cy="3959225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6275388" y="2133599"/>
            <a:ext cx="5400674" cy="3959225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15938" y="1700213"/>
            <a:ext cx="540067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75387" y="1700213"/>
            <a:ext cx="540067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20569151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515939" y="1700213"/>
            <a:ext cx="5400674" cy="4392612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6275388" y="1700213"/>
            <a:ext cx="5916612" cy="4392612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35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515939" y="4513943"/>
            <a:ext cx="11160124" cy="1578882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0" y="1700213"/>
            <a:ext cx="12192000" cy="2495487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25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0" y="1700213"/>
            <a:ext cx="12192000" cy="5157787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75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8237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8" y="1700213"/>
            <a:ext cx="1116012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 bwMode="gray">
          <a:xfrm>
            <a:off x="515938" y="2133600"/>
            <a:ext cx="11160125" cy="3959225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32817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Obje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15938" y="1700213"/>
            <a:ext cx="540067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 bwMode="gray">
          <a:xfrm>
            <a:off x="515938" y="2133600"/>
            <a:ext cx="5400675" cy="3959225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5388" y="1700213"/>
            <a:ext cx="540067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7" name="Inhaltsplatzhalter 4"/>
          <p:cNvSpPr>
            <a:spLocks noGrp="1"/>
          </p:cNvSpPr>
          <p:nvPr>
            <p:ph sz="quarter" idx="13"/>
          </p:nvPr>
        </p:nvSpPr>
        <p:spPr bwMode="gray">
          <a:xfrm>
            <a:off x="6275388" y="2133600"/>
            <a:ext cx="5400675" cy="3959225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65750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1126434"/>
            <a:ext cx="12192000" cy="574481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330"/>
          <a:stretch/>
        </p:blipFill>
        <p:spPr bwMode="gray">
          <a:xfrm>
            <a:off x="634880" y="186702"/>
            <a:ext cx="791489" cy="76877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433512" y="568706"/>
            <a:ext cx="90170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700" dirty="0">
                <a:solidFill>
                  <a:schemeClr val="accent2"/>
                </a:solidFill>
              </a:rPr>
              <a:t>Consulting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Benchmarks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E-Solutions</a:t>
            </a:r>
          </a:p>
        </p:txBody>
      </p:sp>
    </p:spTree>
    <p:extLst>
      <p:ext uri="{BB962C8B-B14F-4D97-AF65-F5344CB8AC3E}">
        <p14:creationId xmlns:p14="http://schemas.microsoft.com/office/powerpoint/2010/main" val="152872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66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0" y="1125539"/>
            <a:ext cx="12192000" cy="5732462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330"/>
          <a:stretch/>
        </p:blipFill>
        <p:spPr bwMode="gray">
          <a:xfrm>
            <a:off x="634880" y="186702"/>
            <a:ext cx="791489" cy="768770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1433512" y="568706"/>
            <a:ext cx="90170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700" dirty="0">
                <a:solidFill>
                  <a:schemeClr val="accent2"/>
                </a:solidFill>
              </a:rPr>
              <a:t>Consulting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Benchmarks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E-Solutions</a:t>
            </a:r>
          </a:p>
        </p:txBody>
      </p:sp>
    </p:spTree>
    <p:extLst>
      <p:ext uri="{BB962C8B-B14F-4D97-AF65-F5344CB8AC3E}">
        <p14:creationId xmlns:p14="http://schemas.microsoft.com/office/powerpoint/2010/main" val="361190425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 bwMode="gray">
          <a:xfrm>
            <a:off x="0" y="1125538"/>
            <a:ext cx="12192000" cy="573246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cxnSp>
        <p:nvCxnSpPr>
          <p:cNvPr id="9" name="Gerader Verbinder 8"/>
          <p:cNvCxnSpPr/>
          <p:nvPr userDrawn="1"/>
        </p:nvCxnSpPr>
        <p:spPr bwMode="gray">
          <a:xfrm>
            <a:off x="766763" y="5232110"/>
            <a:ext cx="637381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330"/>
          <a:stretch/>
        </p:blipFill>
        <p:spPr bwMode="gray">
          <a:xfrm>
            <a:off x="634880" y="186702"/>
            <a:ext cx="791489" cy="768770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1433512" y="568706"/>
            <a:ext cx="901700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700" dirty="0">
                <a:solidFill>
                  <a:schemeClr val="accent2"/>
                </a:solidFill>
              </a:rPr>
              <a:t>Consulting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Benchmarks</a:t>
            </a:r>
            <a:br>
              <a:rPr lang="de-DE" sz="700" dirty="0">
                <a:solidFill>
                  <a:schemeClr val="accent2"/>
                </a:solidFill>
              </a:rPr>
            </a:br>
            <a:r>
              <a:rPr lang="de-DE" sz="700" dirty="0">
                <a:solidFill>
                  <a:schemeClr val="accent2"/>
                </a:solidFill>
              </a:rPr>
              <a:t>E-Solutions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766764" y="3621479"/>
            <a:ext cx="6152510" cy="1376513"/>
          </a:xfrm>
          <a:solidFill>
            <a:srgbClr val="262626">
              <a:alpha val="69804"/>
            </a:srgbClr>
          </a:solidFill>
        </p:spPr>
        <p:txBody>
          <a:bodyPr lIns="144000" tIns="72000" rIns="144000" bIns="72000">
            <a:spAutoFit/>
          </a:bodyPr>
          <a:lstStyle>
            <a:lvl1pPr>
              <a:spcAft>
                <a:spcPts val="300"/>
              </a:spcAft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66763" y="5466226"/>
            <a:ext cx="2842793" cy="453183"/>
          </a:xfrm>
          <a:solidFill>
            <a:srgbClr val="262626">
              <a:alpha val="69804"/>
            </a:srgbClr>
          </a:solidFill>
        </p:spPr>
        <p:txBody>
          <a:bodyPr wrap="none" lIns="144000" tIns="72000" rIns="144000" bIns="72000">
            <a:spAutoFit/>
          </a:bodyPr>
          <a:lstStyle>
            <a:lvl1pPr>
              <a:spcBef>
                <a:spcPts val="0"/>
              </a:spcBef>
              <a:spcAft>
                <a:spcPts val="3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| Ort | Datum</a:t>
            </a:r>
          </a:p>
        </p:txBody>
      </p:sp>
    </p:spTree>
    <p:extLst>
      <p:ext uri="{BB962C8B-B14F-4D97-AF65-F5344CB8AC3E}">
        <p14:creationId xmlns:p14="http://schemas.microsoft.com/office/powerpoint/2010/main" val="6671801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1125538"/>
            <a:ext cx="12211050" cy="3671887"/>
          </a:xfrm>
          <a:prstGeom prst="rect">
            <a:avLst/>
          </a:prstGeom>
        </p:spPr>
      </p:pic>
      <p:cxnSp>
        <p:nvCxnSpPr>
          <p:cNvPr id="11" name="Gerader Verbinder 10"/>
          <p:cNvCxnSpPr/>
          <p:nvPr userDrawn="1"/>
        </p:nvCxnSpPr>
        <p:spPr bwMode="gray">
          <a:xfrm>
            <a:off x="5777310" y="3476251"/>
            <a:ext cx="637381" cy="0"/>
          </a:xfrm>
          <a:prstGeom prst="line">
            <a:avLst/>
          </a:prstGeom>
          <a:ln w="57150">
            <a:solidFill>
              <a:srgbClr val="E1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80736" y="2687472"/>
            <a:ext cx="3049581" cy="607071"/>
          </a:xfrm>
          <a:solidFill>
            <a:srgbClr val="262626">
              <a:alpha val="69804"/>
            </a:srgbClr>
          </a:solidFill>
        </p:spPr>
        <p:txBody>
          <a:bodyPr wrap="none" lIns="144000" tIns="72000" rIns="144000" bIns="72000" anchor="b" anchorCtr="0">
            <a:spAutoFit/>
          </a:bodyPr>
          <a:lstStyle>
            <a:lvl1pPr algn="ctr">
              <a:spcBef>
                <a:spcPts val="300"/>
              </a:spcBef>
              <a:defRPr sz="3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Kapitelseite</a:t>
            </a:r>
          </a:p>
        </p:txBody>
      </p:sp>
    </p:spTree>
    <p:extLst>
      <p:ext uri="{BB962C8B-B14F-4D97-AF65-F5344CB8AC3E}">
        <p14:creationId xmlns:p14="http://schemas.microsoft.com/office/powerpoint/2010/main" val="936693888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05260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1125538"/>
            <a:ext cx="12192000" cy="3671887"/>
          </a:xfrm>
          <a:solidFill>
            <a:schemeClr val="bg1"/>
          </a:solidFill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hier einfügen</a:t>
            </a:r>
          </a:p>
        </p:txBody>
      </p:sp>
      <p:cxnSp>
        <p:nvCxnSpPr>
          <p:cNvPr id="11" name="Gerader Verbinder 10"/>
          <p:cNvCxnSpPr/>
          <p:nvPr userDrawn="1"/>
        </p:nvCxnSpPr>
        <p:spPr bwMode="gray">
          <a:xfrm>
            <a:off x="5777310" y="3476251"/>
            <a:ext cx="637381" cy="0"/>
          </a:xfrm>
          <a:prstGeom prst="line">
            <a:avLst/>
          </a:prstGeom>
          <a:ln w="57150">
            <a:solidFill>
              <a:srgbClr val="E1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 userDrawn="1"/>
        </p:nvCxnSpPr>
        <p:spPr bwMode="gray">
          <a:xfrm flipV="1">
            <a:off x="11676063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r Verbinder 17"/>
          <p:cNvCxnSpPr/>
          <p:nvPr userDrawn="1"/>
        </p:nvCxnSpPr>
        <p:spPr bwMode="gray">
          <a:xfrm flipV="1">
            <a:off x="11676063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/>
          <p:cNvCxnSpPr/>
          <p:nvPr userDrawn="1"/>
        </p:nvCxnSpPr>
        <p:spPr bwMode="gray">
          <a:xfrm rot="5400000" flipV="1">
            <a:off x="12477581" y="592591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80736" y="2687472"/>
            <a:ext cx="3049581" cy="607071"/>
          </a:xfrm>
          <a:solidFill>
            <a:srgbClr val="262626">
              <a:alpha val="69804"/>
            </a:srgbClr>
          </a:solidFill>
        </p:spPr>
        <p:txBody>
          <a:bodyPr wrap="none" lIns="144000" tIns="72000" rIns="144000" bIns="72000" anchor="b" anchorCtr="0">
            <a:spAutoFit/>
          </a:bodyPr>
          <a:lstStyle>
            <a:lvl1pPr algn="ctr">
              <a:spcBef>
                <a:spcPts val="300"/>
              </a:spcBef>
              <a:defRPr sz="30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Kapitelseite</a:t>
            </a:r>
          </a:p>
        </p:txBody>
      </p:sp>
    </p:spTree>
    <p:extLst>
      <p:ext uri="{BB962C8B-B14F-4D97-AF65-F5344CB8AC3E}">
        <p14:creationId xmlns:p14="http://schemas.microsoft.com/office/powerpoint/2010/main" val="3708989671"/>
      </p:ext>
    </p:extLst>
  </p:cSld>
  <p:clrMapOvr>
    <a:masterClrMapping/>
  </p:clrMapOvr>
  <p:transition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1" imgH="351" progId="TCLayout.ActiveDocument.1">
                  <p:embed/>
                </p:oleObj>
              </mc:Choice>
              <mc:Fallback>
                <p:oleObj name="think-cell Folie" r:id="rId3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4064000" cy="6858000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hier einfügen</a:t>
            </a:r>
          </a:p>
        </p:txBody>
      </p:sp>
      <p:cxnSp>
        <p:nvCxnSpPr>
          <p:cNvPr id="8" name="Gerader Verbinder 7"/>
          <p:cNvCxnSpPr/>
          <p:nvPr userDrawn="1"/>
        </p:nvCxnSpPr>
        <p:spPr bwMode="gray">
          <a:xfrm flipV="1">
            <a:off x="11676063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57487" y="2612574"/>
            <a:ext cx="7134452" cy="30469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7140575" algn="r"/>
              </a:tabLst>
              <a:defRPr sz="1600" b="0"/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None/>
              <a:tabLst>
                <a:tab pos="7083425" algn="r"/>
              </a:tabLst>
              <a:defRPr/>
            </a:lvl2pPr>
            <a:lvl3pPr marL="180000" indent="0">
              <a:buFont typeface="Arial" panose="020B0604020202020204" pitchFamily="34" charset="0"/>
              <a:buNone/>
              <a:defRPr/>
            </a:lvl3pPr>
            <a:lvl4pPr marL="360000" indent="0">
              <a:buFont typeface="Arial" panose="020B0604020202020204" pitchFamily="34" charset="0"/>
              <a:buNone/>
              <a:defRPr/>
            </a:lvl4pPr>
            <a:lvl5pPr marL="540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2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3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4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5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6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7	xxx</a:t>
            </a:r>
          </a:p>
          <a:p>
            <a:pPr lvl="0"/>
            <a:r>
              <a:rPr lang="de-DE" dirty="0" err="1"/>
              <a:t>Agendapunkt</a:t>
            </a:r>
            <a:r>
              <a:rPr lang="de-DE" dirty="0"/>
              <a:t> 8	xxx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152149" y="1128453"/>
            <a:ext cx="3772068" cy="1085463"/>
          </a:xfrm>
          <a:solidFill>
            <a:schemeClr val="bg1"/>
          </a:solidFill>
        </p:spPr>
        <p:txBody>
          <a:bodyPr wrap="none" lIns="216000" tIns="144000" rIns="216000" bIns="108005" anchor="ctr" anchorCtr="0"/>
          <a:lstStyle>
            <a:lvl1pPr>
              <a:lnSpc>
                <a:spcPct val="90000"/>
              </a:lnSpc>
              <a:spcAft>
                <a:spcPts val="300"/>
              </a:spcAft>
              <a:defRPr sz="6000" cap="all" baseline="0"/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16509177"/>
      </p:ext>
    </p:extLst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515938" y="1700213"/>
            <a:ext cx="11160125" cy="4392612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90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1144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Rechteck 3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1700213"/>
            <a:ext cx="12192000" cy="4392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Layoutschutz</a:t>
            </a:r>
            <a:endParaRPr kumimoji="0" lang="de-DE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570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2416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1" imgH="351" progId="TCLayout.ActiveDocument.1">
                  <p:embed/>
                </p:oleObj>
              </mc:Choice>
              <mc:Fallback>
                <p:oleObj name="think-cell Folie" r:id="rId4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1700213"/>
            <a:ext cx="1116012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5" name="Rechteck 4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2133599"/>
            <a:ext cx="12192000" cy="395922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Layoutschutz</a:t>
            </a:r>
            <a:endParaRPr kumimoji="0" lang="de-DE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888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el u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1700213"/>
            <a:ext cx="11160125" cy="24622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de-DE" dirty="0" err="1"/>
              <a:t>Subtitel</a:t>
            </a:r>
            <a:r>
              <a:rPr lang="de-DE" dirty="0"/>
              <a:t> hier einfügen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515938" y="2133599"/>
            <a:ext cx="11160125" cy="3959225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1277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6218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1" imgH="351" progId="TCLayout.ActiveDocument.1">
                  <p:embed/>
                </p:oleObj>
              </mc:Choice>
              <mc:Fallback>
                <p:oleObj name="think-cell Folie" r:id="rId22" imgW="351" imgH="35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515938" y="403941"/>
            <a:ext cx="103922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defTabSz="1007943" fontAlgn="auto">
              <a:spcBef>
                <a:spcPts val="0"/>
              </a:spcBef>
              <a:spcAft>
                <a:spcPts val="300"/>
              </a:spcAft>
            </a:pPr>
            <a:r>
              <a:rPr lang="de-DE" dirty="0"/>
              <a:t>Bitte Titel hier einfügen</a:t>
            </a:r>
            <a:br>
              <a:rPr lang="de-DE" dirty="0"/>
            </a:br>
            <a:r>
              <a:rPr lang="de-DE" dirty="0"/>
              <a:t>Arial 26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27" name="Gerader Verbinder 26"/>
          <p:cNvCxnSpPr/>
          <p:nvPr userDrawn="1"/>
        </p:nvCxnSpPr>
        <p:spPr bwMode="gray">
          <a:xfrm>
            <a:off x="515938" y="1371332"/>
            <a:ext cx="637381" cy="0"/>
          </a:xfrm>
          <a:prstGeom prst="line">
            <a:avLst/>
          </a:prstGeom>
          <a:ln w="57150">
            <a:solidFill>
              <a:srgbClr val="E1A5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 userDrawn="1"/>
        </p:nvCxnSpPr>
        <p:spPr bwMode="gray">
          <a:xfrm flipV="1">
            <a:off x="515938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rader Verbinder 38"/>
          <p:cNvCxnSpPr/>
          <p:nvPr userDrawn="1"/>
        </p:nvCxnSpPr>
        <p:spPr bwMode="gray">
          <a:xfrm flipV="1">
            <a:off x="11676063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r Verbinder 46"/>
          <p:cNvCxnSpPr/>
          <p:nvPr userDrawn="1"/>
        </p:nvCxnSpPr>
        <p:spPr bwMode="gray">
          <a:xfrm flipV="1">
            <a:off x="6096000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r Verbinder 47"/>
          <p:cNvCxnSpPr/>
          <p:nvPr userDrawn="1"/>
        </p:nvCxnSpPr>
        <p:spPr bwMode="gray">
          <a:xfrm flipV="1">
            <a:off x="515938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r Verbinder 48"/>
          <p:cNvCxnSpPr/>
          <p:nvPr userDrawn="1"/>
        </p:nvCxnSpPr>
        <p:spPr bwMode="gray">
          <a:xfrm flipV="1">
            <a:off x="11676063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r Verbinder 49"/>
          <p:cNvCxnSpPr/>
          <p:nvPr userDrawn="1"/>
        </p:nvCxnSpPr>
        <p:spPr bwMode="gray">
          <a:xfrm flipV="1">
            <a:off x="6096000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r Verbinder 50"/>
          <p:cNvCxnSpPr/>
          <p:nvPr userDrawn="1"/>
        </p:nvCxnSpPr>
        <p:spPr bwMode="gray">
          <a:xfrm rot="5400000" flipV="1">
            <a:off x="12477579" y="15333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r Verbinder 51"/>
          <p:cNvCxnSpPr/>
          <p:nvPr userDrawn="1"/>
        </p:nvCxnSpPr>
        <p:spPr bwMode="gray">
          <a:xfrm rot="5400000" flipV="1">
            <a:off x="12477580" y="1966686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Gerader Verbinder 52"/>
          <p:cNvCxnSpPr/>
          <p:nvPr userDrawn="1"/>
        </p:nvCxnSpPr>
        <p:spPr bwMode="gray">
          <a:xfrm rot="5400000" flipV="1">
            <a:off x="12477581" y="592591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r Verbinder 53"/>
          <p:cNvCxnSpPr/>
          <p:nvPr userDrawn="1"/>
        </p:nvCxnSpPr>
        <p:spPr bwMode="gray">
          <a:xfrm rot="5400000" flipV="1">
            <a:off x="-396594" y="153330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r Verbinder 54"/>
          <p:cNvCxnSpPr/>
          <p:nvPr userDrawn="1"/>
        </p:nvCxnSpPr>
        <p:spPr bwMode="gray">
          <a:xfrm rot="5400000" flipV="1">
            <a:off x="-396593" y="1966687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r Verbinder 55"/>
          <p:cNvCxnSpPr/>
          <p:nvPr userDrawn="1"/>
        </p:nvCxnSpPr>
        <p:spPr bwMode="gray">
          <a:xfrm rot="5400000" flipV="1">
            <a:off x="-396592" y="5925912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platzhalter 3"/>
          <p:cNvSpPr txBox="1">
            <a:spLocks/>
          </p:cNvSpPr>
          <p:nvPr userDrawn="1"/>
        </p:nvSpPr>
        <p:spPr bwMode="gray">
          <a:xfrm>
            <a:off x="11346533" y="6319052"/>
            <a:ext cx="330200" cy="3302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defPPr>
              <a:defRPr lang="de-DE"/>
            </a:defPPr>
            <a:lvl1pPr marL="0" indent="0" algn="ctr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000" b="1">
                <a:solidFill>
                  <a:srgbClr val="0E4482"/>
                </a:solidFill>
                <a:latin typeface="+mn-lt"/>
              </a:defRPr>
            </a:lvl1pPr>
            <a:lvl2pPr marL="0" indent="0" defTabSz="100794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1600" b="1">
                <a:latin typeface="+mn-lt"/>
              </a:defRPr>
            </a:lvl2pPr>
            <a:lvl3pPr marL="360000" indent="-180000" defTabSz="100794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600" b="1">
                <a:latin typeface="+mn-lt"/>
              </a:defRPr>
            </a:lvl3pPr>
            <a:lvl4pPr marL="539750" indent="-180000" defTabSz="100794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600" b="1">
                <a:latin typeface="+mn-lt"/>
              </a:defRPr>
            </a:lvl4pPr>
            <a:lvl5pPr marL="720000" indent="-180000" defTabSz="100794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Symbol" panose="05050102010706020507" pitchFamily="18" charset="2"/>
              <a:buChar char="-"/>
              <a:defRPr sz="1600" b="1">
                <a:latin typeface="+mn-lt"/>
              </a:defRPr>
            </a:lvl5pPr>
            <a:lvl6pPr marL="2771844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+mn-lt"/>
              </a:defRPr>
            </a:lvl6pPr>
            <a:lvl7pPr marL="3275815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+mn-lt"/>
              </a:defRPr>
            </a:lvl7pPr>
            <a:lvl8pPr marL="3779787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+mn-lt"/>
              </a:defRPr>
            </a:lvl8pPr>
            <a:lvl9pPr marL="4283758" indent="-251986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>
                <a:latin typeface="+mn-lt"/>
              </a:defRPr>
            </a:lvl9pPr>
          </a:lstStyle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F40634E9-0852-47B8-B225-F72E79D70AA6}" type="slidenum">
              <a:rPr lang="de-DE" sz="10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pPr marL="0" marR="0" lvl="0" indent="0" algn="ctr" defTabSz="1007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‹Nr.›</a:t>
            </a:fld>
            <a:endParaRPr lang="de-DE" sz="1000" b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Gerader Verbinder 5"/>
          <p:cNvCxnSpPr/>
          <p:nvPr userDrawn="1"/>
        </p:nvCxnSpPr>
        <p:spPr bwMode="gray">
          <a:xfrm>
            <a:off x="11346533" y="6319052"/>
            <a:ext cx="330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 bwMode="gray">
          <a:xfrm>
            <a:off x="515937" y="1700213"/>
            <a:ext cx="11160125" cy="4392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8" name="Gerader Verbinder 57"/>
          <p:cNvCxnSpPr/>
          <p:nvPr userDrawn="1"/>
        </p:nvCxnSpPr>
        <p:spPr bwMode="gray">
          <a:xfrm flipV="1">
            <a:off x="6275388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Gerader Verbinder 58"/>
          <p:cNvCxnSpPr/>
          <p:nvPr userDrawn="1"/>
        </p:nvCxnSpPr>
        <p:spPr bwMode="gray">
          <a:xfrm flipV="1">
            <a:off x="5916613" y="708297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r Verbinder 59"/>
          <p:cNvCxnSpPr/>
          <p:nvPr userDrawn="1"/>
        </p:nvCxnSpPr>
        <p:spPr bwMode="gray">
          <a:xfrm flipV="1">
            <a:off x="6275388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r Verbinder 60"/>
          <p:cNvCxnSpPr/>
          <p:nvPr userDrawn="1"/>
        </p:nvCxnSpPr>
        <p:spPr bwMode="gray">
          <a:xfrm flipV="1">
            <a:off x="5916613" y="-508000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 userDrawn="1"/>
        </p:nvCxnSpPr>
        <p:spPr bwMode="gray">
          <a:xfrm rot="5400000" flipV="1">
            <a:off x="-396592" y="6357711"/>
            <a:ext cx="0" cy="333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99" y="343173"/>
            <a:ext cx="425451" cy="419100"/>
          </a:xfrm>
          <a:prstGeom prst="rect">
            <a:avLst/>
          </a:prstGeom>
        </p:spPr>
      </p:pic>
      <p:sp>
        <p:nvSpPr>
          <p:cNvPr id="3" name="empower - DO NOT DELETE!!!" hidden="1"/>
          <p:cNvSpPr/>
          <p:nvPr userDrawn="1">
            <p:custDataLst>
              <p:tags r:id="rId21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08000" rIns="108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0" r:id="rId3"/>
    <p:sldLayoutId id="2147483701" r:id="rId4"/>
    <p:sldLayoutId id="2147483712" r:id="rId5"/>
    <p:sldLayoutId id="2147483695" r:id="rId6"/>
    <p:sldLayoutId id="2147483694" r:id="rId7"/>
    <p:sldLayoutId id="2147483696" r:id="rId8"/>
    <p:sldLayoutId id="2147483703" r:id="rId9"/>
    <p:sldLayoutId id="2147483697" r:id="rId10"/>
    <p:sldLayoutId id="2147483704" r:id="rId11"/>
    <p:sldLayoutId id="2147483698" r:id="rId12"/>
    <p:sldLayoutId id="2147483699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ransition/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b="1" kern="1200" baseline="0" dirty="0">
          <a:solidFill>
            <a:srgbClr val="0E4482"/>
          </a:solidFill>
          <a:latin typeface="Arial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5pPr>
      <a:lvl6pPr marL="457204"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6pPr>
      <a:lvl7pPr marL="914407"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7pPr>
      <a:lvl8pPr marL="1371612"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8pPr>
      <a:lvl9pPr marL="1828815" algn="l" rtl="0" eaLnBrk="1" fontAlgn="base" hangingPunct="1">
        <a:spcBef>
          <a:spcPct val="0"/>
        </a:spcBef>
        <a:spcAft>
          <a:spcPct val="0"/>
        </a:spcAft>
        <a:defRPr sz="200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600"/>
        </a:spcBef>
        <a:spcAft>
          <a:spcPts val="0"/>
        </a:spcAft>
        <a:buFont typeface="Arial" panose="020B0604020202020204" pitchFamily="34" charset="0"/>
        <a:buNone/>
        <a:defRPr lang="de-DE" sz="1600" b="0" kern="1200" baseline="0" dirty="0">
          <a:solidFill>
            <a:srgbClr val="363636"/>
          </a:solidFill>
          <a:latin typeface="+mn-lt"/>
          <a:ea typeface="+mn-ea"/>
          <a:cs typeface="+mn-cs"/>
        </a:defRPr>
      </a:lvl1pPr>
      <a:lvl2pPr marL="180975" indent="-180975" algn="l" rtl="0" eaLnBrk="1" fontAlgn="base" hangingPunct="1">
        <a:spcBef>
          <a:spcPts val="600"/>
        </a:spcBef>
        <a:spcAft>
          <a:spcPts val="0"/>
        </a:spcAft>
        <a:buFont typeface="Wingdings" panose="05000000000000000000" pitchFamily="2" charset="2"/>
        <a:buChar char="§"/>
        <a:defRPr lang="de-DE" sz="16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rtl="0" eaLnBrk="1" fontAlgn="base" hangingPunct="1">
        <a:spcBef>
          <a:spcPts val="600"/>
        </a:spcBef>
        <a:spcAft>
          <a:spcPts val="0"/>
        </a:spcAft>
        <a:buFont typeface="Wingdings" panose="05000000000000000000" pitchFamily="2" charset="2"/>
        <a:buChar char="§"/>
        <a:defRPr lang="de-DE" sz="1600" b="0" kern="1200" baseline="0" dirty="0">
          <a:solidFill>
            <a:srgbClr val="363636"/>
          </a:solidFill>
          <a:latin typeface="+mn-lt"/>
          <a:ea typeface="+mn-ea"/>
          <a:cs typeface="+mn-cs"/>
        </a:defRPr>
      </a:lvl3pPr>
      <a:lvl4pPr marL="540000" indent="-1800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0">
          <a:solidFill>
            <a:schemeClr val="tx1"/>
          </a:solidFill>
          <a:latin typeface="+mn-lt"/>
        </a:defRPr>
      </a:lvl4pPr>
      <a:lvl5pPr marL="720000" indent="-1800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0">
          <a:solidFill>
            <a:schemeClr val="tx1"/>
          </a:solidFill>
          <a:latin typeface="+mn-lt"/>
        </a:defRPr>
      </a:lvl5pPr>
      <a:lvl6pPr marL="1355737" algn="l" rtl="0" eaLnBrk="1" fontAlgn="base" hangingPunct="1">
        <a:spcBef>
          <a:spcPct val="20000"/>
        </a:spcBef>
        <a:spcAft>
          <a:spcPct val="0"/>
        </a:spcAft>
        <a:defRPr sz="2001" b="1">
          <a:solidFill>
            <a:schemeClr val="tx1"/>
          </a:solidFill>
          <a:latin typeface="+mn-lt"/>
        </a:defRPr>
      </a:lvl6pPr>
      <a:lvl7pPr marL="1812940" algn="l" rtl="0" eaLnBrk="1" fontAlgn="base" hangingPunct="1">
        <a:spcBef>
          <a:spcPct val="20000"/>
        </a:spcBef>
        <a:spcAft>
          <a:spcPct val="0"/>
        </a:spcAft>
        <a:defRPr sz="2001" b="1">
          <a:solidFill>
            <a:schemeClr val="tx1"/>
          </a:solidFill>
          <a:latin typeface="+mn-lt"/>
        </a:defRPr>
      </a:lvl7pPr>
      <a:lvl8pPr marL="2270144" algn="l" rtl="0" eaLnBrk="1" fontAlgn="base" hangingPunct="1">
        <a:spcBef>
          <a:spcPct val="20000"/>
        </a:spcBef>
        <a:spcAft>
          <a:spcPct val="0"/>
        </a:spcAft>
        <a:defRPr sz="2001" b="1">
          <a:solidFill>
            <a:schemeClr val="tx1"/>
          </a:solidFill>
          <a:latin typeface="+mn-lt"/>
        </a:defRPr>
      </a:lvl8pPr>
      <a:lvl9pPr marL="2727347" algn="l" rtl="0" eaLnBrk="1" fontAlgn="base" hangingPunct="1">
        <a:spcBef>
          <a:spcPct val="20000"/>
        </a:spcBef>
        <a:spcAft>
          <a:spcPct val="0"/>
        </a:spcAft>
        <a:defRPr sz="2001"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2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5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9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2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7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25" userDrawn="1">
          <p15:clr>
            <a:srgbClr val="F26B43"/>
          </p15:clr>
        </p15:guide>
        <p15:guide id="5" orient="horz" pos="709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orient="horz" pos="1344" userDrawn="1">
          <p15:clr>
            <a:srgbClr val="F26B43"/>
          </p15:clr>
        </p15:guide>
        <p15:guide id="8" pos="3727" userDrawn="1">
          <p15:clr>
            <a:srgbClr val="F26B43"/>
          </p15:clr>
        </p15:guide>
        <p15:guide id="9" pos="3953" userDrawn="1">
          <p15:clr>
            <a:srgbClr val="F26B43"/>
          </p15:clr>
        </p15:guide>
        <p15:guide id="10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.doenselmann@ais-management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6764" y="3621479"/>
            <a:ext cx="6152510" cy="1376513"/>
          </a:xfrm>
        </p:spPr>
        <p:txBody>
          <a:bodyPr/>
          <a:lstStyle/>
          <a:p>
            <a:r>
              <a:rPr lang="de-DE" dirty="0"/>
              <a:t>Bewerberprozess AIS ai-Team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66763" y="5466226"/>
            <a:ext cx="2751423" cy="453183"/>
          </a:xfrm>
        </p:spPr>
        <p:txBody>
          <a:bodyPr/>
          <a:lstStyle/>
          <a:p>
            <a:r>
              <a:rPr lang="de-DE" dirty="0"/>
              <a:t>Stuttgart I 01.08.2025</a:t>
            </a:r>
          </a:p>
        </p:txBody>
      </p:sp>
    </p:spTree>
    <p:extLst>
      <p:ext uri="{BB962C8B-B14F-4D97-AF65-F5344CB8AC3E}">
        <p14:creationId xmlns:p14="http://schemas.microsoft.com/office/powerpoint/2010/main" val="832285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5938" y="804050"/>
            <a:ext cx="10392228" cy="400110"/>
          </a:xfrm>
        </p:spPr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15938" y="1579880"/>
            <a:ext cx="11160125" cy="5110479"/>
          </a:xfrm>
        </p:spPr>
        <p:txBody>
          <a:bodyPr/>
          <a:lstStyle/>
          <a:p>
            <a:r>
              <a:rPr lang="de-DE" sz="1000" b="1" dirty="0"/>
              <a:t>Hintergrund:</a:t>
            </a:r>
            <a:br>
              <a:rPr lang="de-DE" sz="1000" dirty="0"/>
            </a:br>
            <a:r>
              <a:rPr lang="de-DE" sz="1000" dirty="0"/>
              <a:t>Im Rahmen eines Kundenprojekts liegt eine Aufstellung technischer Anlagen (Kundendatei) vor. Ziel ist es, diese mit einer Referenzanlagenliste (Beispielobjekte) abzugleichen und auf Vollständigkeit zu prüfen – unterstützt durch intelligente Analyseverfahren (z. B. KI-Methoden) sowie den Anlagen der Kundendatei Artikelnummern aus dem EP-Katalog zuzuordnen.  </a:t>
            </a:r>
          </a:p>
          <a:p>
            <a:r>
              <a:rPr lang="de-DE" sz="1000" b="1" dirty="0"/>
              <a:t>Grundlagen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de-DE" sz="1000" dirty="0"/>
              <a:t>Kundendatei – enthält technische Anlagen aus einem konkreten Kundenprojekt (Hinweis: Es sind Anlagen von mehreren Gebäuden aufgeführt (neue WE Nummer = neues Gebäude)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de-DE" sz="1000" dirty="0"/>
              <a:t>EP-Katalog – enthält Artikelnummern zu technischen Anlagen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de-DE" sz="1000" dirty="0"/>
              <a:t>Beispielobjekte – enthält vollständige technische Anlagenlisten aus Referenzprojekten (Hinweis: Es sind Anlagen von mehreren Gebäuden aufgeführt (neue Gebäude-ID = neues Gebäude)</a:t>
            </a:r>
          </a:p>
          <a:p>
            <a:r>
              <a:rPr lang="de-DE" sz="1000" b="1" dirty="0"/>
              <a:t>Aufgabenstellung</a:t>
            </a:r>
          </a:p>
          <a:p>
            <a:pPr marL="342900" indent="-342900">
              <a:buAutoNum type="arabicPeriod"/>
            </a:pPr>
            <a:r>
              <a:rPr lang="de-DE" sz="1000" dirty="0"/>
              <a:t>Vollständigkeitsprüfung: </a:t>
            </a:r>
            <a:br>
              <a:rPr lang="de-DE" sz="1000" dirty="0"/>
            </a:br>
            <a:r>
              <a:rPr lang="de-DE" sz="1000" dirty="0"/>
              <a:t>Überprüfen Sie, ob die Kundendatei alle relevanten technischen Anlagen enthält, wie sie typischerweise in Gebäuden vorhanden sind. Nutzen Sie dafür die Beispielobjekte als Vergleich.</a:t>
            </a:r>
          </a:p>
          <a:p>
            <a:pPr marL="342900" indent="-342900">
              <a:buAutoNum type="arabicPeriod"/>
            </a:pPr>
            <a:r>
              <a:rPr lang="de-DE" sz="1000" dirty="0"/>
              <a:t>EP-Zuordnung:</a:t>
            </a:r>
            <a:br>
              <a:rPr lang="de-DE" sz="1000" dirty="0"/>
            </a:br>
            <a:r>
              <a:rPr lang="de-DE" sz="1000" dirty="0"/>
              <a:t>Ordnen Sie den Anlagen der Kundendatei die passenden Artikelnummern aus dem EP-Katalog zu. Wählen Sie jeweils die nächstpassende Artikelnummer aus.</a:t>
            </a:r>
          </a:p>
          <a:p>
            <a:r>
              <a:rPr lang="de-DE" sz="1000" b="1" dirty="0"/>
              <a:t>Abgabeform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de-DE" sz="1000" dirty="0"/>
              <a:t>Kurze PowerPoint-Präsentation mit:</a:t>
            </a:r>
          </a:p>
          <a:p>
            <a:pPr marL="466725" lvl="1" indent="-285750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de-DE" sz="1000" dirty="0"/>
              <a:t>Ergebnisübersicht</a:t>
            </a:r>
          </a:p>
          <a:p>
            <a:pPr marL="466725" lvl="1" indent="-285750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de-DE" sz="1000" dirty="0"/>
              <a:t>Erläuterung des gewählten Lösungswegs</a:t>
            </a:r>
          </a:p>
          <a:p>
            <a:pPr marL="466725" lvl="1" indent="-285750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de-DE" sz="1000" dirty="0"/>
              <a:t>Link zur technischen Lösung (z. B. GitHub, </a:t>
            </a:r>
            <a:r>
              <a:rPr lang="de-DE" sz="1000" dirty="0" err="1"/>
              <a:t>Colab</a:t>
            </a:r>
            <a:r>
              <a:rPr lang="de-DE" sz="1000" dirty="0"/>
              <a:t> etc.)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de-DE" sz="1000" dirty="0"/>
              <a:t>Alternativ (wenn keine Online-Lösung):</a:t>
            </a:r>
          </a:p>
          <a:p>
            <a:pPr marL="466725" lvl="1" indent="-285750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de-DE" sz="1000" dirty="0"/>
              <a:t>Video (z. B. </a:t>
            </a:r>
            <a:r>
              <a:rPr lang="de-DE" sz="1000" dirty="0">
                <a:solidFill>
                  <a:srgbClr val="363636"/>
                </a:solidFill>
              </a:rPr>
              <a:t>Bildschirmaufnahme</a:t>
            </a:r>
            <a:r>
              <a:rPr lang="de-DE" sz="1000" dirty="0"/>
              <a:t>) der verwendeten KI-/Analyse-Tools (Hinweis: es soll erkennbar sein, was die Lösung macht)</a:t>
            </a:r>
          </a:p>
          <a:p>
            <a:r>
              <a:rPr lang="de-DE" sz="1000" b="1" dirty="0"/>
              <a:t>Deadline</a:t>
            </a:r>
            <a:endParaRPr lang="de-DE" sz="1000" dirty="0"/>
          </a:p>
          <a:p>
            <a:r>
              <a:rPr lang="de-DE" sz="1000" dirty="0"/>
              <a:t>Dienstag, 05.08.2025, 8:00 Uhr (Abgabe) per E-Mail an </a:t>
            </a:r>
            <a:r>
              <a:rPr lang="de-DE" sz="1000" dirty="0">
                <a:hlinkClick r:id="rId3"/>
              </a:rPr>
              <a:t>f.doenselmann@ais-management.de</a:t>
            </a:r>
            <a:r>
              <a:rPr lang="de-DE" sz="1000" dirty="0"/>
              <a:t> (ggf. an die E-Mailadresse eine Downloadadresse senden, wo die Ergebnisdateien runtergeladen werden können)</a:t>
            </a:r>
          </a:p>
          <a:p>
            <a:r>
              <a:rPr lang="de-DE" sz="1000" b="1" dirty="0"/>
              <a:t>Hinweis</a:t>
            </a:r>
          </a:p>
          <a:p>
            <a:r>
              <a:rPr lang="de-DE" sz="1000" dirty="0"/>
              <a:t>Es kommt nicht auf eine perfekte Lösung an, sondern auf einen nachvollziehbaren, kreativen und strukturierten Umgang mit der Aufgabenstellung.</a:t>
            </a:r>
          </a:p>
        </p:txBody>
      </p:sp>
    </p:spTree>
    <p:extLst>
      <p:ext uri="{BB962C8B-B14F-4D97-AF65-F5344CB8AC3E}">
        <p14:creationId xmlns:p14="http://schemas.microsoft.com/office/powerpoint/2010/main" val="3057917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5"/>
  <p:tag name="THINKCELLUNDODONOTDELETE" val="0"/>
  <p:tag name="MIO_CHANGETRACK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UPDATE" val="True"/>
  <p:tag name="MIO_FALLBACK_LAYOUT" val="7"/>
  <p:tag name="MIO_SHOW_DATE" val="False"/>
  <p:tag name="MIO_SHOW_FOOTER" val="False"/>
  <p:tag name="MIO_SHOW_PAGENUMBER" val="False"/>
  <p:tag name="MIO_AVOID_BLANK_LAYOUT" val="True"/>
  <p:tag name="MIO_CD_LAYOUT_VALID_AREA" val="True"/>
  <p:tag name="MIO_NUMBER_OF_VALID_LAYOUTS" val="18"/>
  <p:tag name="MIO_EKGUID" val="18879b25-58a1-4818-81fa-64e6c001dc73"/>
  <p:tag name="MIO_VERSION" val="18.07.2018 17:05:53"/>
  <p:tag name="MIO_DBID" val="6B130ECB-1B0D-42A7-9D87-2D3AC1D3393D"/>
  <p:tag name="MIO_OBJECTNAME" val="AIS Management"/>
  <p:tag name="MIO_LASTDOWNLOADED" val="20.02.2024 15:33:04.229"/>
  <p:tag name="MIO_CDID" val="e489c411-73f8-46f2-82bf-bdbc5076d6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IS Management">
  <a:themeElements>
    <a:clrScheme name="AIS Management Farben">
      <a:dk1>
        <a:srgbClr val="262626"/>
      </a:dk1>
      <a:lt1>
        <a:srgbClr val="FFFFFF"/>
      </a:lt1>
      <a:dk2>
        <a:srgbClr val="0E4482"/>
      </a:dk2>
      <a:lt2>
        <a:srgbClr val="FFFFFF"/>
      </a:lt2>
      <a:accent1>
        <a:srgbClr val="6C7078"/>
      </a:accent1>
      <a:accent2>
        <a:srgbClr val="A5A8AE"/>
      </a:accent2>
      <a:accent3>
        <a:srgbClr val="E1E2E4"/>
      </a:accent3>
      <a:accent4>
        <a:srgbClr val="F2F2F2"/>
      </a:accent4>
      <a:accent5>
        <a:srgbClr val="DDA552"/>
      </a:accent5>
      <a:accent6>
        <a:srgbClr val="6283A9"/>
      </a:accent6>
      <a:hlink>
        <a:srgbClr val="DDA552"/>
      </a:hlink>
      <a:folHlink>
        <a:srgbClr val="6283A9"/>
      </a:folHlink>
    </a:clrScheme>
    <a:fontScheme name="AIS Management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108000" rIns="108000" bIns="108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>
    <a:extraClrScheme>
      <a:clrScheme name="20080904_AIS-CD-Master_Exce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80904_AIS-CD-Master_Exce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0904_AIS-CD-Master_Exce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0904_AIS-CD-Master_Exce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0904_AIS-CD-Master_Exc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0904_AIS-CD-Master_Exc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0904_AIS-CD-Master_Exc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" id="{E549B9DB-0435-49FA-AAFA-45954F182ED3}" vid="{20873F40-4EB6-445A-85FB-840A5B20E858}"/>
    </a:ext>
  </a:extLst>
</a:theme>
</file>

<file path=ppt/theme/theme2.xml><?xml version="1.0" encoding="utf-8"?>
<a:theme xmlns:a="http://schemas.openxmlformats.org/drawingml/2006/main" name="Larissa">
  <a:themeElements>
    <a:clrScheme name="AIS Management Farben">
      <a:dk1>
        <a:srgbClr val="262626"/>
      </a:dk1>
      <a:lt1>
        <a:srgbClr val="FFFFFF"/>
      </a:lt1>
      <a:dk2>
        <a:srgbClr val="0E4482"/>
      </a:dk2>
      <a:lt2>
        <a:srgbClr val="FFFFFF"/>
      </a:lt2>
      <a:accent1>
        <a:srgbClr val="6C7078"/>
      </a:accent1>
      <a:accent2>
        <a:srgbClr val="A5A8AE"/>
      </a:accent2>
      <a:accent3>
        <a:srgbClr val="E1E2E4"/>
      </a:accent3>
      <a:accent4>
        <a:srgbClr val="F2F2F2"/>
      </a:accent4>
      <a:accent5>
        <a:srgbClr val="DDA552"/>
      </a:accent5>
      <a:accent6>
        <a:srgbClr val="6283A9"/>
      </a:accent6>
      <a:hlink>
        <a:srgbClr val="DDA552"/>
      </a:hlink>
      <a:folHlink>
        <a:srgbClr val="6283A9"/>
      </a:folHlink>
    </a:clrScheme>
    <a:fontScheme name="AIS Management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IS Management Farben">
      <a:dk1>
        <a:srgbClr val="262626"/>
      </a:dk1>
      <a:lt1>
        <a:srgbClr val="FFFFFF"/>
      </a:lt1>
      <a:dk2>
        <a:srgbClr val="0E4482"/>
      </a:dk2>
      <a:lt2>
        <a:srgbClr val="FFFFFF"/>
      </a:lt2>
      <a:accent1>
        <a:srgbClr val="6C7078"/>
      </a:accent1>
      <a:accent2>
        <a:srgbClr val="A5A8AE"/>
      </a:accent2>
      <a:accent3>
        <a:srgbClr val="E1E2E4"/>
      </a:accent3>
      <a:accent4>
        <a:srgbClr val="F2F2F2"/>
      </a:accent4>
      <a:accent5>
        <a:srgbClr val="DDA552"/>
      </a:accent5>
      <a:accent6>
        <a:srgbClr val="6283A9"/>
      </a:accent6>
      <a:hlink>
        <a:srgbClr val="DDA552"/>
      </a:hlink>
      <a:folHlink>
        <a:srgbClr val="6283A9"/>
      </a:folHlink>
    </a:clrScheme>
    <a:fontScheme name="AIS Management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298</Words>
  <Application>Microsoft Office PowerPoint</Application>
  <PresentationFormat>Breitbild</PresentationFormat>
  <Paragraphs>23</Paragraphs>
  <Slides>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Symbol</vt:lpstr>
      <vt:lpstr>Wingdings</vt:lpstr>
      <vt:lpstr>AIS Management</vt:lpstr>
      <vt:lpstr>think-cell Folie</vt:lpstr>
      <vt:lpstr>Bewerberprozess AIS ai-Team</vt:lpstr>
      <vt:lpstr>Aufgabenstellung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Dönselmann</dc:creator>
  <cp:lastModifiedBy>Frank Dönselmann</cp:lastModifiedBy>
  <cp:revision>3</cp:revision>
  <cp:lastPrinted>2016-03-11T10:32:45Z</cp:lastPrinted>
  <dcterms:created xsi:type="dcterms:W3CDTF">2025-07-31T15:23:28Z</dcterms:created>
  <dcterms:modified xsi:type="dcterms:W3CDTF">2025-08-01T09:35:49Z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90F526D2-BAAE-43B2-9571-B04E96811658</vt:lpwstr>
  </property>
  <property fmtid="{D5CDD505-2E9C-101B-9397-08002B2CF9AE}" pid="3" name="ArticulatePath">
    <vt:lpwstr>AIS_Master_V01</vt:lpwstr>
  </property>
</Properties>
</file>