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4"/>
    <p:sldMasterId id="214748371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DM Sans Medium"/>
      <p:regular r:id="rId22"/>
      <p:bold r:id="rId23"/>
      <p:italic r:id="rId24"/>
      <p:boldItalic r:id="rId25"/>
    </p:embeddedFont>
    <p:embeddedFont>
      <p:font typeface="Chakra Petch Medium"/>
      <p:regular r:id="rId26"/>
      <p:bold r:id="rId27"/>
      <p:italic r:id="rId28"/>
      <p:boldItalic r:id="rId29"/>
    </p:embeddedFont>
    <p:embeddedFont>
      <p:font typeface="Young Serif"/>
      <p:regular r:id="rId30"/>
    </p:embeddedFont>
    <p:embeddedFont>
      <p:font typeface="Chakra Petch SemiBold"/>
      <p:regular r:id="rId31"/>
      <p:bold r:id="rId32"/>
      <p:italic r:id="rId33"/>
      <p:boldItalic r:id="rId34"/>
    </p:embeddedFont>
    <p:embeddedFont>
      <p:font typeface="Rubik"/>
      <p:regular r:id="rId35"/>
      <p:bold r:id="rId36"/>
      <p:italic r:id="rId37"/>
      <p:boldItalic r:id="rId38"/>
    </p:embeddedFont>
    <p:embeddedFont>
      <p:font typeface="Rubik SemiBold"/>
      <p:regular r:id="rId39"/>
      <p:bold r:id="rId40"/>
      <p:italic r:id="rId41"/>
      <p:boldItalic r:id="rId42"/>
    </p:embeddedFont>
    <p:embeddedFont>
      <p:font typeface="DM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ubikSemiBold-bold.fntdata"/><Relationship Id="rId20" Type="http://schemas.openxmlformats.org/officeDocument/2006/relationships/slide" Target="slides/slide14.xml"/><Relationship Id="rId42" Type="http://schemas.openxmlformats.org/officeDocument/2006/relationships/font" Target="fonts/RubikSemiBold-boldItalic.fntdata"/><Relationship Id="rId41" Type="http://schemas.openxmlformats.org/officeDocument/2006/relationships/font" Target="fonts/RubikSemiBold-italic.fntdata"/><Relationship Id="rId22" Type="http://schemas.openxmlformats.org/officeDocument/2006/relationships/font" Target="fonts/DMSansMedium-regular.fntdata"/><Relationship Id="rId44" Type="http://schemas.openxmlformats.org/officeDocument/2006/relationships/font" Target="fonts/DMSans-bold.fntdata"/><Relationship Id="rId21" Type="http://schemas.openxmlformats.org/officeDocument/2006/relationships/slide" Target="slides/slide15.xml"/><Relationship Id="rId43" Type="http://schemas.openxmlformats.org/officeDocument/2006/relationships/font" Target="fonts/DMSans-regular.fntdata"/><Relationship Id="rId24" Type="http://schemas.openxmlformats.org/officeDocument/2006/relationships/font" Target="fonts/DMSansMedium-italic.fntdata"/><Relationship Id="rId46" Type="http://schemas.openxmlformats.org/officeDocument/2006/relationships/font" Target="fonts/DMSans-boldItalic.fntdata"/><Relationship Id="rId23" Type="http://schemas.openxmlformats.org/officeDocument/2006/relationships/font" Target="fonts/DMSansMedium-bold.fntdata"/><Relationship Id="rId45" Type="http://schemas.openxmlformats.org/officeDocument/2006/relationships/font" Target="fonts/DM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hakraPetchMedium-regular.fntdata"/><Relationship Id="rId25" Type="http://schemas.openxmlformats.org/officeDocument/2006/relationships/font" Target="fonts/DMSansMedium-boldItalic.fntdata"/><Relationship Id="rId28" Type="http://schemas.openxmlformats.org/officeDocument/2006/relationships/font" Target="fonts/ChakraPetchMedium-italic.fntdata"/><Relationship Id="rId27" Type="http://schemas.openxmlformats.org/officeDocument/2006/relationships/font" Target="fonts/ChakraPetch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hakraPetch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hakraPetchSemiBold-regular.fntdata"/><Relationship Id="rId30" Type="http://schemas.openxmlformats.org/officeDocument/2006/relationships/font" Target="fonts/YoungSerif-regular.fntdata"/><Relationship Id="rId11" Type="http://schemas.openxmlformats.org/officeDocument/2006/relationships/slide" Target="slides/slide5.xml"/><Relationship Id="rId33" Type="http://schemas.openxmlformats.org/officeDocument/2006/relationships/font" Target="fonts/ChakraPetchSemiBold-italic.fntdata"/><Relationship Id="rId10" Type="http://schemas.openxmlformats.org/officeDocument/2006/relationships/slide" Target="slides/slide4.xml"/><Relationship Id="rId32" Type="http://schemas.openxmlformats.org/officeDocument/2006/relationships/font" Target="fonts/ChakraPetchSemiBold-bold.fntdata"/><Relationship Id="rId13" Type="http://schemas.openxmlformats.org/officeDocument/2006/relationships/slide" Target="slides/slide7.xml"/><Relationship Id="rId35" Type="http://schemas.openxmlformats.org/officeDocument/2006/relationships/font" Target="fonts/Rubik-regular.fntdata"/><Relationship Id="rId12" Type="http://schemas.openxmlformats.org/officeDocument/2006/relationships/slide" Target="slides/slide6.xml"/><Relationship Id="rId34" Type="http://schemas.openxmlformats.org/officeDocument/2006/relationships/font" Target="fonts/ChakraPetchSemiBold-boldItalic.fntdata"/><Relationship Id="rId15" Type="http://schemas.openxmlformats.org/officeDocument/2006/relationships/slide" Target="slides/slide9.xml"/><Relationship Id="rId37" Type="http://schemas.openxmlformats.org/officeDocument/2006/relationships/font" Target="fonts/Rubik-italic.fntdata"/><Relationship Id="rId14" Type="http://schemas.openxmlformats.org/officeDocument/2006/relationships/slide" Target="slides/slide8.xml"/><Relationship Id="rId36" Type="http://schemas.openxmlformats.org/officeDocument/2006/relationships/font" Target="fonts/Rubik-bold.fntdata"/><Relationship Id="rId17" Type="http://schemas.openxmlformats.org/officeDocument/2006/relationships/slide" Target="slides/slide11.xml"/><Relationship Id="rId39" Type="http://schemas.openxmlformats.org/officeDocument/2006/relationships/font" Target="fonts/RubikSemiBold-regular.fntdata"/><Relationship Id="rId16" Type="http://schemas.openxmlformats.org/officeDocument/2006/relationships/slide" Target="slides/slide10.xml"/><Relationship Id="rId38" Type="http://schemas.openxmlformats.org/officeDocument/2006/relationships/font" Target="fonts/Rubik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4fbcec42c0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4fbcec42c0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4fbcec42c0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4fbcec42c0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4fbcec42c0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4fbcec42c0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4fbcec42c0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34fbcec42c0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4fbcec42c0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4fbcec42c0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4fbcec42c0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34fbcec42c0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4fbcec42c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4fbcec42c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4fbcec42c0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4fbcec42c0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4fbcec42c0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4fbcec42c0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4fbcec42c0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4fbcec42c0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4fbcec42c0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4fbcec42c0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4fbcec42c0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4fbcec42c0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4fbcec42c0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4fbcec42c0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4fbcec42c0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4fbcec42c0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4fbcec42c0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4fbcec42c0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 Text + 1 Image">
  <p:cSld name="TITLE_ONLY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1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9pPr>
          </a:lstStyle>
          <a:p/>
        </p:txBody>
      </p:sp>
      <p:cxnSp>
        <p:nvCxnSpPr>
          <p:cNvPr id="99" name="Google Shape;99;p11"/>
          <p:cNvCxnSpPr/>
          <p:nvPr/>
        </p:nvCxnSpPr>
        <p:spPr>
          <a:xfrm>
            <a:off x="476850" y="1693125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1"/>
          <p:cNvCxnSpPr/>
          <p:nvPr/>
        </p:nvCxnSpPr>
        <p:spPr>
          <a:xfrm>
            <a:off x="4695450" y="2306550"/>
            <a:ext cx="3971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1"/>
          <p:cNvSpPr/>
          <p:nvPr>
            <p:ph idx="3" type="pic"/>
          </p:nvPr>
        </p:nvSpPr>
        <p:spPr>
          <a:xfrm rot="10800000">
            <a:off x="474125" y="1837225"/>
            <a:ext cx="2661000" cy="28347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2" name="Google Shape;102;p11"/>
          <p:cNvCxnSpPr/>
          <p:nvPr/>
        </p:nvCxnSpPr>
        <p:spPr>
          <a:xfrm>
            <a:off x="3239550" y="2306550"/>
            <a:ext cx="5427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 txBox="1"/>
          <p:nvPr>
            <p:ph idx="4" type="body"/>
          </p:nvPr>
        </p:nvSpPr>
        <p:spPr>
          <a:xfrm>
            <a:off x="3242173" y="2398650"/>
            <a:ext cx="54276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104" name="Google Shape;104;p11"/>
          <p:cNvSpPr txBox="1"/>
          <p:nvPr>
            <p:ph idx="5" type="subTitle"/>
          </p:nvPr>
        </p:nvSpPr>
        <p:spPr>
          <a:xfrm>
            <a:off x="3242158" y="1785900"/>
            <a:ext cx="2167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Text + 2 Images">
  <p:cSld name="TITLE_AND_TWO_COLUMNS_1_1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2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2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110" name="Google Shape;110;p12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111" name="Google Shape;111;p12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12" name="Google Shape;112;p12"/>
          <p:cNvCxnSpPr/>
          <p:nvPr/>
        </p:nvCxnSpPr>
        <p:spPr>
          <a:xfrm>
            <a:off x="476850" y="1693125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2"/>
          <p:cNvSpPr/>
          <p:nvPr>
            <p:ph idx="3" type="pic"/>
          </p:nvPr>
        </p:nvSpPr>
        <p:spPr>
          <a:xfrm>
            <a:off x="474225" y="1837225"/>
            <a:ext cx="2661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2"/>
          <p:cNvSpPr/>
          <p:nvPr>
            <p:ph idx="4" type="pic"/>
          </p:nvPr>
        </p:nvSpPr>
        <p:spPr>
          <a:xfrm>
            <a:off x="474225" y="3300325"/>
            <a:ext cx="2661000" cy="13716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5" name="Google Shape;115;p12"/>
          <p:cNvCxnSpPr/>
          <p:nvPr/>
        </p:nvCxnSpPr>
        <p:spPr>
          <a:xfrm>
            <a:off x="3239550" y="2306550"/>
            <a:ext cx="5427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2"/>
          <p:cNvCxnSpPr/>
          <p:nvPr/>
        </p:nvCxnSpPr>
        <p:spPr>
          <a:xfrm>
            <a:off x="3239550" y="2919833"/>
            <a:ext cx="5427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2"/>
          <p:cNvCxnSpPr/>
          <p:nvPr/>
        </p:nvCxnSpPr>
        <p:spPr>
          <a:xfrm>
            <a:off x="3239550" y="3533117"/>
            <a:ext cx="5427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2"/>
          <p:cNvCxnSpPr/>
          <p:nvPr/>
        </p:nvCxnSpPr>
        <p:spPr>
          <a:xfrm>
            <a:off x="3239550" y="4146400"/>
            <a:ext cx="5427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idx="5" type="body"/>
          </p:nvPr>
        </p:nvSpPr>
        <p:spPr>
          <a:xfrm>
            <a:off x="3600750" y="1693125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Google Shape;120;p12"/>
          <p:cNvSpPr txBox="1"/>
          <p:nvPr>
            <p:ph idx="6" type="body"/>
          </p:nvPr>
        </p:nvSpPr>
        <p:spPr>
          <a:xfrm>
            <a:off x="3600750" y="2307163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7" type="body"/>
          </p:nvPr>
        </p:nvSpPr>
        <p:spPr>
          <a:xfrm>
            <a:off x="3600750" y="2921225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8" type="body"/>
          </p:nvPr>
        </p:nvSpPr>
        <p:spPr>
          <a:xfrm>
            <a:off x="3600750" y="3535325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2"/>
          <p:cNvSpPr txBox="1"/>
          <p:nvPr>
            <p:ph idx="9" type="body"/>
          </p:nvPr>
        </p:nvSpPr>
        <p:spPr>
          <a:xfrm>
            <a:off x="3600750" y="4149450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 Text + 2 Images">
  <p:cSld name="TITLE_ONLY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13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9pPr>
          </a:lstStyle>
          <a:p/>
        </p:txBody>
      </p:sp>
      <p:cxnSp>
        <p:nvCxnSpPr>
          <p:cNvPr id="131" name="Google Shape;131;p13"/>
          <p:cNvCxnSpPr/>
          <p:nvPr/>
        </p:nvCxnSpPr>
        <p:spPr>
          <a:xfrm>
            <a:off x="476850" y="1693125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3"/>
          <p:cNvSpPr/>
          <p:nvPr>
            <p:ph idx="3" type="pic"/>
          </p:nvPr>
        </p:nvSpPr>
        <p:spPr>
          <a:xfrm>
            <a:off x="474225" y="1837225"/>
            <a:ext cx="2661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13"/>
          <p:cNvSpPr/>
          <p:nvPr>
            <p:ph idx="4" type="pic"/>
          </p:nvPr>
        </p:nvSpPr>
        <p:spPr>
          <a:xfrm>
            <a:off x="474225" y="3300325"/>
            <a:ext cx="2661000" cy="13716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34" name="Google Shape;134;p13"/>
          <p:cNvCxnSpPr/>
          <p:nvPr/>
        </p:nvCxnSpPr>
        <p:spPr>
          <a:xfrm>
            <a:off x="4695450" y="2306550"/>
            <a:ext cx="3971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3"/>
          <p:cNvCxnSpPr/>
          <p:nvPr/>
        </p:nvCxnSpPr>
        <p:spPr>
          <a:xfrm>
            <a:off x="3239550" y="2306550"/>
            <a:ext cx="5427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3"/>
          <p:cNvSpPr txBox="1"/>
          <p:nvPr>
            <p:ph idx="5" type="body"/>
          </p:nvPr>
        </p:nvSpPr>
        <p:spPr>
          <a:xfrm>
            <a:off x="3242173" y="2398650"/>
            <a:ext cx="54276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137" name="Google Shape;137;p13"/>
          <p:cNvSpPr txBox="1"/>
          <p:nvPr>
            <p:ph idx="6" type="subTitle"/>
          </p:nvPr>
        </p:nvSpPr>
        <p:spPr>
          <a:xfrm>
            <a:off x="3242158" y="1785900"/>
            <a:ext cx="2167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body text">
  <p:cSld name="ONE_COLUMN_TEXT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/>
          <p:nvPr/>
        </p:nvSpPr>
        <p:spPr>
          <a:xfrm>
            <a:off x="365550" y="363450"/>
            <a:ext cx="8412900" cy="4416600"/>
          </a:xfrm>
          <a:prstGeom prst="snip2DiagRect">
            <a:avLst>
              <a:gd fmla="val 0" name="adj1"/>
              <a:gd fmla="val 20836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14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141" name="Google Shape;141;p14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142" name="Google Shape;142;p14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4"/>
          <p:cNvSpPr txBox="1"/>
          <p:nvPr>
            <p:ph idx="3" type="body"/>
          </p:nvPr>
        </p:nvSpPr>
        <p:spPr>
          <a:xfrm>
            <a:off x="365625" y="794977"/>
            <a:ext cx="84126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Char char="●"/>
              <a:defRPr sz="5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indent="-546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Char char="○"/>
              <a:defRPr sz="5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indent="-546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Char char="■"/>
              <a:defRPr sz="5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indent="-546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Char char="●"/>
              <a:defRPr sz="5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indent="-546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Char char="○"/>
              <a:defRPr sz="5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indent="-546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Char char="■"/>
              <a:defRPr sz="5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indent="-546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Char char="●"/>
              <a:defRPr sz="5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indent="-546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Char char="○"/>
              <a:defRPr sz="5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indent="-546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Char char="■"/>
              <a:defRPr sz="5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ore overview">
  <p:cSld name="ONE_COLUMN_TEXT_1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7" name="Google Shape;147;p15"/>
          <p:cNvCxnSpPr/>
          <p:nvPr/>
        </p:nvCxnSpPr>
        <p:spPr>
          <a:xfrm>
            <a:off x="478850" y="2307175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5"/>
          <p:cNvCxnSpPr/>
          <p:nvPr/>
        </p:nvCxnSpPr>
        <p:spPr>
          <a:xfrm>
            <a:off x="476850" y="1693125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5"/>
          <p:cNvCxnSpPr/>
          <p:nvPr/>
        </p:nvCxnSpPr>
        <p:spPr>
          <a:xfrm>
            <a:off x="479100" y="2921234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5"/>
          <p:cNvCxnSpPr/>
          <p:nvPr/>
        </p:nvCxnSpPr>
        <p:spPr>
          <a:xfrm>
            <a:off x="479100" y="3535292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5"/>
          <p:cNvCxnSpPr/>
          <p:nvPr/>
        </p:nvCxnSpPr>
        <p:spPr>
          <a:xfrm>
            <a:off x="479100" y="4149350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5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153" name="Google Shape;153;p15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154" name="Google Shape;154;p15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15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5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57" name="Google Shape;157;p15"/>
          <p:cNvCxnSpPr/>
          <p:nvPr/>
        </p:nvCxnSpPr>
        <p:spPr>
          <a:xfrm>
            <a:off x="476850" y="1693125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5"/>
          <p:cNvSpPr txBox="1"/>
          <p:nvPr>
            <p:ph idx="3" type="body"/>
          </p:nvPr>
        </p:nvSpPr>
        <p:spPr>
          <a:xfrm>
            <a:off x="4630525" y="1693125"/>
            <a:ext cx="41106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15"/>
          <p:cNvSpPr txBox="1"/>
          <p:nvPr>
            <p:ph idx="4" type="body"/>
          </p:nvPr>
        </p:nvSpPr>
        <p:spPr>
          <a:xfrm>
            <a:off x="4630525" y="2307163"/>
            <a:ext cx="41106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0" name="Google Shape;160;p15"/>
          <p:cNvSpPr txBox="1"/>
          <p:nvPr>
            <p:ph idx="5" type="body"/>
          </p:nvPr>
        </p:nvSpPr>
        <p:spPr>
          <a:xfrm>
            <a:off x="4630525" y="2921225"/>
            <a:ext cx="41106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6" type="body"/>
          </p:nvPr>
        </p:nvSpPr>
        <p:spPr>
          <a:xfrm>
            <a:off x="4630525" y="3535325"/>
            <a:ext cx="41106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7" type="body"/>
          </p:nvPr>
        </p:nvSpPr>
        <p:spPr>
          <a:xfrm>
            <a:off x="4630525" y="4149450"/>
            <a:ext cx="41106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8" type="body"/>
          </p:nvPr>
        </p:nvSpPr>
        <p:spPr>
          <a:xfrm>
            <a:off x="396350" y="2307163"/>
            <a:ext cx="42342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4" name="Google Shape;164;p15"/>
          <p:cNvSpPr txBox="1"/>
          <p:nvPr>
            <p:ph idx="9" type="body"/>
          </p:nvPr>
        </p:nvSpPr>
        <p:spPr>
          <a:xfrm>
            <a:off x="396350" y="2921225"/>
            <a:ext cx="42342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15"/>
          <p:cNvSpPr txBox="1"/>
          <p:nvPr>
            <p:ph idx="13" type="body"/>
          </p:nvPr>
        </p:nvSpPr>
        <p:spPr>
          <a:xfrm>
            <a:off x="396350" y="3535325"/>
            <a:ext cx="42342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" name="Google Shape;166;p15"/>
          <p:cNvSpPr txBox="1"/>
          <p:nvPr>
            <p:ph idx="14" type="body"/>
          </p:nvPr>
        </p:nvSpPr>
        <p:spPr>
          <a:xfrm>
            <a:off x="396350" y="4149450"/>
            <a:ext cx="42342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15"/>
          <p:cNvSpPr txBox="1"/>
          <p:nvPr>
            <p:ph idx="15" type="body"/>
          </p:nvPr>
        </p:nvSpPr>
        <p:spPr>
          <a:xfrm>
            <a:off x="396350" y="1693125"/>
            <a:ext cx="42342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7"/>
          <p:cNvGrpSpPr/>
          <p:nvPr/>
        </p:nvGrpSpPr>
        <p:grpSpPr>
          <a:xfrm>
            <a:off x="0" y="0"/>
            <a:ext cx="9144000" cy="5130000"/>
            <a:chOff x="0" y="0"/>
            <a:chExt cx="9144000" cy="5130000"/>
          </a:xfrm>
        </p:grpSpPr>
        <p:sp>
          <p:nvSpPr>
            <p:cNvPr id="172" name="Google Shape;172;p17"/>
            <p:cNvSpPr/>
            <p:nvPr/>
          </p:nvSpPr>
          <p:spPr>
            <a:xfrm flipH="1">
              <a:off x="175600" y="250800"/>
              <a:ext cx="8603100" cy="4529400"/>
            </a:xfrm>
            <a:prstGeom prst="snip2DiagRect">
              <a:avLst>
                <a:gd fmla="val 0" name="adj1"/>
                <a:gd fmla="val 20836" name="adj2"/>
              </a:avLst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73" name="Google Shape;173;p17"/>
            <p:cNvGrpSpPr/>
            <p:nvPr/>
          </p:nvGrpSpPr>
          <p:grpSpPr>
            <a:xfrm>
              <a:off x="0" y="0"/>
              <a:ext cx="9144000" cy="5130000"/>
              <a:chOff x="0" y="0"/>
              <a:chExt cx="9144000" cy="5130000"/>
            </a:xfrm>
          </p:grpSpPr>
          <p:sp>
            <p:nvSpPr>
              <p:cNvPr id="174" name="Google Shape;174;p17"/>
              <p:cNvSpPr/>
              <p:nvPr/>
            </p:nvSpPr>
            <p:spPr>
              <a:xfrm>
                <a:off x="0" y="0"/>
                <a:ext cx="1425000" cy="1244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0" y="0"/>
                <a:ext cx="9144000" cy="363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 rot="5400000">
                <a:off x="-2383200" y="2383200"/>
                <a:ext cx="5130000" cy="363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17"/>
          <p:cNvSpPr txBox="1"/>
          <p:nvPr>
            <p:ph type="title"/>
          </p:nvPr>
        </p:nvSpPr>
        <p:spPr>
          <a:xfrm>
            <a:off x="232050" y="2112300"/>
            <a:ext cx="8321100" cy="26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5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365550" y="363450"/>
            <a:ext cx="8412900" cy="4416600"/>
          </a:xfrm>
          <a:prstGeom prst="snip2DiagRect">
            <a:avLst>
              <a:gd fmla="val 0" name="adj1"/>
              <a:gd fmla="val 208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18"/>
          <p:cNvSpPr txBox="1"/>
          <p:nvPr>
            <p:ph type="title"/>
          </p:nvPr>
        </p:nvSpPr>
        <p:spPr>
          <a:xfrm>
            <a:off x="1127850" y="1691230"/>
            <a:ext cx="68853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1127850" y="2491658"/>
            <a:ext cx="68853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4" name="Google Shape;184;p18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6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19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p19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478875" y="2398650"/>
            <a:ext cx="4036500" cy="22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191" name="Google Shape;191;p19"/>
          <p:cNvSpPr txBox="1"/>
          <p:nvPr>
            <p:ph idx="2" type="body"/>
          </p:nvPr>
        </p:nvSpPr>
        <p:spPr>
          <a:xfrm>
            <a:off x="4628700" y="2398650"/>
            <a:ext cx="4036500" cy="22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cxnSp>
        <p:nvCxnSpPr>
          <p:cNvPr id="192" name="Google Shape;192;p19"/>
          <p:cNvCxnSpPr/>
          <p:nvPr/>
        </p:nvCxnSpPr>
        <p:spPr>
          <a:xfrm>
            <a:off x="476850" y="2306550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365550" y="363450"/>
            <a:ext cx="8412900" cy="4416600"/>
          </a:xfrm>
          <a:prstGeom prst="snip2DiagRect">
            <a:avLst>
              <a:gd fmla="val 0" name="adj1"/>
              <a:gd fmla="val 20836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0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0"/>
          <p:cNvSpPr txBox="1"/>
          <p:nvPr>
            <p:ph type="title"/>
          </p:nvPr>
        </p:nvSpPr>
        <p:spPr>
          <a:xfrm>
            <a:off x="1127850" y="2164800"/>
            <a:ext cx="6885300" cy="8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8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21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478875" y="2398650"/>
            <a:ext cx="8190300" cy="22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cxnSp>
        <p:nvCxnSpPr>
          <p:cNvPr id="204" name="Google Shape;204;p21"/>
          <p:cNvCxnSpPr/>
          <p:nvPr/>
        </p:nvCxnSpPr>
        <p:spPr>
          <a:xfrm>
            <a:off x="476850" y="2306550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1"/>
          <p:cNvSpPr txBox="1"/>
          <p:nvPr>
            <p:ph idx="2" type="subTitle"/>
          </p:nvPr>
        </p:nvSpPr>
        <p:spPr>
          <a:xfrm>
            <a:off x="478863" y="1785900"/>
            <a:ext cx="2167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9"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2"/>
          <p:cNvGrpSpPr/>
          <p:nvPr/>
        </p:nvGrpSpPr>
        <p:grpSpPr>
          <a:xfrm>
            <a:off x="0" y="0"/>
            <a:ext cx="9144000" cy="5130000"/>
            <a:chOff x="0" y="0"/>
            <a:chExt cx="9144000" cy="5130000"/>
          </a:xfrm>
        </p:grpSpPr>
        <p:sp>
          <p:nvSpPr>
            <p:cNvPr id="208" name="Google Shape;208;p22"/>
            <p:cNvSpPr/>
            <p:nvPr/>
          </p:nvSpPr>
          <p:spPr>
            <a:xfrm flipH="1">
              <a:off x="175600" y="250800"/>
              <a:ext cx="8603100" cy="4529400"/>
            </a:xfrm>
            <a:prstGeom prst="snip2DiagRect">
              <a:avLst>
                <a:gd fmla="val 0" name="adj1"/>
                <a:gd fmla="val 20836" name="adj2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grpSp>
          <p:nvGrpSpPr>
            <p:cNvPr id="209" name="Google Shape;209;p22"/>
            <p:cNvGrpSpPr/>
            <p:nvPr/>
          </p:nvGrpSpPr>
          <p:grpSpPr>
            <a:xfrm>
              <a:off x="0" y="0"/>
              <a:ext cx="9144000" cy="5130000"/>
              <a:chOff x="0" y="0"/>
              <a:chExt cx="9144000" cy="5130000"/>
            </a:xfrm>
          </p:grpSpPr>
          <p:sp>
            <p:nvSpPr>
              <p:cNvPr id="210" name="Google Shape;210;p22"/>
              <p:cNvSpPr/>
              <p:nvPr/>
            </p:nvSpPr>
            <p:spPr>
              <a:xfrm>
                <a:off x="0" y="0"/>
                <a:ext cx="1425000" cy="1244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>
                <a:off x="0" y="0"/>
                <a:ext cx="9144000" cy="36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 rot="5400000">
                <a:off x="-2383200" y="2383200"/>
                <a:ext cx="5130000" cy="36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213" name="Google Shape;213;p22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2"/>
          <p:cNvSpPr txBox="1"/>
          <p:nvPr>
            <p:ph type="title"/>
          </p:nvPr>
        </p:nvSpPr>
        <p:spPr>
          <a:xfrm>
            <a:off x="232050" y="2112300"/>
            <a:ext cx="8321100" cy="26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Chakra Petch SemiBold"/>
              <a:buNone/>
              <a:defRPr sz="10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Chakra Petch SemiBold"/>
              <a:buNone/>
              <a:defRPr sz="10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Chakra Petch SemiBold"/>
              <a:buNone/>
              <a:defRPr sz="10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Chakra Petch SemiBold"/>
              <a:buNone/>
              <a:defRPr sz="10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Chakra Petch SemiBold"/>
              <a:buNone/>
              <a:defRPr sz="10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Chakra Petch SemiBold"/>
              <a:buNone/>
              <a:defRPr sz="10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Chakra Petch SemiBold"/>
              <a:buNone/>
              <a:defRPr sz="10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Chakra Petch SemiBold"/>
              <a:buNone/>
              <a:defRPr sz="10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Chakra Petch SemiBold"/>
              <a:buNone/>
              <a:defRPr sz="10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0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365550" y="363450"/>
            <a:ext cx="8412900" cy="4416600"/>
          </a:xfrm>
          <a:prstGeom prst="snip2DiagRect">
            <a:avLst>
              <a:gd fmla="val 0" name="adj1"/>
              <a:gd fmla="val 20836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23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3"/>
          <p:cNvSpPr txBox="1"/>
          <p:nvPr>
            <p:ph type="title"/>
          </p:nvPr>
        </p:nvSpPr>
        <p:spPr>
          <a:xfrm>
            <a:off x="1127850" y="2164800"/>
            <a:ext cx="68853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1" type="subTitle"/>
          </p:nvPr>
        </p:nvSpPr>
        <p:spPr>
          <a:xfrm>
            <a:off x="1127846" y="3242075"/>
            <a:ext cx="68853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8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24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478875" y="476700"/>
            <a:ext cx="8190300" cy="41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2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365550" y="363450"/>
            <a:ext cx="8412900" cy="4416600"/>
          </a:xfrm>
          <a:prstGeom prst="snip2DiagRect">
            <a:avLst>
              <a:gd fmla="val 0" name="adj1"/>
              <a:gd fmla="val 20836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25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5"/>
          <p:cNvSpPr txBox="1"/>
          <p:nvPr>
            <p:ph type="title"/>
          </p:nvPr>
        </p:nvSpPr>
        <p:spPr>
          <a:xfrm>
            <a:off x="365625" y="1430850"/>
            <a:ext cx="40365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4628700" y="1430850"/>
            <a:ext cx="4036500" cy="22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●"/>
              <a:defRPr sz="2000">
                <a:solidFill>
                  <a:schemeClr val="dk1"/>
                </a:solidFill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○"/>
              <a:defRPr sz="2000">
                <a:solidFill>
                  <a:schemeClr val="dk1"/>
                </a:solidFill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■"/>
              <a:defRPr sz="2000">
                <a:solidFill>
                  <a:schemeClr val="dk1"/>
                </a:solidFill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●"/>
              <a:defRPr sz="2000">
                <a:solidFill>
                  <a:schemeClr val="dk1"/>
                </a:solidFill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○"/>
              <a:defRPr sz="2000">
                <a:solidFill>
                  <a:schemeClr val="dk1"/>
                </a:solidFill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■"/>
              <a:defRPr sz="2000">
                <a:solidFill>
                  <a:schemeClr val="dk1"/>
                </a:solidFill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●"/>
              <a:defRPr sz="2000">
                <a:solidFill>
                  <a:schemeClr val="dk1"/>
                </a:solidFill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○"/>
              <a:defRPr sz="2000">
                <a:solidFill>
                  <a:schemeClr val="dk1"/>
                </a:solidFill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■"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8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6" name="Google Shape;236;p26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9pPr>
          </a:lstStyle>
          <a:p/>
        </p:txBody>
      </p:sp>
      <p:cxnSp>
        <p:nvCxnSpPr>
          <p:cNvPr id="237" name="Google Shape;237;p26"/>
          <p:cNvCxnSpPr/>
          <p:nvPr/>
        </p:nvCxnSpPr>
        <p:spPr>
          <a:xfrm>
            <a:off x="476850" y="2306550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6"/>
          <p:cNvSpPr txBox="1"/>
          <p:nvPr>
            <p:ph idx="1" type="subTitle"/>
          </p:nvPr>
        </p:nvSpPr>
        <p:spPr>
          <a:xfrm>
            <a:off x="478875" y="414755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239" name="Google Shape;239;p26"/>
          <p:cNvSpPr txBox="1"/>
          <p:nvPr>
            <p:ph idx="2" type="subTitle"/>
          </p:nvPr>
        </p:nvSpPr>
        <p:spPr>
          <a:xfrm>
            <a:off x="3260538" y="414755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240" name="Google Shape;240;p26"/>
          <p:cNvSpPr txBox="1"/>
          <p:nvPr>
            <p:ph idx="3" type="subTitle"/>
          </p:nvPr>
        </p:nvSpPr>
        <p:spPr>
          <a:xfrm>
            <a:off x="6042225" y="414755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241" name="Google Shape;241;p26"/>
          <p:cNvSpPr txBox="1"/>
          <p:nvPr>
            <p:ph idx="4" type="subTitle"/>
          </p:nvPr>
        </p:nvSpPr>
        <p:spPr>
          <a:xfrm>
            <a:off x="478875" y="347655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242" name="Google Shape;242;p26"/>
          <p:cNvSpPr txBox="1"/>
          <p:nvPr>
            <p:ph idx="5" type="subTitle"/>
          </p:nvPr>
        </p:nvSpPr>
        <p:spPr>
          <a:xfrm>
            <a:off x="3260538" y="347655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243" name="Google Shape;243;p26"/>
          <p:cNvSpPr txBox="1"/>
          <p:nvPr>
            <p:ph idx="6" type="subTitle"/>
          </p:nvPr>
        </p:nvSpPr>
        <p:spPr>
          <a:xfrm>
            <a:off x="6042225" y="347655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_AND_TWO_COLUMNS_1_2"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27"/>
          <p:cNvSpPr/>
          <p:nvPr>
            <p:ph idx="2" type="pic"/>
          </p:nvPr>
        </p:nvSpPr>
        <p:spPr>
          <a:xfrm rot="10800000">
            <a:off x="474125" y="1837225"/>
            <a:ext cx="2661000" cy="28347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27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27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50" name="Google Shape;250;p27"/>
          <p:cNvCxnSpPr/>
          <p:nvPr/>
        </p:nvCxnSpPr>
        <p:spPr>
          <a:xfrm>
            <a:off x="476850" y="1693125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3600750" y="1693125"/>
            <a:ext cx="50664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6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6" name="Google Shape;256;p28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9pPr>
          </a:lstStyle>
          <a:p/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478875" y="2398650"/>
            <a:ext cx="4036500" cy="22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258" name="Google Shape;258;p28"/>
          <p:cNvSpPr txBox="1"/>
          <p:nvPr>
            <p:ph idx="2" type="body"/>
          </p:nvPr>
        </p:nvSpPr>
        <p:spPr>
          <a:xfrm>
            <a:off x="4628700" y="2398650"/>
            <a:ext cx="4036500" cy="22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259" name="Google Shape;259;p28"/>
          <p:cNvSpPr txBox="1"/>
          <p:nvPr>
            <p:ph idx="3" type="subTitle"/>
          </p:nvPr>
        </p:nvSpPr>
        <p:spPr>
          <a:xfrm>
            <a:off x="478885" y="1785900"/>
            <a:ext cx="40365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4" type="subTitle"/>
          </p:nvPr>
        </p:nvSpPr>
        <p:spPr>
          <a:xfrm>
            <a:off x="4628700" y="1785900"/>
            <a:ext cx="40365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cxnSp>
        <p:nvCxnSpPr>
          <p:cNvPr id="261" name="Google Shape;261;p28"/>
          <p:cNvCxnSpPr/>
          <p:nvPr/>
        </p:nvCxnSpPr>
        <p:spPr>
          <a:xfrm>
            <a:off x="476850" y="2306550"/>
            <a:ext cx="4052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8"/>
          <p:cNvCxnSpPr/>
          <p:nvPr/>
        </p:nvCxnSpPr>
        <p:spPr>
          <a:xfrm>
            <a:off x="4613100" y="2306550"/>
            <a:ext cx="4052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6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idx="1" type="subTitle"/>
          </p:nvPr>
        </p:nvSpPr>
        <p:spPr>
          <a:xfrm>
            <a:off x="478875" y="178590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265" name="Google Shape;265;p29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6" name="Google Shape;266;p29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29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9pPr>
          </a:lstStyle>
          <a:p/>
        </p:txBody>
      </p:sp>
      <p:sp>
        <p:nvSpPr>
          <p:cNvPr id="269" name="Google Shape;269;p29"/>
          <p:cNvSpPr txBox="1"/>
          <p:nvPr>
            <p:ph idx="2" type="body"/>
          </p:nvPr>
        </p:nvSpPr>
        <p:spPr>
          <a:xfrm>
            <a:off x="478875" y="2398650"/>
            <a:ext cx="2622900" cy="22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270" name="Google Shape;270;p29"/>
          <p:cNvSpPr txBox="1"/>
          <p:nvPr>
            <p:ph idx="3" type="body"/>
          </p:nvPr>
        </p:nvSpPr>
        <p:spPr>
          <a:xfrm>
            <a:off x="6042300" y="2398650"/>
            <a:ext cx="2622900" cy="22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cxnSp>
        <p:nvCxnSpPr>
          <p:cNvPr id="271" name="Google Shape;271;p29"/>
          <p:cNvCxnSpPr/>
          <p:nvPr/>
        </p:nvCxnSpPr>
        <p:spPr>
          <a:xfrm>
            <a:off x="476850" y="2306550"/>
            <a:ext cx="2623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p29"/>
          <p:cNvSpPr txBox="1"/>
          <p:nvPr>
            <p:ph idx="4" type="subTitle"/>
          </p:nvPr>
        </p:nvSpPr>
        <p:spPr>
          <a:xfrm>
            <a:off x="3260538" y="178590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idx="5" type="subTitle"/>
          </p:nvPr>
        </p:nvSpPr>
        <p:spPr>
          <a:xfrm>
            <a:off x="6042225" y="178590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274" name="Google Shape;274;p29"/>
          <p:cNvSpPr txBox="1"/>
          <p:nvPr>
            <p:ph idx="6" type="body"/>
          </p:nvPr>
        </p:nvSpPr>
        <p:spPr>
          <a:xfrm>
            <a:off x="3260588" y="2398650"/>
            <a:ext cx="2622900" cy="22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cxnSp>
        <p:nvCxnSpPr>
          <p:cNvPr id="275" name="Google Shape;275;p29"/>
          <p:cNvCxnSpPr/>
          <p:nvPr/>
        </p:nvCxnSpPr>
        <p:spPr>
          <a:xfrm>
            <a:off x="3260538" y="2306550"/>
            <a:ext cx="2623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9"/>
          <p:cNvCxnSpPr/>
          <p:nvPr/>
        </p:nvCxnSpPr>
        <p:spPr>
          <a:xfrm>
            <a:off x="6042225" y="2306550"/>
            <a:ext cx="2623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6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30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1" name="Google Shape;281;p30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9pPr>
          </a:lstStyle>
          <a:p/>
        </p:txBody>
      </p:sp>
      <p:sp>
        <p:nvSpPr>
          <p:cNvPr id="282" name="Google Shape;282;p30"/>
          <p:cNvSpPr txBox="1"/>
          <p:nvPr>
            <p:ph idx="1" type="body"/>
          </p:nvPr>
        </p:nvSpPr>
        <p:spPr>
          <a:xfrm>
            <a:off x="478875" y="2398650"/>
            <a:ext cx="40365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283" name="Google Shape;283;p30"/>
          <p:cNvSpPr txBox="1"/>
          <p:nvPr>
            <p:ph idx="2" type="body"/>
          </p:nvPr>
        </p:nvSpPr>
        <p:spPr>
          <a:xfrm>
            <a:off x="4628700" y="2398650"/>
            <a:ext cx="40365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284" name="Google Shape;284;p30"/>
          <p:cNvSpPr txBox="1"/>
          <p:nvPr>
            <p:ph idx="3" type="subTitle"/>
          </p:nvPr>
        </p:nvSpPr>
        <p:spPr>
          <a:xfrm>
            <a:off x="478885" y="1785900"/>
            <a:ext cx="40365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285" name="Google Shape;285;p30"/>
          <p:cNvSpPr txBox="1"/>
          <p:nvPr>
            <p:ph idx="4" type="subTitle"/>
          </p:nvPr>
        </p:nvSpPr>
        <p:spPr>
          <a:xfrm>
            <a:off x="4628700" y="1785900"/>
            <a:ext cx="40365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286" name="Google Shape;286;p30"/>
          <p:cNvSpPr txBox="1"/>
          <p:nvPr>
            <p:ph idx="5" type="body"/>
          </p:nvPr>
        </p:nvSpPr>
        <p:spPr>
          <a:xfrm>
            <a:off x="478875" y="3893750"/>
            <a:ext cx="40365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287" name="Google Shape;287;p30"/>
          <p:cNvSpPr txBox="1"/>
          <p:nvPr>
            <p:ph idx="6" type="body"/>
          </p:nvPr>
        </p:nvSpPr>
        <p:spPr>
          <a:xfrm>
            <a:off x="4628700" y="3893750"/>
            <a:ext cx="40365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288" name="Google Shape;288;p30"/>
          <p:cNvSpPr txBox="1"/>
          <p:nvPr>
            <p:ph idx="7" type="subTitle"/>
          </p:nvPr>
        </p:nvSpPr>
        <p:spPr>
          <a:xfrm>
            <a:off x="478885" y="3281000"/>
            <a:ext cx="40365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289" name="Google Shape;289;p30"/>
          <p:cNvSpPr txBox="1"/>
          <p:nvPr>
            <p:ph idx="8" type="subTitle"/>
          </p:nvPr>
        </p:nvSpPr>
        <p:spPr>
          <a:xfrm>
            <a:off x="4628700" y="3281000"/>
            <a:ext cx="40365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cxnSp>
        <p:nvCxnSpPr>
          <p:cNvPr id="290" name="Google Shape;290;p30"/>
          <p:cNvCxnSpPr/>
          <p:nvPr/>
        </p:nvCxnSpPr>
        <p:spPr>
          <a:xfrm>
            <a:off x="476850" y="2306550"/>
            <a:ext cx="4052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0"/>
          <p:cNvCxnSpPr/>
          <p:nvPr/>
        </p:nvCxnSpPr>
        <p:spPr>
          <a:xfrm>
            <a:off x="4613100" y="2306550"/>
            <a:ext cx="4052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0"/>
          <p:cNvCxnSpPr/>
          <p:nvPr/>
        </p:nvCxnSpPr>
        <p:spPr>
          <a:xfrm>
            <a:off x="477825" y="3801650"/>
            <a:ext cx="4052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0"/>
          <p:cNvCxnSpPr/>
          <p:nvPr/>
        </p:nvCxnSpPr>
        <p:spPr>
          <a:xfrm>
            <a:off x="4614075" y="3801650"/>
            <a:ext cx="4052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AND_TWO_COLUMNS_1_2_1"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6" name="Google Shape;296;p31"/>
          <p:cNvSpPr/>
          <p:nvPr>
            <p:ph idx="2" type="pic"/>
          </p:nvPr>
        </p:nvSpPr>
        <p:spPr>
          <a:xfrm rot="10800000">
            <a:off x="474175" y="1837225"/>
            <a:ext cx="8190600" cy="28347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31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31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1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00" name="Google Shape;300;p31"/>
          <p:cNvCxnSpPr/>
          <p:nvPr/>
        </p:nvCxnSpPr>
        <p:spPr>
          <a:xfrm>
            <a:off x="476850" y="1693125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3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3" name="Google Shape;303;p32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2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32"/>
          <p:cNvSpPr txBox="1"/>
          <p:nvPr>
            <p:ph type="title"/>
          </p:nvPr>
        </p:nvSpPr>
        <p:spPr>
          <a:xfrm>
            <a:off x="365625" y="384301"/>
            <a:ext cx="84126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Chakra Petch Medium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9pPr>
          </a:lstStyle>
          <a:p/>
        </p:txBody>
      </p:sp>
      <p:sp>
        <p:nvSpPr>
          <p:cNvPr id="306" name="Google Shape;306;p32"/>
          <p:cNvSpPr/>
          <p:nvPr>
            <p:ph idx="2" type="pic"/>
          </p:nvPr>
        </p:nvSpPr>
        <p:spPr>
          <a:xfrm rot="10800000">
            <a:off x="4611300" y="1290400"/>
            <a:ext cx="4053900" cy="16113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32"/>
          <p:cNvSpPr txBox="1"/>
          <p:nvPr>
            <p:ph idx="1" type="body"/>
          </p:nvPr>
        </p:nvSpPr>
        <p:spPr>
          <a:xfrm>
            <a:off x="478875" y="1903150"/>
            <a:ext cx="4036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308" name="Google Shape;308;p32"/>
          <p:cNvSpPr txBox="1"/>
          <p:nvPr>
            <p:ph idx="3" type="subTitle"/>
          </p:nvPr>
        </p:nvSpPr>
        <p:spPr>
          <a:xfrm>
            <a:off x="478885" y="1290400"/>
            <a:ext cx="40365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309" name="Google Shape;309;p32"/>
          <p:cNvSpPr txBox="1"/>
          <p:nvPr>
            <p:ph idx="4" type="body"/>
          </p:nvPr>
        </p:nvSpPr>
        <p:spPr>
          <a:xfrm>
            <a:off x="4628700" y="3668300"/>
            <a:ext cx="4036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310" name="Google Shape;310;p32"/>
          <p:cNvSpPr txBox="1"/>
          <p:nvPr>
            <p:ph idx="5" type="subTitle"/>
          </p:nvPr>
        </p:nvSpPr>
        <p:spPr>
          <a:xfrm>
            <a:off x="4628700" y="3055550"/>
            <a:ext cx="40365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cxnSp>
        <p:nvCxnSpPr>
          <p:cNvPr id="311" name="Google Shape;311;p32"/>
          <p:cNvCxnSpPr/>
          <p:nvPr/>
        </p:nvCxnSpPr>
        <p:spPr>
          <a:xfrm>
            <a:off x="476850" y="1811050"/>
            <a:ext cx="4052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2"/>
          <p:cNvCxnSpPr/>
          <p:nvPr/>
        </p:nvCxnSpPr>
        <p:spPr>
          <a:xfrm>
            <a:off x="4614075" y="3576200"/>
            <a:ext cx="4052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2"/>
          <p:cNvSpPr/>
          <p:nvPr>
            <p:ph idx="6" type="pic"/>
          </p:nvPr>
        </p:nvSpPr>
        <p:spPr>
          <a:xfrm rot="10800000">
            <a:off x="470175" y="3055550"/>
            <a:ext cx="4053900" cy="1611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3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idx="1" type="body"/>
          </p:nvPr>
        </p:nvSpPr>
        <p:spPr>
          <a:xfrm>
            <a:off x="478875" y="1903150"/>
            <a:ext cx="26229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316" name="Google Shape;316;p33"/>
          <p:cNvSpPr txBox="1"/>
          <p:nvPr>
            <p:ph idx="2" type="body"/>
          </p:nvPr>
        </p:nvSpPr>
        <p:spPr>
          <a:xfrm>
            <a:off x="6042300" y="1903150"/>
            <a:ext cx="26229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317" name="Google Shape;317;p33"/>
          <p:cNvSpPr txBox="1"/>
          <p:nvPr>
            <p:ph idx="3" type="body"/>
          </p:nvPr>
        </p:nvSpPr>
        <p:spPr>
          <a:xfrm>
            <a:off x="3260588" y="1903150"/>
            <a:ext cx="26229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318" name="Google Shape;318;p33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9" name="Google Shape;319;p33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33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1" name="Google Shape;321;p33"/>
          <p:cNvSpPr txBox="1"/>
          <p:nvPr>
            <p:ph type="title"/>
          </p:nvPr>
        </p:nvSpPr>
        <p:spPr>
          <a:xfrm>
            <a:off x="365625" y="384301"/>
            <a:ext cx="84126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Chakra Petch Medium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9pPr>
          </a:lstStyle>
          <a:p/>
        </p:txBody>
      </p:sp>
      <p:sp>
        <p:nvSpPr>
          <p:cNvPr id="322" name="Google Shape;322;p33"/>
          <p:cNvSpPr/>
          <p:nvPr>
            <p:ph idx="4" type="pic"/>
          </p:nvPr>
        </p:nvSpPr>
        <p:spPr>
          <a:xfrm rot="10800000">
            <a:off x="470275" y="3055550"/>
            <a:ext cx="2618700" cy="161130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33"/>
          <p:cNvSpPr txBox="1"/>
          <p:nvPr>
            <p:ph idx="5" type="subTitle"/>
          </p:nvPr>
        </p:nvSpPr>
        <p:spPr>
          <a:xfrm>
            <a:off x="478875" y="129040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cxnSp>
        <p:nvCxnSpPr>
          <p:cNvPr id="324" name="Google Shape;324;p33"/>
          <p:cNvCxnSpPr/>
          <p:nvPr/>
        </p:nvCxnSpPr>
        <p:spPr>
          <a:xfrm>
            <a:off x="476850" y="1811050"/>
            <a:ext cx="2623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33"/>
          <p:cNvSpPr txBox="1"/>
          <p:nvPr>
            <p:ph idx="6" type="subTitle"/>
          </p:nvPr>
        </p:nvSpPr>
        <p:spPr>
          <a:xfrm>
            <a:off x="3260538" y="129040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326" name="Google Shape;326;p33"/>
          <p:cNvSpPr txBox="1"/>
          <p:nvPr>
            <p:ph idx="7" type="subTitle"/>
          </p:nvPr>
        </p:nvSpPr>
        <p:spPr>
          <a:xfrm>
            <a:off x="6042225" y="129040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cxnSp>
        <p:nvCxnSpPr>
          <p:cNvPr id="327" name="Google Shape;327;p33"/>
          <p:cNvCxnSpPr/>
          <p:nvPr/>
        </p:nvCxnSpPr>
        <p:spPr>
          <a:xfrm>
            <a:off x="3260538" y="1811050"/>
            <a:ext cx="2623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3"/>
          <p:cNvCxnSpPr/>
          <p:nvPr/>
        </p:nvCxnSpPr>
        <p:spPr>
          <a:xfrm>
            <a:off x="6042225" y="1811050"/>
            <a:ext cx="2623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33"/>
          <p:cNvSpPr/>
          <p:nvPr>
            <p:ph idx="8" type="pic"/>
          </p:nvPr>
        </p:nvSpPr>
        <p:spPr>
          <a:xfrm rot="10800000">
            <a:off x="3262575" y="3055550"/>
            <a:ext cx="2618700" cy="16113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33"/>
          <p:cNvSpPr/>
          <p:nvPr>
            <p:ph idx="9" type="pic"/>
          </p:nvPr>
        </p:nvSpPr>
        <p:spPr>
          <a:xfrm rot="10800000">
            <a:off x="6054875" y="3055550"/>
            <a:ext cx="2618700" cy="1611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TITLE_AND_TWO_COLUMNS_1_2_1_1"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3" name="Google Shape;333;p34"/>
          <p:cNvSpPr/>
          <p:nvPr>
            <p:ph idx="2" type="pic"/>
          </p:nvPr>
        </p:nvSpPr>
        <p:spPr>
          <a:xfrm rot="10800000">
            <a:off x="2100" y="300"/>
            <a:ext cx="9139800" cy="51429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34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5" name="Google Shape;335;p34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34"/>
          <p:cNvSpPr/>
          <p:nvPr/>
        </p:nvSpPr>
        <p:spPr>
          <a:xfrm>
            <a:off x="365550" y="363450"/>
            <a:ext cx="8412900" cy="4416600"/>
          </a:xfrm>
          <a:prstGeom prst="snip2DiagRect">
            <a:avLst>
              <a:gd fmla="val 0" name="adj1"/>
              <a:gd fmla="val 20836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AND_TWO_COLUMNS_1_2_1_2">
    <p:bg>
      <p:bgPr>
        <a:solidFill>
          <a:schemeClr val="l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35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0" name="Google Shape;340;p35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35"/>
          <p:cNvSpPr txBox="1"/>
          <p:nvPr>
            <p:ph type="title"/>
          </p:nvPr>
        </p:nvSpPr>
        <p:spPr>
          <a:xfrm>
            <a:off x="365625" y="384301"/>
            <a:ext cx="84126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hakra Petch Medium"/>
              <a:buNone/>
              <a:defRPr sz="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hakra Petch Medium"/>
              <a:buNone/>
              <a:defRPr sz="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hakra Petch Medium"/>
              <a:buNone/>
              <a:defRPr sz="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hakra Petch Medium"/>
              <a:buNone/>
              <a:defRPr sz="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hakra Petch Medium"/>
              <a:buNone/>
              <a:defRPr sz="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hakra Petch Medium"/>
              <a:buNone/>
              <a:defRPr sz="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hakra Petch Medium"/>
              <a:buNone/>
              <a:defRPr sz="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hakra Petch Medium"/>
              <a:buNone/>
              <a:defRPr sz="4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2" name="Google Shape;342;p35"/>
          <p:cNvSpPr/>
          <p:nvPr>
            <p:ph idx="2" type="pic"/>
          </p:nvPr>
        </p:nvSpPr>
        <p:spPr>
          <a:xfrm rot="10800000">
            <a:off x="470275" y="3608750"/>
            <a:ext cx="2618700" cy="10581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35"/>
          <p:cNvSpPr/>
          <p:nvPr>
            <p:ph idx="3" type="pic"/>
          </p:nvPr>
        </p:nvSpPr>
        <p:spPr>
          <a:xfrm rot="10800000">
            <a:off x="3262575" y="3608750"/>
            <a:ext cx="2618700" cy="10581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35"/>
          <p:cNvSpPr/>
          <p:nvPr>
            <p:ph idx="4" type="pic"/>
          </p:nvPr>
        </p:nvSpPr>
        <p:spPr>
          <a:xfrm rot="10800000">
            <a:off x="6054875" y="3608750"/>
            <a:ext cx="2618700" cy="10581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35"/>
          <p:cNvSpPr/>
          <p:nvPr>
            <p:ph idx="5" type="pic"/>
          </p:nvPr>
        </p:nvSpPr>
        <p:spPr>
          <a:xfrm rot="10800000">
            <a:off x="470275" y="2449575"/>
            <a:ext cx="2618700" cy="10581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35"/>
          <p:cNvSpPr/>
          <p:nvPr>
            <p:ph idx="6" type="pic"/>
          </p:nvPr>
        </p:nvSpPr>
        <p:spPr>
          <a:xfrm rot="10800000">
            <a:off x="3262575" y="2449575"/>
            <a:ext cx="2618700" cy="10581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35"/>
          <p:cNvSpPr/>
          <p:nvPr>
            <p:ph idx="7" type="pic"/>
          </p:nvPr>
        </p:nvSpPr>
        <p:spPr>
          <a:xfrm rot="10800000">
            <a:off x="6054875" y="2449575"/>
            <a:ext cx="2618700" cy="10581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35"/>
          <p:cNvSpPr/>
          <p:nvPr>
            <p:ph idx="8" type="pic"/>
          </p:nvPr>
        </p:nvSpPr>
        <p:spPr>
          <a:xfrm rot="10800000">
            <a:off x="470275" y="1290401"/>
            <a:ext cx="2618700" cy="1058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35"/>
          <p:cNvSpPr/>
          <p:nvPr>
            <p:ph idx="9" type="pic"/>
          </p:nvPr>
        </p:nvSpPr>
        <p:spPr>
          <a:xfrm rot="10800000">
            <a:off x="3262575" y="1290401"/>
            <a:ext cx="2618700" cy="1058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35"/>
          <p:cNvSpPr/>
          <p:nvPr>
            <p:ph idx="13" type="pic"/>
          </p:nvPr>
        </p:nvSpPr>
        <p:spPr>
          <a:xfrm rot="10800000">
            <a:off x="6054875" y="1290401"/>
            <a:ext cx="2618700" cy="1058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solidFill>
          <a:schemeClr val="dk2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358" name="Google Shape;358;p37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59" name="Google Shape;359;p37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2" name="Google Shape;36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5" name="Google Shape;36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366" name="Google Shape;36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9" name="Google Shape;369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1" name="Google Shape;37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>
            <a:off x="365550" y="363450"/>
            <a:ext cx="8412900" cy="4416600"/>
          </a:xfrm>
          <a:prstGeom prst="snip2DiagRect">
            <a:avLst>
              <a:gd fmla="val 0" name="adj1"/>
              <a:gd fmla="val 31816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" name="Google Shape;25;p5"/>
          <p:cNvSpPr txBox="1"/>
          <p:nvPr>
            <p:ph type="ctrTitle"/>
          </p:nvPr>
        </p:nvSpPr>
        <p:spPr>
          <a:xfrm>
            <a:off x="1765375" y="363450"/>
            <a:ext cx="56145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Font typeface="Chakra Petch SemiBold"/>
              <a:buNone/>
              <a:defRPr sz="9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Font typeface="Chakra Petch SemiBold"/>
              <a:buNone/>
              <a:defRPr sz="9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Font typeface="Chakra Petch SemiBold"/>
              <a:buNone/>
              <a:defRPr sz="9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Font typeface="Chakra Petch SemiBold"/>
              <a:buNone/>
              <a:defRPr sz="9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Font typeface="Chakra Petch SemiBold"/>
              <a:buNone/>
              <a:defRPr sz="9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Font typeface="Chakra Petch SemiBold"/>
              <a:buNone/>
              <a:defRPr sz="9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Font typeface="Chakra Petch SemiBold"/>
              <a:buNone/>
              <a:defRPr sz="9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Font typeface="Chakra Petch SemiBold"/>
              <a:buNone/>
              <a:defRPr sz="9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Font typeface="Chakra Petch SemiBold"/>
              <a:buNone/>
              <a:defRPr sz="9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1765375" y="4137750"/>
            <a:ext cx="5614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ans Medium"/>
              <a:buNone/>
              <a:defRPr sz="30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ans Medium"/>
              <a:buNone/>
              <a:defRPr sz="30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ans Medium"/>
              <a:buNone/>
              <a:defRPr sz="30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ans Medium"/>
              <a:buNone/>
              <a:defRPr sz="30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ans Medium"/>
              <a:buNone/>
              <a:defRPr sz="30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ans Medium"/>
              <a:buNone/>
              <a:defRPr sz="30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ans Medium"/>
              <a:buNone/>
              <a:defRPr sz="30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ans Medium"/>
              <a:buNone/>
              <a:defRPr sz="30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ans Medium"/>
              <a:buNone/>
              <a:defRPr sz="30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sz="13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sz="13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sz="13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sz="13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sz="13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sz="13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sz="13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sz="13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7" name="Google Shape;377;p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8" name="Google Shape;37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1" name="Google Shape;38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5" name="Google Shape;385;p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6" name="Google Shape;386;p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387" name="Google Shape;38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/>
            </a:lvl1pPr>
          </a:lstStyle>
          <a:p/>
        </p:txBody>
      </p:sp>
      <p:sp>
        <p:nvSpPr>
          <p:cNvPr id="390" name="Google Shape;39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3" name="Google Shape;393;p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394" name="Google Shape;39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97" name="Google Shape;39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4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99" name="Google Shape;399;p4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00" name="Google Shape;400;p4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01" name="Google Shape;401;p4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02" name="Google Shape;402;p4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03" name="Google Shape;403;p4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06" name="Google Shape;406;p4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07" name="Google Shape;407;p4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408" name="Google Shape;40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4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2" name="Google Shape;412;p4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13" name="Google Shape;413;p4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14" name="Google Shape;414;p4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15" name="Google Shape;415;p4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5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19" name="Google Shape;419;p5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20" name="Google Shape;420;p50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21" name="Google Shape;421;p5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2" name="Google Shape;422;p50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3" name="Google Shape;423;p50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4" name="Google Shape;424;p50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5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28" name="Google Shape;428;p5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29" name="Google Shape;429;p5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30" name="Google Shape;430;p5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31" name="Google Shape;431;p5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2" name="Google Shape;432;p5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3" name="Google Shape;433;p5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4" name="Google Shape;434;p5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5" name="Google Shape;435;p5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headers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365550" y="363450"/>
            <a:ext cx="8412900" cy="4416600"/>
          </a:xfrm>
          <a:prstGeom prst="snip2DiagRect">
            <a:avLst>
              <a:gd fmla="val 0" name="adj1"/>
              <a:gd fmla="val 208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1127850" y="1691230"/>
            <a:ext cx="68853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1127850" y="2491658"/>
            <a:ext cx="68853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2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3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8" name="Google Shape;438;p5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Google Shape;439;p5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40" name="Google Shape;440;p5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1" name="Google Shape;44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43" name="Google Shape;443;p5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4" name="Google Shape;444;p5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7" name="Google Shape;447;p5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5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Google Shape;449;p5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0" name="Google Shape;450;p5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5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2" name="Google Shape;45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54" name="Google Shape;454;p5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5" name="Google Shape;455;p5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6" name="Google Shape;456;p5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5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3" name="Google Shape;463;p5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4" name="Google Shape;464;p5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5" name="Google Shape;465;p5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5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p5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5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69" name="Google Shape;469;p5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5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5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 type="tx">
  <p:cSld name="TITLE_AND_BODY">
    <p:bg>
      <p:bgPr>
        <a:solidFill>
          <a:schemeClr val="lt1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56"/>
          <p:cNvSpPr/>
          <p:nvPr>
            <p:ph idx="2" type="pic"/>
          </p:nvPr>
        </p:nvSpPr>
        <p:spPr>
          <a:xfrm>
            <a:off x="228600" y="1322475"/>
            <a:ext cx="8686800" cy="3592500"/>
          </a:xfrm>
          <a:prstGeom prst="rect">
            <a:avLst/>
          </a:prstGeom>
          <a:noFill/>
          <a:ln>
            <a:noFill/>
          </a:ln>
        </p:spPr>
      </p:sp>
      <p:sp>
        <p:nvSpPr>
          <p:cNvPr id="475" name="Google Shape;475;p56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76" name="Google Shape;476;p56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two columns" type="twoColTx">
  <p:cSld name="TITLE_AND_TWO_COLUMNS">
    <p:bg>
      <p:bgPr>
        <a:solidFill>
          <a:schemeClr val="lt1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7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57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80" name="Google Shape;480;p5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1" name="Google Shape;481;p57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482" name="Google Shape;482;p57"/>
          <p:cNvSpPr/>
          <p:nvPr/>
        </p:nvSpPr>
        <p:spPr>
          <a:xfrm>
            <a:off x="227150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483" name="Google Shape;483;p57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4" name="Google Shape;484;p57"/>
          <p:cNvSpPr/>
          <p:nvPr/>
        </p:nvSpPr>
        <p:spPr>
          <a:xfrm>
            <a:off x="4685575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485" name="Google Shape;485;p57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6" name="Google Shape;486;p57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body">
  <p:cSld name="CUSTOM">
    <p:bg>
      <p:bgPr>
        <a:solidFill>
          <a:schemeClr val="lt1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8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89" name="Google Shape;489;p58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0" name="Google Shape;490;p58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491" name="Google Shape;491;p58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2" name="Google Shape;492;p58"/>
          <p:cNvSpPr/>
          <p:nvPr/>
        </p:nvSpPr>
        <p:spPr>
          <a:xfrm>
            <a:off x="228450" y="1762300"/>
            <a:ext cx="86868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93" name="Google Shape;493;p58"/>
          <p:cNvSpPr txBox="1"/>
          <p:nvPr>
            <p:ph idx="2" type="body"/>
          </p:nvPr>
        </p:nvSpPr>
        <p:spPr>
          <a:xfrm>
            <a:off x="456400" y="1983350"/>
            <a:ext cx="81138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4" name="Google Shape;494;p58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one column and image">
  <p:cSld name="CUSTOM_1">
    <p:bg>
      <p:bgPr>
        <a:solidFill>
          <a:schemeClr val="lt1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97" name="Google Shape;497;p59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98" name="Google Shape;498;p59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499" name="Google Shape;499;p59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0" name="Google Shape;500;p59"/>
          <p:cNvSpPr/>
          <p:nvPr>
            <p:ph idx="2" type="pic"/>
          </p:nvPr>
        </p:nvSpPr>
        <p:spPr>
          <a:xfrm>
            <a:off x="4685900" y="1762300"/>
            <a:ext cx="4229400" cy="3152400"/>
          </a:xfrm>
          <a:prstGeom prst="rect">
            <a:avLst/>
          </a:prstGeom>
          <a:noFill/>
          <a:ln>
            <a:noFill/>
          </a:ln>
        </p:spPr>
      </p:sp>
      <p:sp>
        <p:nvSpPr>
          <p:cNvPr id="501" name="Google Shape;501;p59"/>
          <p:cNvSpPr/>
          <p:nvPr/>
        </p:nvSpPr>
        <p:spPr>
          <a:xfrm>
            <a:off x="228450" y="1762300"/>
            <a:ext cx="42294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02" name="Google Shape;502;p59"/>
          <p:cNvSpPr txBox="1"/>
          <p:nvPr>
            <p:ph idx="3" type="body"/>
          </p:nvPr>
        </p:nvSpPr>
        <p:spPr>
          <a:xfrm>
            <a:off x="456400" y="1983350"/>
            <a:ext cx="37803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3" name="Google Shape;503;p59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1">
  <p:cSld name="CUSTOM_2">
    <p:bg>
      <p:bgPr>
        <a:solidFill>
          <a:schemeClr val="lt1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0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06" name="Google Shape;506;p60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7" name="Google Shape;507;p60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08" name="Google Shape;508;p60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9" name="Google Shape;509;p60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60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1" name="Google Shape;511;p60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2" name="Google Shape;512;p60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13" name="Google Shape;513;p60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14" name="Google Shape;514;p60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2">
  <p:cSld name="CUSTOM_2_1">
    <p:bg>
      <p:bgPr>
        <a:solidFill>
          <a:schemeClr val="lt1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1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7" name="Google Shape;517;p61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8" name="Google Shape;518;p61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519" name="Google Shape;519;p61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20" name="Google Shape;520;p61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21" name="Google Shape;521;p61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22" name="Google Shape;522;p61"/>
          <p:cNvSpPr txBox="1"/>
          <p:nvPr>
            <p:ph idx="1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3" name="Google Shape;523;p61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24" name="Google Shape;524;p61"/>
          <p:cNvSpPr txBox="1"/>
          <p:nvPr>
            <p:ph idx="3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5" name="Google Shape;525;p6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with headers" type="tx">
  <p:cSld name="TITLE_AND_BODY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7"/>
          <p:cNvGrpSpPr/>
          <p:nvPr/>
        </p:nvGrpSpPr>
        <p:grpSpPr>
          <a:xfrm>
            <a:off x="0" y="0"/>
            <a:ext cx="9144000" cy="5130000"/>
            <a:chOff x="0" y="0"/>
            <a:chExt cx="9144000" cy="5130000"/>
          </a:xfrm>
        </p:grpSpPr>
        <p:sp>
          <p:nvSpPr>
            <p:cNvPr id="38" name="Google Shape;38;p7"/>
            <p:cNvSpPr/>
            <p:nvPr/>
          </p:nvSpPr>
          <p:spPr>
            <a:xfrm flipH="1">
              <a:off x="175600" y="250800"/>
              <a:ext cx="8603100" cy="4529400"/>
            </a:xfrm>
            <a:prstGeom prst="snip2DiagRect">
              <a:avLst>
                <a:gd fmla="val 0" name="adj1"/>
                <a:gd fmla="val 20836" name="adj2"/>
              </a:avLst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39" name="Google Shape;39;p7"/>
            <p:cNvGrpSpPr/>
            <p:nvPr/>
          </p:nvGrpSpPr>
          <p:grpSpPr>
            <a:xfrm>
              <a:off x="0" y="0"/>
              <a:ext cx="9144000" cy="5130000"/>
              <a:chOff x="0" y="0"/>
              <a:chExt cx="9144000" cy="5130000"/>
            </a:xfrm>
          </p:grpSpPr>
          <p:sp>
            <p:nvSpPr>
              <p:cNvPr id="40" name="Google Shape;40;p7"/>
              <p:cNvSpPr/>
              <p:nvPr/>
            </p:nvSpPr>
            <p:spPr>
              <a:xfrm>
                <a:off x="0" y="0"/>
                <a:ext cx="1425000" cy="1244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1" name="Google Shape;41;p7"/>
              <p:cNvSpPr/>
              <p:nvPr/>
            </p:nvSpPr>
            <p:spPr>
              <a:xfrm>
                <a:off x="0" y="0"/>
                <a:ext cx="9144000" cy="363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2" name="Google Shape;42;p7"/>
              <p:cNvSpPr/>
              <p:nvPr/>
            </p:nvSpPr>
            <p:spPr>
              <a:xfrm rot="5400000">
                <a:off x="-2383200" y="2383200"/>
                <a:ext cx="5130000" cy="363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232050" y="2112300"/>
            <a:ext cx="8321100" cy="26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3">
  <p:cSld name="CUSTOM_2_1_1">
    <p:bg>
      <p:bgPr>
        <a:solidFill>
          <a:schemeClr val="lt1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2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28" name="Google Shape;528;p62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9" name="Google Shape;529;p62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62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31" name="Google Shape;531;p62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32" name="Google Shape;532;p62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33" name="Google Shape;533;p62"/>
          <p:cNvSpPr txBox="1"/>
          <p:nvPr>
            <p:ph idx="1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4" name="Google Shape;534;p62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35" name="Google Shape;535;p62"/>
          <p:cNvSpPr txBox="1"/>
          <p:nvPr>
            <p:ph idx="3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6" name="Google Shape;536;p62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4">
  <p:cSld name="CUSTOM_2_1_1_1">
    <p:bg>
      <p:bgPr>
        <a:solidFill>
          <a:schemeClr val="lt1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3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39" name="Google Shape;539;p63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0" name="Google Shape;540;p63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541" name="Google Shape;541;p6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2" name="Google Shape;542;p63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43" name="Google Shape;543;p63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4" name="Google Shape;544;p63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45" name="Google Shape;545;p63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6" name="Google Shape;546;p63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47" name="Google Shape;547;p63"/>
          <p:cNvSpPr txBox="1"/>
          <p:nvPr>
            <p:ph idx="4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8" name="Google Shape;548;p63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49" name="Google Shape;549;p63"/>
          <p:cNvSpPr txBox="1"/>
          <p:nvPr>
            <p:ph idx="5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0" name="Google Shape;550;p63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51" name="Google Shape;551;p63"/>
          <p:cNvSpPr txBox="1"/>
          <p:nvPr>
            <p:ph idx="6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2" name="Google Shape;552;p63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3" name="Google Shape;553;p63"/>
          <p:cNvSpPr txBox="1"/>
          <p:nvPr>
            <p:ph idx="7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CUSTOM_3">
    <p:bg>
      <p:bgPr>
        <a:solidFill>
          <a:schemeClr val="dk2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4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56" name="Google Shape;556;p64"/>
          <p:cNvSpPr txBox="1"/>
          <p:nvPr>
            <p:ph type="title"/>
          </p:nvPr>
        </p:nvSpPr>
        <p:spPr>
          <a:xfrm>
            <a:off x="1248900" y="17773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7" name="Google Shape;557;p6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4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Text Only" type="twoColTx">
  <p:cSld name="TITLE_AND_TWO_COLUMNS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" name="Google Shape;49;p8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1022850" y="1693125"/>
            <a:ext cx="76443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5" name="Google Shape;55;p8"/>
          <p:cNvCxnSpPr/>
          <p:nvPr/>
        </p:nvCxnSpPr>
        <p:spPr>
          <a:xfrm>
            <a:off x="478850" y="2307175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8"/>
          <p:cNvCxnSpPr/>
          <p:nvPr/>
        </p:nvCxnSpPr>
        <p:spPr>
          <a:xfrm>
            <a:off x="476850" y="1693125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8"/>
          <p:cNvCxnSpPr/>
          <p:nvPr/>
        </p:nvCxnSpPr>
        <p:spPr>
          <a:xfrm>
            <a:off x="479100" y="2921234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8"/>
          <p:cNvCxnSpPr/>
          <p:nvPr/>
        </p:nvCxnSpPr>
        <p:spPr>
          <a:xfrm>
            <a:off x="479100" y="3535292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8"/>
          <p:cNvCxnSpPr/>
          <p:nvPr/>
        </p:nvCxnSpPr>
        <p:spPr>
          <a:xfrm>
            <a:off x="479100" y="4149350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8"/>
          <p:cNvSpPr txBox="1"/>
          <p:nvPr>
            <p:ph idx="4" type="body"/>
          </p:nvPr>
        </p:nvSpPr>
        <p:spPr>
          <a:xfrm>
            <a:off x="1022850" y="2307163"/>
            <a:ext cx="76443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5" type="body"/>
          </p:nvPr>
        </p:nvSpPr>
        <p:spPr>
          <a:xfrm>
            <a:off x="1022850" y="2921225"/>
            <a:ext cx="76443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6" type="body"/>
          </p:nvPr>
        </p:nvSpPr>
        <p:spPr>
          <a:xfrm>
            <a:off x="1022850" y="3535325"/>
            <a:ext cx="76443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7" type="body"/>
          </p:nvPr>
        </p:nvSpPr>
        <p:spPr>
          <a:xfrm>
            <a:off x="1022850" y="4149450"/>
            <a:ext cx="76443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 Text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6" name="Google Shape;66;p9"/>
          <p:cNvCxnSpPr/>
          <p:nvPr/>
        </p:nvCxnSpPr>
        <p:spPr>
          <a:xfrm>
            <a:off x="476850" y="2306550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9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3" type="body"/>
          </p:nvPr>
        </p:nvSpPr>
        <p:spPr>
          <a:xfrm>
            <a:off x="478875" y="2398656"/>
            <a:ext cx="81903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4" type="subTitle"/>
          </p:nvPr>
        </p:nvSpPr>
        <p:spPr>
          <a:xfrm>
            <a:off x="478863" y="1785900"/>
            <a:ext cx="2167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Text + 1 Image">
  <p:cSld name="TITLE_AND_TWO_COLUMNS_1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0"/>
          <p:cNvSpPr/>
          <p:nvPr>
            <p:ph idx="2" type="pic"/>
          </p:nvPr>
        </p:nvSpPr>
        <p:spPr>
          <a:xfrm rot="10800000">
            <a:off x="474125" y="1837225"/>
            <a:ext cx="2661000" cy="28347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0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0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3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2" name="Google Shape;82;p10"/>
          <p:cNvCxnSpPr/>
          <p:nvPr/>
        </p:nvCxnSpPr>
        <p:spPr>
          <a:xfrm>
            <a:off x="476850" y="1693125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0"/>
          <p:cNvCxnSpPr/>
          <p:nvPr/>
        </p:nvCxnSpPr>
        <p:spPr>
          <a:xfrm>
            <a:off x="3239550" y="2306550"/>
            <a:ext cx="5427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0"/>
          <p:cNvCxnSpPr/>
          <p:nvPr/>
        </p:nvCxnSpPr>
        <p:spPr>
          <a:xfrm>
            <a:off x="3239550" y="2919833"/>
            <a:ext cx="5427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0"/>
          <p:cNvCxnSpPr/>
          <p:nvPr/>
        </p:nvCxnSpPr>
        <p:spPr>
          <a:xfrm>
            <a:off x="3239550" y="3533117"/>
            <a:ext cx="5427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0"/>
          <p:cNvCxnSpPr/>
          <p:nvPr/>
        </p:nvCxnSpPr>
        <p:spPr>
          <a:xfrm>
            <a:off x="3239550" y="4146400"/>
            <a:ext cx="5427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0"/>
          <p:cNvSpPr txBox="1"/>
          <p:nvPr>
            <p:ph idx="4" type="body"/>
          </p:nvPr>
        </p:nvSpPr>
        <p:spPr>
          <a:xfrm>
            <a:off x="3600750" y="1693125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5" type="body"/>
          </p:nvPr>
        </p:nvSpPr>
        <p:spPr>
          <a:xfrm>
            <a:off x="3600750" y="2307163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6" type="body"/>
          </p:nvPr>
        </p:nvSpPr>
        <p:spPr>
          <a:xfrm>
            <a:off x="3600750" y="2921225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7" type="body"/>
          </p:nvPr>
        </p:nvSpPr>
        <p:spPr>
          <a:xfrm>
            <a:off x="3600750" y="3535325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8" type="body"/>
          </p:nvPr>
        </p:nvSpPr>
        <p:spPr>
          <a:xfrm>
            <a:off x="3600750" y="4149450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1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5625" y="947373"/>
            <a:ext cx="8412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hakra Petch Medium"/>
              <a:buNone/>
              <a:defRPr sz="5000">
                <a:solidFill>
                  <a:schemeClr val="lt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hakra Petch Medium"/>
              <a:buNone/>
              <a:defRPr sz="5000">
                <a:solidFill>
                  <a:schemeClr val="lt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hakra Petch Medium"/>
              <a:buNone/>
              <a:defRPr sz="5000">
                <a:solidFill>
                  <a:schemeClr val="lt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hakra Petch Medium"/>
              <a:buNone/>
              <a:defRPr sz="5000">
                <a:solidFill>
                  <a:schemeClr val="lt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hakra Petch Medium"/>
              <a:buNone/>
              <a:defRPr sz="5000">
                <a:solidFill>
                  <a:schemeClr val="lt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hakra Petch Medium"/>
              <a:buNone/>
              <a:defRPr sz="5000">
                <a:solidFill>
                  <a:schemeClr val="lt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hakra Petch Medium"/>
              <a:buNone/>
              <a:defRPr sz="5000">
                <a:solidFill>
                  <a:schemeClr val="lt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hakra Petch Medium"/>
              <a:buNone/>
              <a:defRPr sz="5000">
                <a:solidFill>
                  <a:schemeClr val="lt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hakra Petch Medium"/>
              <a:buNone/>
              <a:defRPr sz="5000">
                <a:solidFill>
                  <a:schemeClr val="lt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8863" y="251928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735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DM Sans"/>
              <a:buChar char="●"/>
              <a:defRPr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8735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DM Sans"/>
              <a:buChar char="○"/>
              <a:defRPr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73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DM Sans"/>
              <a:buChar char="■"/>
              <a:defRPr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8735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DM Sans"/>
              <a:buChar char="●"/>
              <a:defRPr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873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DM Sans"/>
              <a:buChar char="○"/>
              <a:defRPr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8735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DM Sans"/>
              <a:buChar char="■"/>
              <a:defRPr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873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DM Sans"/>
              <a:buChar char="●"/>
              <a:defRPr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8735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DM Sans"/>
              <a:buChar char="○"/>
              <a:defRPr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873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DM Sans"/>
              <a:buChar char="■"/>
              <a:defRPr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9pPr>
          </a:lstStyle>
          <a:p/>
        </p:txBody>
      </p:sp>
      <p:sp>
        <p:nvSpPr>
          <p:cNvPr id="353" name="Google Shape;353;p36"/>
          <p:cNvSpPr txBox="1"/>
          <p:nvPr>
            <p:ph idx="1" type="body"/>
          </p:nvPr>
        </p:nvSpPr>
        <p:spPr>
          <a:xfrm>
            <a:off x="311700" y="1814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4325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4325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4325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4325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4325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4325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54" name="Google Shape;354;p36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6"/>
          <p:cNvSpPr txBox="1"/>
          <p:nvPr>
            <p:ph type="title"/>
          </p:nvPr>
        </p:nvSpPr>
        <p:spPr>
          <a:xfrm>
            <a:off x="778350" y="1386675"/>
            <a:ext cx="75873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U.S. Presidential Elections, 1976-2020</a:t>
            </a:r>
            <a:endParaRPr/>
          </a:p>
        </p:txBody>
      </p:sp>
      <p:sp>
        <p:nvSpPr>
          <p:cNvPr id="564" name="Google Shape;564;p66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Data Science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Saiida Webb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5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Votes Over Time </a:t>
            </a:r>
            <a:endParaRPr/>
          </a:p>
        </p:txBody>
      </p:sp>
      <p:pic>
        <p:nvPicPr>
          <p:cNvPr id="641" name="Google Shape;64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725" y="1953025"/>
            <a:ext cx="5040550" cy="25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6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Votes, State, Party</a:t>
            </a:r>
            <a:endParaRPr/>
          </a:p>
        </p:txBody>
      </p:sp>
      <p:pic>
        <p:nvPicPr>
          <p:cNvPr id="647" name="Google Shape;64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88" y="1094400"/>
            <a:ext cx="4772025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Votes, Candidate</a:t>
            </a:r>
            <a:endParaRPr/>
          </a:p>
        </p:txBody>
      </p:sp>
      <p:pic>
        <p:nvPicPr>
          <p:cNvPr id="653" name="Google Shape;65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195" y="1368925"/>
            <a:ext cx="4735605" cy="34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8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Votes, Party, Candidate</a:t>
            </a:r>
            <a:endParaRPr/>
          </a:p>
        </p:txBody>
      </p:sp>
      <p:pic>
        <p:nvPicPr>
          <p:cNvPr id="659" name="Google Shape;65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50" y="1977250"/>
            <a:ext cx="59436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78" title="Image 4-24-25 at 12.04 PM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175" y="2135613"/>
            <a:ext cx="2677274" cy="23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9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666" name="Google Shape;666;p79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and Findings</a:t>
            </a:r>
            <a:endParaRPr/>
          </a:p>
        </p:txBody>
      </p:sp>
      <p:sp>
        <p:nvSpPr>
          <p:cNvPr id="667" name="Google Shape;667;p79"/>
          <p:cNvSpPr txBox="1"/>
          <p:nvPr>
            <p:ph idx="2" type="body"/>
          </p:nvPr>
        </p:nvSpPr>
        <p:spPr>
          <a:xfrm>
            <a:off x="456400" y="1983350"/>
            <a:ext cx="81138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/>
              <a:t>This project analyzed U.S. Presidential elections from 1976–2020 using a dataset covering all 50 states and D.C. Categorical data (like party and candidate) proved more valuable than numerical identifiers for visualizations and analysis. Key findings include: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Democrats narrowly led in total votes over Republicans (by 0.1%).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Donald Trump received the most votes, likely due to expanded access during the 2020 pandemic.</a:t>
            </a:r>
            <a:endParaRPr/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SzPts val="1350"/>
              <a:buChar char="○"/>
            </a:pPr>
            <a:r>
              <a:rPr lang="en"/>
              <a:t>Larger states like California and Texas cast the most votes, reflecting their population size and electoral influence.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0"/>
          <p:cNvSpPr txBox="1"/>
          <p:nvPr>
            <p:ph type="title"/>
          </p:nvPr>
        </p:nvSpPr>
        <p:spPr>
          <a:xfrm>
            <a:off x="1248900" y="17773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Thank You!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70" name="Google Shape;570;p67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Introduction of Dataset</a:t>
            </a:r>
            <a:endParaRPr sz="1700"/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Objective of Project </a:t>
            </a:r>
            <a:endParaRPr sz="1700"/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Method, Cleaning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7"/>
          <p:cNvSpPr txBox="1"/>
          <p:nvPr>
            <p:ph idx="1" type="body"/>
          </p:nvPr>
        </p:nvSpPr>
        <p:spPr>
          <a:xfrm>
            <a:off x="5038000" y="2543650"/>
            <a:ext cx="3557400" cy="15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Storytelling, Visualization</a:t>
            </a:r>
            <a:endParaRPr sz="1700"/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Conclusion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8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 </a:t>
            </a:r>
            <a:endParaRPr/>
          </a:p>
        </p:txBody>
      </p:sp>
      <p:sp>
        <p:nvSpPr>
          <p:cNvPr id="577" name="Google Shape;577;p68"/>
          <p:cNvSpPr txBox="1"/>
          <p:nvPr/>
        </p:nvSpPr>
        <p:spPr>
          <a:xfrm>
            <a:off x="993525" y="1566475"/>
            <a:ext cx="3182700" cy="32379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Rubik"/>
              <a:buChar char="❏"/>
            </a:pPr>
            <a:r>
              <a:rPr lang="en" sz="16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Kaggle, “US Elections Data Set (1976-2020)</a:t>
            </a:r>
            <a:endParaRPr sz="16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Rubik"/>
              <a:buChar char="❏"/>
            </a:pPr>
            <a:r>
              <a:rPr lang="en" sz="16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States, state </a:t>
            </a:r>
            <a:r>
              <a:rPr lang="en" sz="16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identification</a:t>
            </a:r>
            <a:r>
              <a:rPr lang="en" sz="16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, year, candidate information, party information, voting totals </a:t>
            </a:r>
            <a:endParaRPr sz="16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Rubik"/>
              <a:buChar char="❏"/>
            </a:pPr>
            <a:r>
              <a:rPr lang="en" sz="16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Amount of unique values, column names and data types </a:t>
            </a:r>
            <a:endParaRPr sz="16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78" name="Google Shape;578;p68" title="Image 4-23-25 at 11.00 PM.jpeg"/>
          <p:cNvPicPr preferRelativeResize="0"/>
          <p:nvPr/>
        </p:nvPicPr>
        <p:blipFill rotWithShape="1">
          <a:blip r:embed="rId3">
            <a:alphaModFix/>
          </a:blip>
          <a:srcRect b="90855" l="0" r="0" t="0"/>
          <a:stretch/>
        </p:blipFill>
        <p:spPr>
          <a:xfrm>
            <a:off x="801223" y="1174776"/>
            <a:ext cx="7505475" cy="2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8"/>
          <p:cNvSpPr txBox="1"/>
          <p:nvPr/>
        </p:nvSpPr>
        <p:spPr>
          <a:xfrm>
            <a:off x="4572000" y="2017825"/>
            <a:ext cx="3182700" cy="23352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Rubik"/>
              <a:buChar char="❏"/>
            </a:pPr>
            <a:r>
              <a:rPr lang="en" sz="16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Shape: 4287 rows, 15 columns  </a:t>
            </a:r>
            <a:endParaRPr sz="16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Rubik"/>
              <a:buChar char="❏"/>
            </a:pPr>
            <a:r>
              <a:rPr lang="en" sz="16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Head and tail</a:t>
            </a:r>
            <a:endParaRPr sz="16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Rubik"/>
              <a:buChar char="❏"/>
            </a:pPr>
            <a:r>
              <a:rPr lang="en" sz="16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Alphabetical  </a:t>
            </a:r>
            <a:endParaRPr sz="16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Rubik"/>
              <a:buChar char="❏"/>
            </a:pPr>
            <a:r>
              <a:rPr lang="en" sz="16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Range of years = 44</a:t>
            </a:r>
            <a:endParaRPr sz="16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50"/>
              <a:buFont typeface="Rubik"/>
              <a:buChar char="❏"/>
            </a:pPr>
            <a:r>
              <a:rPr lang="en" sz="16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12 cycles </a:t>
            </a:r>
            <a:endParaRPr sz="16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9"/>
          <p:cNvSpPr txBox="1"/>
          <p:nvPr>
            <p:ph type="title"/>
          </p:nvPr>
        </p:nvSpPr>
        <p:spPr>
          <a:xfrm>
            <a:off x="778350" y="375550"/>
            <a:ext cx="75873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First Glance Goals </a:t>
            </a:r>
            <a:endParaRPr sz="3600"/>
          </a:p>
        </p:txBody>
      </p:sp>
      <p:sp>
        <p:nvSpPr>
          <p:cNvPr id="585" name="Google Shape;585;p69"/>
          <p:cNvSpPr txBox="1"/>
          <p:nvPr/>
        </p:nvSpPr>
        <p:spPr>
          <a:xfrm>
            <a:off x="448400" y="1477100"/>
            <a:ext cx="3420300" cy="2400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50"/>
              <a:buFont typeface="Rubik"/>
              <a:buChar char="❏"/>
            </a:pPr>
            <a:r>
              <a:rPr lang="en" sz="205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State</a:t>
            </a:r>
            <a:r>
              <a:rPr lang="en" sz="205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 vs. Party</a:t>
            </a:r>
            <a:endParaRPr sz="205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50"/>
              <a:buFont typeface="Rubik"/>
              <a:buChar char="❏"/>
            </a:pPr>
            <a:r>
              <a:rPr lang="en" sz="205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State vs. Voter Turnout </a:t>
            </a:r>
            <a:endParaRPr sz="205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58775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50"/>
              <a:buFont typeface="Rubik"/>
              <a:buChar char="❏"/>
            </a:pPr>
            <a:r>
              <a:rPr lang="en" sz="205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Total votes, candidate votes </a:t>
            </a:r>
            <a:endParaRPr sz="205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50"/>
              <a:buFont typeface="Rubik"/>
              <a:buChar char="❏"/>
            </a:pPr>
            <a:r>
              <a:rPr lang="en" sz="205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Candidate vs. State</a:t>
            </a:r>
            <a:endParaRPr sz="205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50"/>
              <a:buFont typeface="Rubik"/>
              <a:buChar char="❏"/>
            </a:pPr>
            <a:r>
              <a:rPr lang="en" sz="205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Votes vs. Candidate </a:t>
            </a:r>
            <a:endParaRPr sz="205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86" name="Google Shape;58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100" y="1181150"/>
            <a:ext cx="2762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9850" y="2938150"/>
            <a:ext cx="2377849" cy="18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0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Cleansing the Data</a:t>
            </a:r>
            <a:endParaRPr/>
          </a:p>
        </p:txBody>
      </p:sp>
      <p:sp>
        <p:nvSpPr>
          <p:cNvPr id="593" name="Google Shape;593;p70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 </a:t>
            </a:r>
            <a:endParaRPr/>
          </a:p>
        </p:txBody>
      </p:sp>
      <p:sp>
        <p:nvSpPr>
          <p:cNvPr id="594" name="Google Shape;594;p70"/>
          <p:cNvSpPr txBox="1"/>
          <p:nvPr>
            <p:ph idx="1" type="subTitle"/>
          </p:nvPr>
        </p:nvSpPr>
        <p:spPr>
          <a:xfrm>
            <a:off x="3190150" y="1322450"/>
            <a:ext cx="2768700" cy="4509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Categorical Data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5" name="Google Shape;595;p70"/>
          <p:cNvSpPr txBox="1"/>
          <p:nvPr>
            <p:ph idx="1" type="subTitle"/>
          </p:nvPr>
        </p:nvSpPr>
        <p:spPr>
          <a:xfrm>
            <a:off x="6151700" y="1322450"/>
            <a:ext cx="2768700" cy="4509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Numerical Data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96" name="Google Shape;596;p70" title="Image 4-23-25 at 11.08 PM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88" y="1846625"/>
            <a:ext cx="2220933" cy="30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70"/>
          <p:cNvSpPr txBox="1"/>
          <p:nvPr/>
        </p:nvSpPr>
        <p:spPr>
          <a:xfrm>
            <a:off x="3363100" y="3003750"/>
            <a:ext cx="2422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Rubik"/>
              <a:buChar char="❏"/>
            </a:pPr>
            <a:r>
              <a:rPr lang="en" sz="13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Consider relevance </a:t>
            </a:r>
            <a:endParaRPr sz="13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Rubik"/>
              <a:buChar char="❏"/>
            </a:pPr>
            <a:r>
              <a:rPr lang="en" sz="13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Impact on the data </a:t>
            </a:r>
            <a:endParaRPr sz="13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Rubik"/>
              <a:buChar char="❏"/>
            </a:pPr>
            <a:r>
              <a:rPr lang="en" sz="13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Replace with filler </a:t>
            </a:r>
            <a:endParaRPr sz="13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Rubik"/>
              <a:buChar char="❏"/>
            </a:pPr>
            <a:r>
              <a:rPr lang="en" sz="13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‘Unknown’</a:t>
            </a:r>
            <a:endParaRPr sz="13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Rubik"/>
              <a:buChar char="❏"/>
            </a:pPr>
            <a:r>
              <a:rPr lang="en" sz="13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‘Non-Applicable’</a:t>
            </a:r>
            <a:endParaRPr sz="13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Rubik"/>
              <a:buChar char="❏"/>
            </a:pPr>
            <a:r>
              <a:rPr lang="en" sz="13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Mode </a:t>
            </a:r>
            <a:endParaRPr sz="13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98" name="Google Shape;598;p70"/>
          <p:cNvSpPr txBox="1"/>
          <p:nvPr/>
        </p:nvSpPr>
        <p:spPr>
          <a:xfrm>
            <a:off x="6324650" y="3103200"/>
            <a:ext cx="2422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Rubik"/>
              <a:buChar char="❏"/>
            </a:pPr>
            <a:r>
              <a:rPr lang="en" sz="13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When to drop columns </a:t>
            </a:r>
            <a:endParaRPr sz="13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Rubik"/>
              <a:buChar char="❏"/>
            </a:pPr>
            <a:r>
              <a:rPr lang="en" sz="13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Too high or too low </a:t>
            </a:r>
            <a:endParaRPr sz="13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Rubik"/>
              <a:buChar char="❏"/>
            </a:pPr>
            <a:r>
              <a:rPr lang="en" sz="13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Replace with filler </a:t>
            </a:r>
            <a:endParaRPr sz="13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Rubik"/>
              <a:buChar char="❏"/>
            </a:pPr>
            <a:r>
              <a:rPr lang="en" sz="13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Median </a:t>
            </a:r>
            <a:endParaRPr sz="13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Rubik"/>
              <a:buChar char="❏"/>
            </a:pPr>
            <a:r>
              <a:rPr lang="en" sz="135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rPr>
              <a:t>Mean </a:t>
            </a:r>
            <a:endParaRPr sz="13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99" name="Google Shape;599;p70"/>
          <p:cNvSpPr txBox="1"/>
          <p:nvPr/>
        </p:nvSpPr>
        <p:spPr>
          <a:xfrm>
            <a:off x="3318650" y="1846625"/>
            <a:ext cx="2519400" cy="93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‘state’, ‘state_po’, ‘office’, ‘candidate’, ‘party_detailed’, ‘writein’, ‘party_simplified’, ‘notes’</a:t>
            </a:r>
            <a:endParaRPr sz="135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00" name="Google Shape;600;p70"/>
          <p:cNvSpPr txBox="1"/>
          <p:nvPr/>
        </p:nvSpPr>
        <p:spPr>
          <a:xfrm>
            <a:off x="6276350" y="1846625"/>
            <a:ext cx="2519400" cy="93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‘year</a:t>
            </a:r>
            <a:r>
              <a:rPr lang="en" sz="135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, ‘state_fips’, ‘state_cen’, ‘state_ic’, ‘candidatevotes’, ‘totalvotes’, ‘version’</a:t>
            </a:r>
            <a:endParaRPr sz="135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1"/>
          <p:cNvSpPr txBox="1"/>
          <p:nvPr>
            <p:ph type="title"/>
          </p:nvPr>
        </p:nvSpPr>
        <p:spPr>
          <a:xfrm>
            <a:off x="778350" y="375550"/>
            <a:ext cx="75873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Cleansing the Data (cont.)</a:t>
            </a:r>
            <a:endParaRPr sz="3600"/>
          </a:p>
        </p:txBody>
      </p:sp>
      <p:sp>
        <p:nvSpPr>
          <p:cNvPr id="606" name="Google Shape;606;p71"/>
          <p:cNvSpPr txBox="1"/>
          <p:nvPr/>
        </p:nvSpPr>
        <p:spPr>
          <a:xfrm>
            <a:off x="6269075" y="1528500"/>
            <a:ext cx="2548500" cy="2086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Dropped </a:t>
            </a:r>
            <a:endParaRPr sz="205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50"/>
              <a:buFont typeface="Rubik"/>
              <a:buChar char="❏"/>
            </a:pPr>
            <a:r>
              <a:rPr lang="en" sz="205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‘Notes’ (100%)</a:t>
            </a:r>
            <a:endParaRPr sz="205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50"/>
              <a:buFont typeface="Rubik"/>
              <a:buChar char="❏"/>
            </a:pPr>
            <a:r>
              <a:rPr lang="en" sz="205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‘Writein’ subset (0.07%)</a:t>
            </a:r>
            <a:endParaRPr sz="205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07" name="Google Shape;607;p71"/>
          <p:cNvSpPr txBox="1"/>
          <p:nvPr/>
        </p:nvSpPr>
        <p:spPr>
          <a:xfrm>
            <a:off x="318625" y="1248350"/>
            <a:ext cx="2717400" cy="2651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Replaced </a:t>
            </a:r>
            <a:endParaRPr sz="205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50"/>
              <a:buFont typeface="Rubik"/>
              <a:buChar char="❏"/>
            </a:pPr>
            <a:r>
              <a:rPr lang="en" sz="205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‘Candidate’ : Unknown</a:t>
            </a:r>
            <a:endParaRPr sz="205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50"/>
              <a:buFont typeface="Rubik"/>
              <a:buChar char="❏"/>
            </a:pPr>
            <a:r>
              <a:rPr lang="en" sz="205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‘Party_detailed’ : Non-Applicable</a:t>
            </a:r>
            <a:endParaRPr sz="205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50"/>
              <a:buFont typeface="Rubik"/>
              <a:buChar char="❏"/>
            </a:pPr>
            <a:r>
              <a:rPr i="1" lang="en" sz="1750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Why?</a:t>
            </a:r>
            <a:endParaRPr i="1" sz="175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08" name="Google Shape;608;p71"/>
          <p:cNvSpPr txBox="1"/>
          <p:nvPr/>
        </p:nvSpPr>
        <p:spPr>
          <a:xfrm>
            <a:off x="2704975" y="4198775"/>
            <a:ext cx="3859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** No missing values in numerical columns </a:t>
            </a:r>
            <a:endParaRPr i="1" sz="135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09" name="Google Shape;609;p71" title="Image 4-24-25 at 12.09 PM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550" y="1198650"/>
            <a:ext cx="1678900" cy="27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2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Added Columns </a:t>
            </a:r>
            <a:endParaRPr/>
          </a:p>
        </p:txBody>
      </p:sp>
      <p:sp>
        <p:nvSpPr>
          <p:cNvPr id="615" name="Google Shape;615;p72"/>
          <p:cNvSpPr txBox="1"/>
          <p:nvPr/>
        </p:nvSpPr>
        <p:spPr>
          <a:xfrm>
            <a:off x="968950" y="1695650"/>
            <a:ext cx="28179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Party_Numeric</a:t>
            </a:r>
            <a:endParaRPr b="1" sz="1750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16" name="Google Shape;616;p72"/>
          <p:cNvSpPr txBox="1"/>
          <p:nvPr/>
        </p:nvSpPr>
        <p:spPr>
          <a:xfrm>
            <a:off x="5407750" y="1695650"/>
            <a:ext cx="28179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Vote_Percentage</a:t>
            </a:r>
            <a:endParaRPr b="1" sz="1750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17" name="Google Shape;617;p72" title="Image 4-24-25 at 11.49 AM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13" y="2502175"/>
            <a:ext cx="3674975" cy="16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72" title="Image 4-24-25 at 11.53 AM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363" y="3131950"/>
            <a:ext cx="4296675" cy="3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3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Categorizations</a:t>
            </a:r>
            <a:endParaRPr/>
          </a:p>
        </p:txBody>
      </p:sp>
      <p:sp>
        <p:nvSpPr>
          <p:cNvPr id="624" name="Google Shape;624;p73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Votes Over Time</a:t>
            </a:r>
            <a:endParaRPr/>
          </a:p>
        </p:txBody>
      </p:sp>
      <p:sp>
        <p:nvSpPr>
          <p:cNvPr id="625" name="Google Shape;625;p73"/>
          <p:cNvSpPr txBox="1"/>
          <p:nvPr>
            <p:ph idx="1" type="subTitle"/>
          </p:nvPr>
        </p:nvSpPr>
        <p:spPr>
          <a:xfrm>
            <a:off x="3190150" y="1322450"/>
            <a:ext cx="2768700" cy="4509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Votes By Candidate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6" name="Google Shape;626;p73"/>
          <p:cNvSpPr txBox="1"/>
          <p:nvPr>
            <p:ph idx="1" type="subTitle"/>
          </p:nvPr>
        </p:nvSpPr>
        <p:spPr>
          <a:xfrm>
            <a:off x="6151700" y="1322450"/>
            <a:ext cx="2768700" cy="4509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714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Votes By Party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7" name="Google Shape;627;p73" title="Image 4-24-25 at 11.56 AM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52" y="2001400"/>
            <a:ext cx="2800698" cy="21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73" title="Image 4-24-25 at 11.56 AM (1)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625" y="2355400"/>
            <a:ext cx="3160525" cy="178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73" title="Image 4-24-25 at 11.57 AM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5075" y="2793124"/>
            <a:ext cx="4189976" cy="11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4"/>
          <p:cNvSpPr txBox="1"/>
          <p:nvPr>
            <p:ph type="title"/>
          </p:nvPr>
        </p:nvSpPr>
        <p:spPr>
          <a:xfrm>
            <a:off x="778350" y="1386675"/>
            <a:ext cx="75873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635" name="Google Shape;635;p74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ducational Games #4">
  <a:themeElements>
    <a:clrScheme name="Simple Light">
      <a:dk1>
        <a:srgbClr val="FFA38F"/>
      </a:dk1>
      <a:lt1>
        <a:srgbClr val="631212"/>
      </a:lt1>
      <a:dk2>
        <a:srgbClr val="FFFFFF"/>
      </a:dk2>
      <a:lt2>
        <a:srgbClr val="DDDDD8"/>
      </a:lt2>
      <a:accent1>
        <a:srgbClr val="2F4550"/>
      </a:accent1>
      <a:accent2>
        <a:srgbClr val="586F7C"/>
      </a:accent2>
      <a:accent3>
        <a:srgbClr val="9AC4F8"/>
      </a:accent3>
      <a:accent4>
        <a:srgbClr val="FFFECB"/>
      </a:accent4>
      <a:accent5>
        <a:srgbClr val="638475"/>
      </a:accent5>
      <a:accent6>
        <a:srgbClr val="635380"/>
      </a:accent6>
      <a:hlink>
        <a:srgbClr val="FFA38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