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401" r:id="rId2"/>
    <p:sldId id="388" r:id="rId3"/>
    <p:sldId id="390" r:id="rId4"/>
    <p:sldId id="391" r:id="rId5"/>
    <p:sldId id="392" r:id="rId6"/>
    <p:sldId id="393" r:id="rId7"/>
    <p:sldId id="394" r:id="rId8"/>
    <p:sldId id="395" r:id="rId9"/>
    <p:sldId id="396" r:id="rId10"/>
    <p:sldId id="397" r:id="rId11"/>
    <p:sldId id="398" r:id="rId12"/>
    <p:sldId id="399" r:id="rId13"/>
    <p:sldId id="402" r:id="rId14"/>
    <p:sldId id="403" r:id="rId15"/>
    <p:sldId id="404" r:id="rId16"/>
    <p:sldId id="40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D34BA8-DC0E-46F6-82DE-C4594592A29F}" v="9" dt="2025-10-29T08:58:32.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showGuides="1">
      <p:cViewPr varScale="1">
        <p:scale>
          <a:sx n="59" d="100"/>
          <a:sy n="59" d="100"/>
        </p:scale>
        <p:origin x="83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teja Merla" userId="7444fa59bc50624e" providerId="LiveId" clId="{6B5191EE-F37D-494C-8372-3CEF9C7B556E}"/>
    <pc:docChg chg="addSld delSld modSld">
      <pc:chgData name="Saiteja Merla" userId="7444fa59bc50624e" providerId="LiveId" clId="{6B5191EE-F37D-494C-8372-3CEF9C7B556E}" dt="2025-10-29T08:58:32.427" v="201"/>
      <pc:docMkLst>
        <pc:docMk/>
      </pc:docMkLst>
      <pc:sldChg chg="del">
        <pc:chgData name="Saiteja Merla" userId="7444fa59bc50624e" providerId="LiveId" clId="{6B5191EE-F37D-494C-8372-3CEF9C7B556E}" dt="2025-10-29T03:45:44.566" v="0" actId="2696"/>
        <pc:sldMkLst>
          <pc:docMk/>
          <pc:sldMk cId="0" sldId="275"/>
        </pc:sldMkLst>
      </pc:sldChg>
      <pc:sldChg chg="modSp mod">
        <pc:chgData name="Saiteja Merla" userId="7444fa59bc50624e" providerId="LiveId" clId="{6B5191EE-F37D-494C-8372-3CEF9C7B556E}" dt="2025-10-29T03:47:59.477" v="35" actId="20577"/>
        <pc:sldMkLst>
          <pc:docMk/>
          <pc:sldMk cId="0" sldId="388"/>
        </pc:sldMkLst>
        <pc:spChg chg="mod">
          <ac:chgData name="Saiteja Merla" userId="7444fa59bc50624e" providerId="LiveId" clId="{6B5191EE-F37D-494C-8372-3CEF9C7B556E}" dt="2025-10-29T03:47:59.477" v="35" actId="20577"/>
          <ac:spMkLst>
            <pc:docMk/>
            <pc:sldMk cId="0" sldId="388"/>
            <ac:spMk id="3" creationId="{00000000-0000-0000-0000-000000000000}"/>
          </ac:spMkLst>
        </pc:spChg>
      </pc:sldChg>
      <pc:sldChg chg="modSp mod">
        <pc:chgData name="Saiteja Merla" userId="7444fa59bc50624e" providerId="LiveId" clId="{6B5191EE-F37D-494C-8372-3CEF9C7B556E}" dt="2025-10-29T03:46:27.388" v="1" actId="113"/>
        <pc:sldMkLst>
          <pc:docMk/>
          <pc:sldMk cId="0" sldId="390"/>
        </pc:sldMkLst>
        <pc:spChg chg="mod">
          <ac:chgData name="Saiteja Merla" userId="7444fa59bc50624e" providerId="LiveId" clId="{6B5191EE-F37D-494C-8372-3CEF9C7B556E}" dt="2025-10-29T03:46:27.388" v="1" actId="113"/>
          <ac:spMkLst>
            <pc:docMk/>
            <pc:sldMk cId="0" sldId="390"/>
            <ac:spMk id="2" creationId="{00000000-0000-0000-0000-000000000000}"/>
          </ac:spMkLst>
        </pc:spChg>
      </pc:sldChg>
      <pc:sldChg chg="modSp mod">
        <pc:chgData name="Saiteja Merla" userId="7444fa59bc50624e" providerId="LiveId" clId="{6B5191EE-F37D-494C-8372-3CEF9C7B556E}" dt="2025-10-29T03:46:35.487" v="2" actId="113"/>
        <pc:sldMkLst>
          <pc:docMk/>
          <pc:sldMk cId="531616471" sldId="391"/>
        </pc:sldMkLst>
        <pc:spChg chg="mod">
          <ac:chgData name="Saiteja Merla" userId="7444fa59bc50624e" providerId="LiveId" clId="{6B5191EE-F37D-494C-8372-3CEF9C7B556E}" dt="2025-10-29T03:46:35.487" v="2" actId="113"/>
          <ac:spMkLst>
            <pc:docMk/>
            <pc:sldMk cId="531616471" sldId="391"/>
            <ac:spMk id="2" creationId="{EBB6635D-6F24-DF91-EEDE-DD2110C0F4EA}"/>
          </ac:spMkLst>
        </pc:spChg>
      </pc:sldChg>
      <pc:sldChg chg="modSp mod">
        <pc:chgData name="Saiteja Merla" userId="7444fa59bc50624e" providerId="LiveId" clId="{6B5191EE-F37D-494C-8372-3CEF9C7B556E}" dt="2025-10-29T03:46:41.338" v="3" actId="113"/>
        <pc:sldMkLst>
          <pc:docMk/>
          <pc:sldMk cId="2212219958" sldId="392"/>
        </pc:sldMkLst>
        <pc:spChg chg="mod">
          <ac:chgData name="Saiteja Merla" userId="7444fa59bc50624e" providerId="LiveId" clId="{6B5191EE-F37D-494C-8372-3CEF9C7B556E}" dt="2025-10-29T03:46:41.338" v="3" actId="113"/>
          <ac:spMkLst>
            <pc:docMk/>
            <pc:sldMk cId="2212219958" sldId="392"/>
            <ac:spMk id="2" creationId="{1AD251BA-EEBC-F0D7-4847-4A1F73707C66}"/>
          </ac:spMkLst>
        </pc:spChg>
      </pc:sldChg>
      <pc:sldChg chg="modSp mod">
        <pc:chgData name="Saiteja Merla" userId="7444fa59bc50624e" providerId="LiveId" clId="{6B5191EE-F37D-494C-8372-3CEF9C7B556E}" dt="2025-10-29T03:46:47.029" v="4" actId="113"/>
        <pc:sldMkLst>
          <pc:docMk/>
          <pc:sldMk cId="1580265532" sldId="393"/>
        </pc:sldMkLst>
        <pc:spChg chg="mod">
          <ac:chgData name="Saiteja Merla" userId="7444fa59bc50624e" providerId="LiveId" clId="{6B5191EE-F37D-494C-8372-3CEF9C7B556E}" dt="2025-10-29T03:46:47.029" v="4" actId="113"/>
          <ac:spMkLst>
            <pc:docMk/>
            <pc:sldMk cId="1580265532" sldId="393"/>
            <ac:spMk id="2" creationId="{A99429A6-B34D-CC57-6E70-9EA993A5101F}"/>
          </ac:spMkLst>
        </pc:spChg>
      </pc:sldChg>
      <pc:sldChg chg="modSp mod">
        <pc:chgData name="Saiteja Merla" userId="7444fa59bc50624e" providerId="LiveId" clId="{6B5191EE-F37D-494C-8372-3CEF9C7B556E}" dt="2025-10-29T03:46:54.275" v="5" actId="113"/>
        <pc:sldMkLst>
          <pc:docMk/>
          <pc:sldMk cId="1570236158" sldId="394"/>
        </pc:sldMkLst>
        <pc:spChg chg="mod">
          <ac:chgData name="Saiteja Merla" userId="7444fa59bc50624e" providerId="LiveId" clId="{6B5191EE-F37D-494C-8372-3CEF9C7B556E}" dt="2025-10-29T03:46:54.275" v="5" actId="113"/>
          <ac:spMkLst>
            <pc:docMk/>
            <pc:sldMk cId="1570236158" sldId="394"/>
            <ac:spMk id="2" creationId="{03CC9CDA-1DBB-3751-E987-14E9C4BCB8CC}"/>
          </ac:spMkLst>
        </pc:spChg>
      </pc:sldChg>
      <pc:sldChg chg="modSp mod">
        <pc:chgData name="Saiteja Merla" userId="7444fa59bc50624e" providerId="LiveId" clId="{6B5191EE-F37D-494C-8372-3CEF9C7B556E}" dt="2025-10-29T03:47:00.641" v="6" actId="113"/>
        <pc:sldMkLst>
          <pc:docMk/>
          <pc:sldMk cId="196643773" sldId="395"/>
        </pc:sldMkLst>
        <pc:spChg chg="mod">
          <ac:chgData name="Saiteja Merla" userId="7444fa59bc50624e" providerId="LiveId" clId="{6B5191EE-F37D-494C-8372-3CEF9C7B556E}" dt="2025-10-29T03:47:00.641" v="6" actId="113"/>
          <ac:spMkLst>
            <pc:docMk/>
            <pc:sldMk cId="196643773" sldId="395"/>
            <ac:spMk id="2" creationId="{F78D5F47-40B3-C383-6E9B-4248DB884236}"/>
          </ac:spMkLst>
        </pc:spChg>
      </pc:sldChg>
      <pc:sldChg chg="modSp mod">
        <pc:chgData name="Saiteja Merla" userId="7444fa59bc50624e" providerId="LiveId" clId="{6B5191EE-F37D-494C-8372-3CEF9C7B556E}" dt="2025-10-29T03:47:07.876" v="7" actId="113"/>
        <pc:sldMkLst>
          <pc:docMk/>
          <pc:sldMk cId="2665904442" sldId="396"/>
        </pc:sldMkLst>
        <pc:spChg chg="mod">
          <ac:chgData name="Saiteja Merla" userId="7444fa59bc50624e" providerId="LiveId" clId="{6B5191EE-F37D-494C-8372-3CEF9C7B556E}" dt="2025-10-29T03:47:07.876" v="7" actId="113"/>
          <ac:spMkLst>
            <pc:docMk/>
            <pc:sldMk cId="2665904442" sldId="396"/>
            <ac:spMk id="2" creationId="{AC37B99C-614E-BAD0-D318-EABBB9E90BA9}"/>
          </ac:spMkLst>
        </pc:spChg>
      </pc:sldChg>
      <pc:sldChg chg="modSp mod">
        <pc:chgData name="Saiteja Merla" userId="7444fa59bc50624e" providerId="LiveId" clId="{6B5191EE-F37D-494C-8372-3CEF9C7B556E}" dt="2025-10-29T03:47:17.485" v="8" actId="113"/>
        <pc:sldMkLst>
          <pc:docMk/>
          <pc:sldMk cId="2240585653" sldId="397"/>
        </pc:sldMkLst>
        <pc:spChg chg="mod">
          <ac:chgData name="Saiteja Merla" userId="7444fa59bc50624e" providerId="LiveId" clId="{6B5191EE-F37D-494C-8372-3CEF9C7B556E}" dt="2025-10-29T03:47:17.485" v="8" actId="113"/>
          <ac:spMkLst>
            <pc:docMk/>
            <pc:sldMk cId="2240585653" sldId="397"/>
            <ac:spMk id="2" creationId="{2643E300-435E-3BEC-27D3-86E06106ECF8}"/>
          </ac:spMkLst>
        </pc:spChg>
      </pc:sldChg>
      <pc:sldChg chg="modSp mod">
        <pc:chgData name="Saiteja Merla" userId="7444fa59bc50624e" providerId="LiveId" clId="{6B5191EE-F37D-494C-8372-3CEF9C7B556E}" dt="2025-10-29T03:47:26.331" v="9" actId="113"/>
        <pc:sldMkLst>
          <pc:docMk/>
          <pc:sldMk cId="400581120" sldId="398"/>
        </pc:sldMkLst>
        <pc:spChg chg="mod">
          <ac:chgData name="Saiteja Merla" userId="7444fa59bc50624e" providerId="LiveId" clId="{6B5191EE-F37D-494C-8372-3CEF9C7B556E}" dt="2025-10-29T03:47:26.331" v="9" actId="113"/>
          <ac:spMkLst>
            <pc:docMk/>
            <pc:sldMk cId="400581120" sldId="398"/>
            <ac:spMk id="2" creationId="{B4D760AA-C588-595C-36EF-232E32989A3E}"/>
          </ac:spMkLst>
        </pc:spChg>
      </pc:sldChg>
      <pc:sldChg chg="modSp mod">
        <pc:chgData name="Saiteja Merla" userId="7444fa59bc50624e" providerId="LiveId" clId="{6B5191EE-F37D-494C-8372-3CEF9C7B556E}" dt="2025-10-29T03:47:39.777" v="22" actId="20577"/>
        <pc:sldMkLst>
          <pc:docMk/>
          <pc:sldMk cId="21538943" sldId="399"/>
        </pc:sldMkLst>
        <pc:spChg chg="mod">
          <ac:chgData name="Saiteja Merla" userId="7444fa59bc50624e" providerId="LiveId" clId="{6B5191EE-F37D-494C-8372-3CEF9C7B556E}" dt="2025-10-29T03:47:39.777" v="22" actId="20577"/>
          <ac:spMkLst>
            <pc:docMk/>
            <pc:sldMk cId="21538943" sldId="399"/>
            <ac:spMk id="2" creationId="{953A86DA-2631-1681-155E-39EA944DA730}"/>
          </ac:spMkLst>
        </pc:spChg>
      </pc:sldChg>
      <pc:sldChg chg="modSp mod">
        <pc:chgData name="Saiteja Merla" userId="7444fa59bc50624e" providerId="LiveId" clId="{6B5191EE-F37D-494C-8372-3CEF9C7B556E}" dt="2025-10-29T03:47:46.286" v="23" actId="113"/>
        <pc:sldMkLst>
          <pc:docMk/>
          <pc:sldMk cId="2725548709" sldId="400"/>
        </pc:sldMkLst>
        <pc:spChg chg="mod">
          <ac:chgData name="Saiteja Merla" userId="7444fa59bc50624e" providerId="LiveId" clId="{6B5191EE-F37D-494C-8372-3CEF9C7B556E}" dt="2025-10-29T03:47:46.286" v="23" actId="113"/>
          <ac:spMkLst>
            <pc:docMk/>
            <pc:sldMk cId="2725548709" sldId="400"/>
            <ac:spMk id="2" creationId="{E149A6BA-662C-87E4-0530-93BBF3231553}"/>
          </ac:spMkLst>
        </pc:spChg>
      </pc:sldChg>
      <pc:sldChg chg="modSp mod">
        <pc:chgData name="Saiteja Merla" userId="7444fa59bc50624e" providerId="LiveId" clId="{6B5191EE-F37D-494C-8372-3CEF9C7B556E}" dt="2025-10-29T08:38:24.028" v="157" actId="20577"/>
        <pc:sldMkLst>
          <pc:docMk/>
          <pc:sldMk cId="738896317" sldId="401"/>
        </pc:sldMkLst>
        <pc:spChg chg="mod">
          <ac:chgData name="Saiteja Merla" userId="7444fa59bc50624e" providerId="LiveId" clId="{6B5191EE-F37D-494C-8372-3CEF9C7B556E}" dt="2025-10-29T08:38:24.028" v="157" actId="20577"/>
          <ac:spMkLst>
            <pc:docMk/>
            <pc:sldMk cId="738896317" sldId="401"/>
            <ac:spMk id="3" creationId="{ED9E9F15-37C8-A6B5-C27E-B3E7B2699362}"/>
          </ac:spMkLst>
        </pc:spChg>
      </pc:sldChg>
      <pc:sldChg chg="addSp delSp modSp new mod">
        <pc:chgData name="Saiteja Merla" userId="7444fa59bc50624e" providerId="LiveId" clId="{6B5191EE-F37D-494C-8372-3CEF9C7B556E}" dt="2025-10-29T08:58:23.479" v="199"/>
        <pc:sldMkLst>
          <pc:docMk/>
          <pc:sldMk cId="3335846938" sldId="402"/>
        </pc:sldMkLst>
        <pc:spChg chg="mod">
          <ac:chgData name="Saiteja Merla" userId="7444fa59bc50624e" providerId="LiveId" clId="{6B5191EE-F37D-494C-8372-3CEF9C7B556E}" dt="2025-10-29T08:58:23.479" v="199"/>
          <ac:spMkLst>
            <pc:docMk/>
            <pc:sldMk cId="3335846938" sldId="402"/>
            <ac:spMk id="2" creationId="{FBC802A5-0669-906D-8B42-52C127D6F73A}"/>
          </ac:spMkLst>
        </pc:spChg>
        <pc:spChg chg="del">
          <ac:chgData name="Saiteja Merla" userId="7444fa59bc50624e" providerId="LiveId" clId="{6B5191EE-F37D-494C-8372-3CEF9C7B556E}" dt="2025-10-29T08:38:50.573" v="161"/>
          <ac:spMkLst>
            <pc:docMk/>
            <pc:sldMk cId="3335846938" sldId="402"/>
            <ac:spMk id="3" creationId="{F184B8AE-CA09-BD37-D127-E7F5904D84BD}"/>
          </ac:spMkLst>
        </pc:spChg>
        <pc:picChg chg="add mod">
          <ac:chgData name="Saiteja Merla" userId="7444fa59bc50624e" providerId="LiveId" clId="{6B5191EE-F37D-494C-8372-3CEF9C7B556E}" dt="2025-10-29T08:39:23.100" v="171" actId="14100"/>
          <ac:picMkLst>
            <pc:docMk/>
            <pc:sldMk cId="3335846938" sldId="402"/>
            <ac:picMk id="8" creationId="{483D8108-B7F8-8754-FA34-E775458ED18B}"/>
          </ac:picMkLst>
        </pc:picChg>
        <pc:picChg chg="add mod">
          <ac:chgData name="Saiteja Merla" userId="7444fa59bc50624e" providerId="LiveId" clId="{6B5191EE-F37D-494C-8372-3CEF9C7B556E}" dt="2025-10-29T08:39:25.888" v="172" actId="1076"/>
          <ac:picMkLst>
            <pc:docMk/>
            <pc:sldMk cId="3335846938" sldId="402"/>
            <ac:picMk id="10" creationId="{B0A1B52B-60D3-E03E-19B4-8456BC8CCF94}"/>
          </ac:picMkLst>
        </pc:picChg>
      </pc:sldChg>
      <pc:sldChg chg="addSp delSp modSp new mod">
        <pc:chgData name="Saiteja Merla" userId="7444fa59bc50624e" providerId="LiveId" clId="{6B5191EE-F37D-494C-8372-3CEF9C7B556E}" dt="2025-10-29T08:58:28.454" v="200"/>
        <pc:sldMkLst>
          <pc:docMk/>
          <pc:sldMk cId="3639339424" sldId="403"/>
        </pc:sldMkLst>
        <pc:spChg chg="mod">
          <ac:chgData name="Saiteja Merla" userId="7444fa59bc50624e" providerId="LiveId" clId="{6B5191EE-F37D-494C-8372-3CEF9C7B556E}" dt="2025-10-29T08:58:28.454" v="200"/>
          <ac:spMkLst>
            <pc:docMk/>
            <pc:sldMk cId="3639339424" sldId="403"/>
            <ac:spMk id="2" creationId="{0AC031FB-DF56-232D-D894-493156B3C83E}"/>
          </ac:spMkLst>
        </pc:spChg>
        <pc:spChg chg="del">
          <ac:chgData name="Saiteja Merla" userId="7444fa59bc50624e" providerId="LiveId" clId="{6B5191EE-F37D-494C-8372-3CEF9C7B556E}" dt="2025-10-29T08:39:53.997" v="173"/>
          <ac:spMkLst>
            <pc:docMk/>
            <pc:sldMk cId="3639339424" sldId="403"/>
            <ac:spMk id="3" creationId="{C4769608-09C0-8DD0-A035-B16956833B1C}"/>
          </ac:spMkLst>
        </pc:spChg>
        <pc:picChg chg="add mod">
          <ac:chgData name="Saiteja Merla" userId="7444fa59bc50624e" providerId="LiveId" clId="{6B5191EE-F37D-494C-8372-3CEF9C7B556E}" dt="2025-10-29T08:39:58.597" v="177" actId="14100"/>
          <ac:picMkLst>
            <pc:docMk/>
            <pc:sldMk cId="3639339424" sldId="403"/>
            <ac:picMk id="8" creationId="{C51ADB61-BB3E-3031-0907-349DEF945938}"/>
          </ac:picMkLst>
        </pc:picChg>
        <pc:picChg chg="add mod">
          <ac:chgData name="Saiteja Merla" userId="7444fa59bc50624e" providerId="LiveId" clId="{6B5191EE-F37D-494C-8372-3CEF9C7B556E}" dt="2025-10-29T08:40:15.445" v="184" actId="14100"/>
          <ac:picMkLst>
            <pc:docMk/>
            <pc:sldMk cId="3639339424" sldId="403"/>
            <ac:picMk id="10" creationId="{70EE730D-2A17-FC83-D264-B3E0B5DD5313}"/>
          </ac:picMkLst>
        </pc:picChg>
      </pc:sldChg>
      <pc:sldChg chg="addSp delSp modSp new mod">
        <pc:chgData name="Saiteja Merla" userId="7444fa59bc50624e" providerId="LiveId" clId="{6B5191EE-F37D-494C-8372-3CEF9C7B556E}" dt="2025-10-29T08:58:32.427" v="201"/>
        <pc:sldMkLst>
          <pc:docMk/>
          <pc:sldMk cId="1935666272" sldId="404"/>
        </pc:sldMkLst>
        <pc:spChg chg="mod">
          <ac:chgData name="Saiteja Merla" userId="7444fa59bc50624e" providerId="LiveId" clId="{6B5191EE-F37D-494C-8372-3CEF9C7B556E}" dt="2025-10-29T08:58:32.427" v="201"/>
          <ac:spMkLst>
            <pc:docMk/>
            <pc:sldMk cId="1935666272" sldId="404"/>
            <ac:spMk id="2" creationId="{C159D558-3E34-1E32-41AB-208F3C23AB2E}"/>
          </ac:spMkLst>
        </pc:spChg>
        <pc:spChg chg="del">
          <ac:chgData name="Saiteja Merla" userId="7444fa59bc50624e" providerId="LiveId" clId="{6B5191EE-F37D-494C-8372-3CEF9C7B556E}" dt="2025-10-29T08:44:00.767" v="185"/>
          <ac:spMkLst>
            <pc:docMk/>
            <pc:sldMk cId="1935666272" sldId="404"/>
            <ac:spMk id="3" creationId="{1AA98C4E-C9C0-9F21-2CD7-A5896AF9010C}"/>
          </ac:spMkLst>
        </pc:spChg>
        <pc:picChg chg="add mod">
          <ac:chgData name="Saiteja Merla" userId="7444fa59bc50624e" providerId="LiveId" clId="{6B5191EE-F37D-494C-8372-3CEF9C7B556E}" dt="2025-10-29T08:44:12.209" v="189" actId="1076"/>
          <ac:picMkLst>
            <pc:docMk/>
            <pc:sldMk cId="1935666272" sldId="404"/>
            <ac:picMk id="8" creationId="{F2D59BB9-5F68-8968-8F2C-44937C76456B}"/>
          </ac:picMkLst>
        </pc:picChg>
        <pc:picChg chg="add mod">
          <ac:chgData name="Saiteja Merla" userId="7444fa59bc50624e" providerId="LiveId" clId="{6B5191EE-F37D-494C-8372-3CEF9C7B556E}" dt="2025-10-29T08:44:41.361" v="198" actId="14100"/>
          <ac:picMkLst>
            <pc:docMk/>
            <pc:sldMk cId="1935666272" sldId="404"/>
            <ac:picMk id="10" creationId="{2CE3E93C-CD75-5073-3063-71A54FFC4D9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A3C0-ADA5-D076-797C-0784DC66106B}"/>
              </a:ext>
            </a:extLst>
          </p:cNvPr>
          <p:cNvSpPr>
            <a:spLocks noGrp="1"/>
          </p:cNvSpPr>
          <p:nvPr>
            <p:ph type="title"/>
          </p:nvPr>
        </p:nvSpPr>
        <p:spPr/>
        <p:txBody>
          <a:bodyPr/>
          <a:lstStyle/>
          <a:p>
            <a:r>
              <a:rPr lang="en-US" b="1" dirty="0"/>
              <a:t>Online Turf Booking System</a:t>
            </a:r>
          </a:p>
        </p:txBody>
      </p:sp>
      <p:sp>
        <p:nvSpPr>
          <p:cNvPr id="3" name="Content Placeholder 2">
            <a:extLst>
              <a:ext uri="{FF2B5EF4-FFF2-40B4-BE49-F238E27FC236}">
                <a16:creationId xmlns:a16="http://schemas.microsoft.com/office/drawing/2014/main" id="{ED9E9F15-37C8-A6B5-C27E-B3E7B2699362}"/>
              </a:ext>
            </a:extLst>
          </p:cNvPr>
          <p:cNvSpPr>
            <a:spLocks noGrp="1"/>
          </p:cNvSpPr>
          <p:nvPr>
            <p:ph idx="1"/>
          </p:nvPr>
        </p:nvSpPr>
        <p:spPr/>
        <p:txBody>
          <a:bodyPr/>
          <a:lstStyle/>
          <a:p>
            <a:pPr marL="0" indent="0">
              <a:buNone/>
            </a:pPr>
            <a:r>
              <a:rPr lang="en-IN" sz="2000" b="1" dirty="0">
                <a:latin typeface="Arial" panose="020B0604020202020204" pitchFamily="34" charset="0"/>
                <a:cs typeface="Arial" panose="020B0604020202020204" pitchFamily="34" charset="0"/>
              </a:rPr>
              <a:t>    DEPARTMENT OF COMPUTER SCIENCE AND ENGINEERING</a:t>
            </a:r>
          </a:p>
          <a:p>
            <a:pPr marL="0" indent="0">
              <a:buNone/>
            </a:pPr>
            <a:endParaRPr lang="en-US" dirty="0"/>
          </a:p>
          <a:p>
            <a:pPr marL="0" indent="0">
              <a:buNone/>
            </a:pPr>
            <a:r>
              <a:rPr lang="en-US" sz="2000" b="1" dirty="0">
                <a:latin typeface="Arial" panose="020B0604020202020204" pitchFamily="34" charset="0"/>
                <a:cs typeface="Arial" panose="020B0604020202020204" pitchFamily="34" charset="0"/>
              </a:rPr>
              <a:t>                           SKILL ENHANCEMENT PROJECT</a:t>
            </a:r>
          </a:p>
          <a:p>
            <a:pPr marL="0" indent="0">
              <a:buNone/>
            </a:pPr>
            <a:endParaRPr lang="en-US" dirty="0"/>
          </a:p>
          <a:p>
            <a:pPr marL="0" indent="0">
              <a:buNone/>
            </a:pPr>
            <a:endParaRPr lang="en-US" dirty="0"/>
          </a:p>
          <a:p>
            <a:pPr marL="0" indent="0">
              <a:buNone/>
            </a:pPr>
            <a:endParaRPr lang="en-US" dirty="0"/>
          </a:p>
          <a:p>
            <a:pPr marL="0" indent="0">
              <a:buNone/>
            </a:pPr>
            <a:r>
              <a:rPr lang="en-US" sz="2000" b="1" dirty="0"/>
              <a:t>                                                   PROJECT STUDENT                                                  </a:t>
            </a:r>
          </a:p>
          <a:p>
            <a:pPr marL="0" indent="0">
              <a:buNone/>
            </a:pPr>
            <a:r>
              <a:rPr lang="en-US" sz="2000" b="1" dirty="0"/>
              <a:t>                                                   M.PURNA SAITEJA</a:t>
            </a:r>
          </a:p>
          <a:p>
            <a:pPr marL="0" indent="0">
              <a:buNone/>
            </a:pPr>
            <a:r>
              <a:rPr lang="en-US" sz="2000" b="1" dirty="0"/>
              <a:t>                                                         (43110541)</a:t>
            </a:r>
            <a:endParaRPr lang="en-US" sz="2000" dirty="0"/>
          </a:p>
        </p:txBody>
      </p:sp>
      <p:sp>
        <p:nvSpPr>
          <p:cNvPr id="4" name="Date Placeholder 3">
            <a:extLst>
              <a:ext uri="{FF2B5EF4-FFF2-40B4-BE49-F238E27FC236}">
                <a16:creationId xmlns:a16="http://schemas.microsoft.com/office/drawing/2014/main" id="{B937BE1C-E9B3-831F-6F0B-DFD52D7EA7C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6FEEE6A-2E25-4FDA-3D85-A3AB9D5C6AA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4A4248B-C6F6-E8B4-473B-D89B892E1923}"/>
              </a:ext>
            </a:extLst>
          </p:cNvPr>
          <p:cNvSpPr>
            <a:spLocks noGrp="1"/>
          </p:cNvSpPr>
          <p:nvPr>
            <p:ph type="sldNum" sz="quarter" idx="12"/>
          </p:nvPr>
        </p:nvSpPr>
        <p:spPr/>
        <p:txBody>
          <a:bodyPr/>
          <a:lstStyle/>
          <a:p>
            <a:fld id="{7B28076C-CE04-4A00-BFAA-A90EA8355859}" type="slidenum">
              <a:rPr lang="en-US" smtClean="0"/>
              <a:t>1</a:t>
            </a:fld>
            <a:endParaRPr lang="en-US"/>
          </a:p>
        </p:txBody>
      </p:sp>
    </p:spTree>
    <p:extLst>
      <p:ext uri="{BB962C8B-B14F-4D97-AF65-F5344CB8AC3E}">
        <p14:creationId xmlns:p14="http://schemas.microsoft.com/office/powerpoint/2010/main" val="738896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E300-435E-3BEC-27D3-86E06106ECF8}"/>
              </a:ext>
            </a:extLst>
          </p:cNvPr>
          <p:cNvSpPr>
            <a:spLocks noGrp="1"/>
          </p:cNvSpPr>
          <p:nvPr>
            <p:ph type="title"/>
          </p:nvPr>
        </p:nvSpPr>
        <p:spPr/>
        <p:txBody>
          <a:bodyPr>
            <a:normAutofit/>
          </a:bodyPr>
          <a:lstStyle/>
          <a:p>
            <a:r>
              <a:rPr lang="en-US" b="1" dirty="0"/>
              <a:t>Modules</a:t>
            </a:r>
            <a:endParaRPr lang="en-IN" b="1" dirty="0"/>
          </a:p>
        </p:txBody>
      </p:sp>
      <p:sp>
        <p:nvSpPr>
          <p:cNvPr id="4" name="Date Placeholder 3">
            <a:extLst>
              <a:ext uri="{FF2B5EF4-FFF2-40B4-BE49-F238E27FC236}">
                <a16:creationId xmlns:a16="http://schemas.microsoft.com/office/drawing/2014/main" id="{A3D51627-B254-ABB4-3390-DF4EF4F3C1F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997A8083-2F36-B377-8D8A-32C51FEE2B3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1857960-D960-1057-0A3B-6181A0302163}"/>
              </a:ext>
            </a:extLst>
          </p:cNvPr>
          <p:cNvSpPr>
            <a:spLocks noGrp="1"/>
          </p:cNvSpPr>
          <p:nvPr>
            <p:ph type="sldNum" sz="quarter" idx="12"/>
          </p:nvPr>
        </p:nvSpPr>
        <p:spPr/>
        <p:txBody>
          <a:bodyPr/>
          <a:lstStyle/>
          <a:p>
            <a:fld id="{7B28076C-CE04-4A00-BFAA-A90EA8355859}" type="slidenum">
              <a:rPr lang="en-US" smtClean="0"/>
              <a:t>10</a:t>
            </a:fld>
            <a:endParaRPr lang="en-US"/>
          </a:p>
        </p:txBody>
      </p:sp>
      <p:graphicFrame>
        <p:nvGraphicFramePr>
          <p:cNvPr id="12" name="Content Placeholder 11">
            <a:extLst>
              <a:ext uri="{FF2B5EF4-FFF2-40B4-BE49-F238E27FC236}">
                <a16:creationId xmlns:a16="http://schemas.microsoft.com/office/drawing/2014/main" id="{3941BC39-EAF1-4085-3991-E4627616E3FF}"/>
              </a:ext>
            </a:extLst>
          </p:cNvPr>
          <p:cNvGraphicFramePr>
            <a:graphicFrameLocks noGrp="1"/>
          </p:cNvGraphicFramePr>
          <p:nvPr>
            <p:ph idx="1"/>
            <p:extLst>
              <p:ext uri="{D42A27DB-BD31-4B8C-83A1-F6EECF244321}">
                <p14:modId xmlns:p14="http://schemas.microsoft.com/office/powerpoint/2010/main" val="1498114260"/>
              </p:ext>
            </p:extLst>
          </p:nvPr>
        </p:nvGraphicFramePr>
        <p:xfrm>
          <a:off x="762000" y="1676400"/>
          <a:ext cx="7543800" cy="4343400"/>
        </p:xfrm>
        <a:graphic>
          <a:graphicData uri="http://schemas.openxmlformats.org/drawingml/2006/table">
            <a:tbl>
              <a:tblPr/>
              <a:tblGrid>
                <a:gridCol w="3771900">
                  <a:extLst>
                    <a:ext uri="{9D8B030D-6E8A-4147-A177-3AD203B41FA5}">
                      <a16:colId xmlns:a16="http://schemas.microsoft.com/office/drawing/2014/main" val="2563895271"/>
                    </a:ext>
                  </a:extLst>
                </a:gridCol>
                <a:gridCol w="3771900">
                  <a:extLst>
                    <a:ext uri="{9D8B030D-6E8A-4147-A177-3AD203B41FA5}">
                      <a16:colId xmlns:a16="http://schemas.microsoft.com/office/drawing/2014/main" val="2228227319"/>
                    </a:ext>
                  </a:extLst>
                </a:gridCol>
              </a:tblGrid>
              <a:tr h="733816">
                <a:tc>
                  <a:txBody>
                    <a:bodyPr/>
                    <a:lstStyle/>
                    <a:p>
                      <a:pPr algn="l">
                        <a:buNone/>
                      </a:pPr>
                      <a:r>
                        <a:rPr lang="en-US" b="1">
                          <a:effectLst/>
                        </a:rPr>
                        <a:t>Module</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tc>
                  <a:txBody>
                    <a:bodyPr/>
                    <a:lstStyle/>
                    <a:p>
                      <a:pPr algn="l">
                        <a:buNone/>
                      </a:pPr>
                      <a:r>
                        <a:rPr lang="en-US" b="1">
                          <a:effectLst/>
                        </a:rPr>
                        <a:t>Description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118498886"/>
                  </a:ext>
                </a:extLst>
              </a:tr>
              <a:tr h="1804792">
                <a:tc>
                  <a:txBody>
                    <a:bodyPr/>
                    <a:lstStyle/>
                    <a:p>
                      <a:pPr algn="l">
                        <a:buNone/>
                      </a:pPr>
                      <a:r>
                        <a:rPr lang="en-US" dirty="0">
                          <a:effectLst/>
                        </a:rPr>
                        <a:t>User</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noFill/>
                  </a:tcPr>
                </a:tc>
                <a:tc>
                  <a:txBody>
                    <a:bodyPr/>
                    <a:lstStyle/>
                    <a:p>
                      <a:pPr algn="l">
                        <a:buNone/>
                      </a:pPr>
                      <a:r>
                        <a:rPr lang="en-US" dirty="0">
                          <a:effectLst/>
                        </a:rPr>
                        <a:t>Registration, browsing turfs, booking slots, payment processing, viewing booking history.</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352544707"/>
                  </a:ext>
                </a:extLst>
              </a:tr>
              <a:tr h="1804792">
                <a:tc>
                  <a:txBody>
                    <a:bodyPr/>
                    <a:lstStyle/>
                    <a:p>
                      <a:pPr algn="l">
                        <a:buNone/>
                      </a:pPr>
                      <a:r>
                        <a:rPr lang="en-US">
                          <a:effectLst/>
                        </a:rPr>
                        <a:t>Admin</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noFill/>
                  </a:tcPr>
                </a:tc>
                <a:tc>
                  <a:txBody>
                    <a:bodyPr/>
                    <a:lstStyle/>
                    <a:p>
                      <a:pPr algn="l">
                        <a:buNone/>
                      </a:pPr>
                      <a:r>
                        <a:rPr lang="en-US" dirty="0">
                          <a:effectLst/>
                        </a:rPr>
                        <a:t>Manage turf listings, approve bookings, oversee users and transactions, manage offers and schedules.</a:t>
                      </a:r>
                    </a:p>
                  </a:txBody>
                  <a:tcPr marL="50800" marR="50800" marT="50800" marB="50800" anchor="ctr">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4078187175"/>
                  </a:ext>
                </a:extLst>
              </a:tr>
            </a:tbl>
          </a:graphicData>
        </a:graphic>
      </p:graphicFrame>
    </p:spTree>
    <p:extLst>
      <p:ext uri="{BB962C8B-B14F-4D97-AF65-F5344CB8AC3E}">
        <p14:creationId xmlns:p14="http://schemas.microsoft.com/office/powerpoint/2010/main" val="224058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60AA-C588-595C-36EF-232E32989A3E}"/>
              </a:ext>
            </a:extLst>
          </p:cNvPr>
          <p:cNvSpPr>
            <a:spLocks noGrp="1"/>
          </p:cNvSpPr>
          <p:nvPr>
            <p:ph type="title"/>
          </p:nvPr>
        </p:nvSpPr>
        <p:spPr/>
        <p:txBody>
          <a:bodyPr>
            <a:normAutofit/>
          </a:bodyPr>
          <a:lstStyle/>
          <a:p>
            <a:r>
              <a:rPr lang="en-US" b="1" dirty="0"/>
              <a:t>Module Description</a:t>
            </a:r>
            <a:endParaRPr lang="en-IN" b="1" dirty="0"/>
          </a:p>
        </p:txBody>
      </p:sp>
      <p:sp>
        <p:nvSpPr>
          <p:cNvPr id="3" name="Content Placeholder 2">
            <a:extLst>
              <a:ext uri="{FF2B5EF4-FFF2-40B4-BE49-F238E27FC236}">
                <a16:creationId xmlns:a16="http://schemas.microsoft.com/office/drawing/2014/main" id="{55C5B11F-5342-854B-3604-4D9AF5ED45CA}"/>
              </a:ext>
            </a:extLst>
          </p:cNvPr>
          <p:cNvSpPr>
            <a:spLocks noGrp="1"/>
          </p:cNvSpPr>
          <p:nvPr>
            <p:ph idx="1"/>
          </p:nvPr>
        </p:nvSpPr>
        <p:spPr/>
        <p:txBody>
          <a:bodyPr>
            <a:normAutofit lnSpcReduction="10000"/>
          </a:bodyPr>
          <a:lstStyle/>
          <a:p>
            <a:r>
              <a:rPr lang="en-US" b="1" dirty="0"/>
              <a:t>User Module:</a:t>
            </a:r>
            <a:br>
              <a:rPr lang="en-US" dirty="0"/>
            </a:br>
            <a:r>
              <a:rPr lang="en-US" dirty="0"/>
              <a:t>Enables users to create accounts, view available turfs and slots, book preferred slots, pay online, and track booking history.</a:t>
            </a:r>
          </a:p>
          <a:p>
            <a:r>
              <a:rPr lang="en-US" b="1" dirty="0"/>
              <a:t>Admin Module:</a:t>
            </a:r>
            <a:br>
              <a:rPr lang="en-US" dirty="0"/>
            </a:br>
            <a:r>
              <a:rPr lang="en-US" dirty="0"/>
              <a:t>Admin manages all system aspects like user management, turf registration, approval of bookings, payment management, and analytics.</a:t>
            </a:r>
          </a:p>
        </p:txBody>
      </p:sp>
      <p:sp>
        <p:nvSpPr>
          <p:cNvPr id="4" name="Date Placeholder 3">
            <a:extLst>
              <a:ext uri="{FF2B5EF4-FFF2-40B4-BE49-F238E27FC236}">
                <a16:creationId xmlns:a16="http://schemas.microsoft.com/office/drawing/2014/main" id="{76F6D6C8-A929-217B-7388-8A3153BFD8A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37B903B1-19E7-C1BA-8C4A-43E5B001082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66E854C-B38D-7CF4-FD3A-EC995C94D2D4}"/>
              </a:ext>
            </a:extLst>
          </p:cNvPr>
          <p:cNvSpPr>
            <a:spLocks noGrp="1"/>
          </p:cNvSpPr>
          <p:nvPr>
            <p:ph type="sldNum" sz="quarter" idx="12"/>
          </p:nvPr>
        </p:nvSpPr>
        <p:spPr/>
        <p:txBody>
          <a:bodyPr/>
          <a:lstStyle/>
          <a:p>
            <a:fld id="{7B28076C-CE04-4A00-BFAA-A90EA8355859}" type="slidenum">
              <a:rPr lang="en-US" smtClean="0"/>
              <a:t>11</a:t>
            </a:fld>
            <a:endParaRPr lang="en-US"/>
          </a:p>
        </p:txBody>
      </p:sp>
    </p:spTree>
    <p:extLst>
      <p:ext uri="{BB962C8B-B14F-4D97-AF65-F5344CB8AC3E}">
        <p14:creationId xmlns:p14="http://schemas.microsoft.com/office/powerpoint/2010/main" val="400581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86DA-2631-1681-155E-39EA944DA730}"/>
              </a:ext>
            </a:extLst>
          </p:cNvPr>
          <p:cNvSpPr>
            <a:spLocks noGrp="1"/>
          </p:cNvSpPr>
          <p:nvPr>
            <p:ph type="title"/>
          </p:nvPr>
        </p:nvSpPr>
        <p:spPr/>
        <p:txBody>
          <a:bodyPr>
            <a:normAutofit/>
          </a:bodyPr>
          <a:lstStyle/>
          <a:p>
            <a:r>
              <a:rPr lang="en-US" b="1" dirty="0"/>
              <a:t>Sample Output</a:t>
            </a:r>
            <a:endParaRPr lang="en-IN" dirty="0"/>
          </a:p>
        </p:txBody>
      </p:sp>
      <p:pic>
        <p:nvPicPr>
          <p:cNvPr id="8" name="Content Placeholder 7" descr="A screenshot of a sports website&#10;&#10;AI-generated content may be incorrect.">
            <a:extLst>
              <a:ext uri="{FF2B5EF4-FFF2-40B4-BE49-F238E27FC236}">
                <a16:creationId xmlns:a16="http://schemas.microsoft.com/office/drawing/2014/main" id="{213B34FA-B751-F07B-9383-A7E2785EFD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3851"/>
            <a:ext cx="8229600" cy="4138660"/>
          </a:xfrm>
        </p:spPr>
      </p:pic>
      <p:sp>
        <p:nvSpPr>
          <p:cNvPr id="4" name="Date Placeholder 3">
            <a:extLst>
              <a:ext uri="{FF2B5EF4-FFF2-40B4-BE49-F238E27FC236}">
                <a16:creationId xmlns:a16="http://schemas.microsoft.com/office/drawing/2014/main" id="{304A5BBA-6100-8B35-27D9-E8E1AE1FCF2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AF9E8A77-6B37-C596-FB0F-919AAA96EAE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D44FF17-E98A-8A4F-9B31-7CD8132428D0}"/>
              </a:ext>
            </a:extLst>
          </p:cNvPr>
          <p:cNvSpPr>
            <a:spLocks noGrp="1"/>
          </p:cNvSpPr>
          <p:nvPr>
            <p:ph type="sldNum" sz="quarter" idx="12"/>
          </p:nvPr>
        </p:nvSpPr>
        <p:spPr/>
        <p:txBody>
          <a:bodyPr/>
          <a:lstStyle/>
          <a:p>
            <a:fld id="{7B28076C-CE04-4A00-BFAA-A90EA8355859}" type="slidenum">
              <a:rPr lang="en-US" smtClean="0"/>
              <a:t>12</a:t>
            </a:fld>
            <a:endParaRPr lang="en-US"/>
          </a:p>
        </p:txBody>
      </p:sp>
    </p:spTree>
    <p:extLst>
      <p:ext uri="{BB962C8B-B14F-4D97-AF65-F5344CB8AC3E}">
        <p14:creationId xmlns:p14="http://schemas.microsoft.com/office/powerpoint/2010/main" val="21538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02A5-0669-906D-8B42-52C127D6F73A}"/>
              </a:ext>
            </a:extLst>
          </p:cNvPr>
          <p:cNvSpPr>
            <a:spLocks noGrp="1"/>
          </p:cNvSpPr>
          <p:nvPr>
            <p:ph type="title"/>
          </p:nvPr>
        </p:nvSpPr>
        <p:spPr/>
        <p:txBody>
          <a:bodyPr/>
          <a:lstStyle/>
          <a:p>
            <a:r>
              <a:rPr lang="en-US" b="1" dirty="0"/>
              <a:t>Sample Output</a:t>
            </a:r>
            <a:endParaRPr lang="en-US" dirty="0"/>
          </a:p>
        </p:txBody>
      </p:sp>
      <p:pic>
        <p:nvPicPr>
          <p:cNvPr id="8" name="Content Placeholder 7" descr="A screenshot of a computer program&#10;&#10;AI-generated content may be incorrect.">
            <a:extLst>
              <a:ext uri="{FF2B5EF4-FFF2-40B4-BE49-F238E27FC236}">
                <a16:creationId xmlns:a16="http://schemas.microsoft.com/office/drawing/2014/main" id="{483D8108-B7F8-8754-FA34-E775458ED1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629" y="1655422"/>
            <a:ext cx="3886201" cy="4525963"/>
          </a:xfrm>
        </p:spPr>
      </p:pic>
      <p:sp>
        <p:nvSpPr>
          <p:cNvPr id="4" name="Date Placeholder 3">
            <a:extLst>
              <a:ext uri="{FF2B5EF4-FFF2-40B4-BE49-F238E27FC236}">
                <a16:creationId xmlns:a16="http://schemas.microsoft.com/office/drawing/2014/main" id="{E2A760B9-F9AD-EAEF-46A7-9023FCC94821}"/>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ADCDEB26-D781-EE60-48C2-EA1D00D5B97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C0CBE9C-888E-67FF-9903-7AB77550DC3A}"/>
              </a:ext>
            </a:extLst>
          </p:cNvPr>
          <p:cNvSpPr>
            <a:spLocks noGrp="1"/>
          </p:cNvSpPr>
          <p:nvPr>
            <p:ph type="sldNum" sz="quarter" idx="12"/>
          </p:nvPr>
        </p:nvSpPr>
        <p:spPr/>
        <p:txBody>
          <a:bodyPr/>
          <a:lstStyle/>
          <a:p>
            <a:fld id="{7B28076C-CE04-4A00-BFAA-A90EA8355859}" type="slidenum">
              <a:rPr lang="en-US" smtClean="0"/>
              <a:t>13</a:t>
            </a:fld>
            <a:endParaRPr lang="en-US"/>
          </a:p>
        </p:txBody>
      </p:sp>
      <p:pic>
        <p:nvPicPr>
          <p:cNvPr id="10" name="Picture 9" descr="A screenshot of a computer&#10;&#10;AI-generated content may be incorrect.">
            <a:extLst>
              <a:ext uri="{FF2B5EF4-FFF2-40B4-BE49-F238E27FC236}">
                <a16:creationId xmlns:a16="http://schemas.microsoft.com/office/drawing/2014/main" id="{B0A1B52B-60D3-E03E-19B4-8456BC8CCF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742" y="1655421"/>
            <a:ext cx="3926629" cy="4525963"/>
          </a:xfrm>
          <a:prstGeom prst="rect">
            <a:avLst/>
          </a:prstGeom>
        </p:spPr>
      </p:pic>
    </p:spTree>
    <p:extLst>
      <p:ext uri="{BB962C8B-B14F-4D97-AF65-F5344CB8AC3E}">
        <p14:creationId xmlns:p14="http://schemas.microsoft.com/office/powerpoint/2010/main" val="3335846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31FB-DF56-232D-D894-493156B3C83E}"/>
              </a:ext>
            </a:extLst>
          </p:cNvPr>
          <p:cNvSpPr>
            <a:spLocks noGrp="1"/>
          </p:cNvSpPr>
          <p:nvPr>
            <p:ph type="title"/>
          </p:nvPr>
        </p:nvSpPr>
        <p:spPr/>
        <p:txBody>
          <a:bodyPr/>
          <a:lstStyle/>
          <a:p>
            <a:r>
              <a:rPr lang="en-US" b="1" dirty="0"/>
              <a:t>Sample Output</a:t>
            </a:r>
            <a:endParaRPr lang="en-US" dirty="0"/>
          </a:p>
        </p:txBody>
      </p:sp>
      <p:pic>
        <p:nvPicPr>
          <p:cNvPr id="8" name="Content Placeholder 7" descr="A screenshot of a computer&#10;&#10;AI-generated content may be incorrect.">
            <a:extLst>
              <a:ext uri="{FF2B5EF4-FFF2-40B4-BE49-F238E27FC236}">
                <a16:creationId xmlns:a16="http://schemas.microsoft.com/office/drawing/2014/main" id="{C51ADB61-BB3E-3031-0907-349DEF9459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93371"/>
            <a:ext cx="8229600" cy="2264229"/>
          </a:xfrm>
        </p:spPr>
      </p:pic>
      <p:sp>
        <p:nvSpPr>
          <p:cNvPr id="4" name="Date Placeholder 3">
            <a:extLst>
              <a:ext uri="{FF2B5EF4-FFF2-40B4-BE49-F238E27FC236}">
                <a16:creationId xmlns:a16="http://schemas.microsoft.com/office/drawing/2014/main" id="{B96EEB59-73CD-2ED6-9578-BC0B36E2903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7D98382-2F31-463C-06DA-CB2CB9C5243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AA14C0DC-DBB1-AE14-72FE-4EF8530BCC36}"/>
              </a:ext>
            </a:extLst>
          </p:cNvPr>
          <p:cNvSpPr>
            <a:spLocks noGrp="1"/>
          </p:cNvSpPr>
          <p:nvPr>
            <p:ph type="sldNum" sz="quarter" idx="12"/>
          </p:nvPr>
        </p:nvSpPr>
        <p:spPr/>
        <p:txBody>
          <a:bodyPr/>
          <a:lstStyle/>
          <a:p>
            <a:fld id="{7B28076C-CE04-4A00-BFAA-A90EA8355859}" type="slidenum">
              <a:rPr lang="en-US" smtClean="0"/>
              <a:t>14</a:t>
            </a:fld>
            <a:endParaRPr lang="en-US"/>
          </a:p>
        </p:txBody>
      </p:sp>
      <p:pic>
        <p:nvPicPr>
          <p:cNvPr id="10" name="Picture 9" descr="A computer screen with white text&#10;&#10;AI-generated content may be incorrect.">
            <a:extLst>
              <a:ext uri="{FF2B5EF4-FFF2-40B4-BE49-F238E27FC236}">
                <a16:creationId xmlns:a16="http://schemas.microsoft.com/office/drawing/2014/main" id="{70EE730D-2A17-FC83-D264-B3E0B5DD5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25293"/>
            <a:ext cx="8229601" cy="2651707"/>
          </a:xfrm>
          <a:prstGeom prst="rect">
            <a:avLst/>
          </a:prstGeom>
        </p:spPr>
      </p:pic>
    </p:spTree>
    <p:extLst>
      <p:ext uri="{BB962C8B-B14F-4D97-AF65-F5344CB8AC3E}">
        <p14:creationId xmlns:p14="http://schemas.microsoft.com/office/powerpoint/2010/main" val="3639339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9D558-3E34-1E32-41AB-208F3C23AB2E}"/>
              </a:ext>
            </a:extLst>
          </p:cNvPr>
          <p:cNvSpPr>
            <a:spLocks noGrp="1"/>
          </p:cNvSpPr>
          <p:nvPr>
            <p:ph type="title"/>
          </p:nvPr>
        </p:nvSpPr>
        <p:spPr/>
        <p:txBody>
          <a:bodyPr/>
          <a:lstStyle/>
          <a:p>
            <a:r>
              <a:rPr lang="en-US" b="1" dirty="0"/>
              <a:t>Sample Output</a:t>
            </a:r>
            <a:endParaRPr lang="en-US" dirty="0"/>
          </a:p>
        </p:txBody>
      </p:sp>
      <p:pic>
        <p:nvPicPr>
          <p:cNvPr id="8" name="Content Placeholder 7" descr="A screenshot of a computer&#10;&#10;AI-generated content may be incorrect.">
            <a:extLst>
              <a:ext uri="{FF2B5EF4-FFF2-40B4-BE49-F238E27FC236}">
                <a16:creationId xmlns:a16="http://schemas.microsoft.com/office/drawing/2014/main" id="{F2D59BB9-5F68-8968-8F2C-44937C7645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24000"/>
            <a:ext cx="8229600" cy="2253059"/>
          </a:xfrm>
        </p:spPr>
      </p:pic>
      <p:sp>
        <p:nvSpPr>
          <p:cNvPr id="4" name="Date Placeholder 3">
            <a:extLst>
              <a:ext uri="{FF2B5EF4-FFF2-40B4-BE49-F238E27FC236}">
                <a16:creationId xmlns:a16="http://schemas.microsoft.com/office/drawing/2014/main" id="{041DB1FB-746E-282E-6D16-67086756420A}"/>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E78E9AA3-347C-A184-C68E-49A5C133AC94}"/>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452BA87A-2901-A2FA-8C9C-4953DB9B935C}"/>
              </a:ext>
            </a:extLst>
          </p:cNvPr>
          <p:cNvSpPr>
            <a:spLocks noGrp="1"/>
          </p:cNvSpPr>
          <p:nvPr>
            <p:ph type="sldNum" sz="quarter" idx="12"/>
          </p:nvPr>
        </p:nvSpPr>
        <p:spPr/>
        <p:txBody>
          <a:bodyPr/>
          <a:lstStyle/>
          <a:p>
            <a:fld id="{7B28076C-CE04-4A00-BFAA-A90EA8355859}" type="slidenum">
              <a:rPr lang="en-US" smtClean="0"/>
              <a:t>15</a:t>
            </a:fld>
            <a:endParaRPr lang="en-US"/>
          </a:p>
        </p:txBody>
      </p:sp>
      <p:pic>
        <p:nvPicPr>
          <p:cNvPr id="10" name="Picture 9" descr="A screenshot of a computer&#10;&#10;AI-generated content may be incorrect.">
            <a:extLst>
              <a:ext uri="{FF2B5EF4-FFF2-40B4-BE49-F238E27FC236}">
                <a16:creationId xmlns:a16="http://schemas.microsoft.com/office/drawing/2014/main" id="{2CE3E93C-CD75-5073-3063-71A54FFC4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929458"/>
            <a:ext cx="8229600" cy="2567611"/>
          </a:xfrm>
          <a:prstGeom prst="rect">
            <a:avLst/>
          </a:prstGeom>
        </p:spPr>
      </p:pic>
    </p:spTree>
    <p:extLst>
      <p:ext uri="{BB962C8B-B14F-4D97-AF65-F5344CB8AC3E}">
        <p14:creationId xmlns:p14="http://schemas.microsoft.com/office/powerpoint/2010/main" val="193566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6BA-662C-87E4-0530-93BBF3231553}"/>
              </a:ext>
            </a:extLst>
          </p:cNvPr>
          <p:cNvSpPr>
            <a:spLocks noGrp="1"/>
          </p:cNvSpPr>
          <p:nvPr>
            <p:ph type="title"/>
          </p:nvPr>
        </p:nvSpPr>
        <p:spPr/>
        <p:txBody>
          <a:bodyPr>
            <a:normAutofit/>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3C92D9E2-210A-97E6-3EC0-A75C8E9F286A}"/>
              </a:ext>
            </a:extLst>
          </p:cNvPr>
          <p:cNvSpPr>
            <a:spLocks noGrp="1"/>
          </p:cNvSpPr>
          <p:nvPr>
            <p:ph idx="1"/>
          </p:nvPr>
        </p:nvSpPr>
        <p:spPr/>
        <p:txBody>
          <a:bodyPr>
            <a:normAutofit lnSpcReduction="10000"/>
          </a:bodyPr>
          <a:lstStyle/>
          <a:p>
            <a:r>
              <a:rPr lang="en-GB" dirty="0"/>
              <a:t>The Online Turf Booking System transforms manual turf reservation processes into a streamlined digital platform, increasing operational efficiency and providing enhanced convenience for users and turf owners. The system reduces booking conflicts, automates payment and confirmation processes, and supports scalable turf management, ultimately improving user satisfaction and business growth.</a:t>
            </a:r>
            <a:endParaRPr lang="en-IN" dirty="0"/>
          </a:p>
        </p:txBody>
      </p:sp>
      <p:sp>
        <p:nvSpPr>
          <p:cNvPr id="4" name="Date Placeholder 3">
            <a:extLst>
              <a:ext uri="{FF2B5EF4-FFF2-40B4-BE49-F238E27FC236}">
                <a16:creationId xmlns:a16="http://schemas.microsoft.com/office/drawing/2014/main" id="{EF9CCCEF-CD05-8619-381C-714C105EE9D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09495356-B756-F626-A872-B9A2130374E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DDED1D0B-7273-2606-7A62-68C104C04B34}"/>
              </a:ext>
            </a:extLst>
          </p:cNvPr>
          <p:cNvSpPr>
            <a:spLocks noGrp="1"/>
          </p:cNvSpPr>
          <p:nvPr>
            <p:ph type="sldNum" sz="quarter" idx="12"/>
          </p:nvPr>
        </p:nvSpPr>
        <p:spPr/>
        <p:txBody>
          <a:bodyPr/>
          <a:lstStyle/>
          <a:p>
            <a:fld id="{7B28076C-CE04-4A00-BFAA-A90EA8355859}" type="slidenum">
              <a:rPr lang="en-US" smtClean="0"/>
              <a:t>16</a:t>
            </a:fld>
            <a:endParaRPr lang="en-US"/>
          </a:p>
        </p:txBody>
      </p:sp>
    </p:spTree>
    <p:extLst>
      <p:ext uri="{BB962C8B-B14F-4D97-AF65-F5344CB8AC3E}">
        <p14:creationId xmlns:p14="http://schemas.microsoft.com/office/powerpoint/2010/main" val="2725548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77500" lnSpcReduction="20000"/>
          </a:bodyPr>
          <a:lstStyle/>
          <a:p>
            <a:r>
              <a:rPr lang="en-US" dirty="0"/>
              <a:t>Abstract</a:t>
            </a:r>
          </a:p>
          <a:p>
            <a:r>
              <a:rPr lang="en-US" dirty="0"/>
              <a:t>Existing System</a:t>
            </a:r>
          </a:p>
          <a:p>
            <a:r>
              <a:rPr lang="en-US" dirty="0"/>
              <a:t>Proposed System</a:t>
            </a:r>
          </a:p>
          <a:p>
            <a:r>
              <a:rPr lang="en-US" dirty="0"/>
              <a:t>Advantages</a:t>
            </a:r>
          </a:p>
          <a:p>
            <a:r>
              <a:rPr lang="en-US" dirty="0"/>
              <a:t>Disadvantages</a:t>
            </a:r>
          </a:p>
          <a:p>
            <a:r>
              <a:rPr lang="en-US" dirty="0"/>
              <a:t>Hardware Requirements</a:t>
            </a:r>
          </a:p>
          <a:p>
            <a:r>
              <a:rPr lang="en-US" dirty="0"/>
              <a:t>Software Requirements</a:t>
            </a:r>
          </a:p>
          <a:p>
            <a:r>
              <a:rPr lang="en-US" dirty="0"/>
              <a:t>Modules</a:t>
            </a:r>
          </a:p>
          <a:p>
            <a:r>
              <a:rPr lang="en-US" dirty="0"/>
              <a:t>Module Description</a:t>
            </a:r>
          </a:p>
          <a:p>
            <a:r>
              <a:rPr lang="en-US" dirty="0"/>
              <a:t>Sample Output</a:t>
            </a:r>
          </a:p>
          <a:p>
            <a:r>
              <a:rPr lang="en-US" dirty="0"/>
              <a:t>Conclusion</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Abstract</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4" name="Content Placeholder 3"/>
          <p:cNvSpPr>
            <a:spLocks noGrp="1"/>
          </p:cNvSpPr>
          <p:nvPr>
            <p:ph idx="1"/>
          </p:nvPr>
        </p:nvSpPr>
        <p:spPr/>
        <p:txBody>
          <a:bodyPr>
            <a:normAutofit fontScale="92500" lnSpcReduction="10000"/>
          </a:bodyPr>
          <a:lstStyle/>
          <a:p>
            <a:r>
              <a:rPr lang="en-GB" dirty="0"/>
              <a:t>The Online Turf Booking System is a web-based application designed to automate and simplify booking sports turfs (e.g., football, cricket, tennis). It provides real-time slot availability, secure booking, and online payment options, reducing manual effort and booking conflicts. The system facilitates efficient turf management for owners and convenient turf reservation for users, enhancing user experience and operational efficiency.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635D-6F24-DF91-EEDE-DD2110C0F4EA}"/>
              </a:ext>
            </a:extLst>
          </p:cNvPr>
          <p:cNvSpPr>
            <a:spLocks noGrp="1"/>
          </p:cNvSpPr>
          <p:nvPr>
            <p:ph type="title"/>
          </p:nvPr>
        </p:nvSpPr>
        <p:spPr/>
        <p:txBody>
          <a:bodyPr>
            <a:normAutofit/>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BCF1DDDE-13A1-093E-1F67-FACE3594E201}"/>
              </a:ext>
            </a:extLst>
          </p:cNvPr>
          <p:cNvSpPr>
            <a:spLocks noGrp="1"/>
          </p:cNvSpPr>
          <p:nvPr>
            <p:ph idx="1"/>
          </p:nvPr>
        </p:nvSpPr>
        <p:spPr/>
        <p:txBody>
          <a:bodyPr/>
          <a:lstStyle/>
          <a:p>
            <a:r>
              <a:rPr lang="en-GB" dirty="0"/>
              <a:t>Currently, turf bookings are mostly manual, requiring users to call or visit the turf physically to check availability and book. This leads to communication delays, double bookings, manual record-keeping errors, and lack of transparency and secure payments. These processes limit accessibility and increase the administrative burden.</a:t>
            </a:r>
            <a:endParaRPr lang="en-IN" dirty="0"/>
          </a:p>
        </p:txBody>
      </p:sp>
      <p:sp>
        <p:nvSpPr>
          <p:cNvPr id="4" name="Date Placeholder 3">
            <a:extLst>
              <a:ext uri="{FF2B5EF4-FFF2-40B4-BE49-F238E27FC236}">
                <a16:creationId xmlns:a16="http://schemas.microsoft.com/office/drawing/2014/main" id="{91B5C028-CACC-1E1B-0DE7-DB10BD8A7E3B}"/>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C2C12C4-C7D7-5160-75EF-849934A21191}"/>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6DC0265-8B74-C08B-23E4-4254C51075DD}"/>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531616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51BA-EEBC-F0D7-4847-4A1F73707C66}"/>
              </a:ext>
            </a:extLst>
          </p:cNvPr>
          <p:cNvSpPr>
            <a:spLocks noGrp="1"/>
          </p:cNvSpPr>
          <p:nvPr>
            <p:ph type="title"/>
          </p:nvPr>
        </p:nvSpPr>
        <p:spPr/>
        <p:txBody>
          <a:bodyPr>
            <a:normAutofit/>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2F2121C2-102D-31C9-3B37-AF0723B6217E}"/>
              </a:ext>
            </a:extLst>
          </p:cNvPr>
          <p:cNvSpPr>
            <a:spLocks noGrp="1"/>
          </p:cNvSpPr>
          <p:nvPr>
            <p:ph idx="1"/>
          </p:nvPr>
        </p:nvSpPr>
        <p:spPr/>
        <p:txBody>
          <a:bodyPr>
            <a:normAutofit lnSpcReduction="10000"/>
          </a:bodyPr>
          <a:lstStyle/>
          <a:p>
            <a:r>
              <a:rPr lang="en-GB" dirty="0"/>
              <a:t>The proposed system offers an online platform with real-time slot availability checks, user registration, secure payment gateway integration, and digital booking confirmation with QR codes. Turf owners can manage turfs, slots, and bookings efficiently using an admin dashboard. Notifications and booking history improve user interaction and service quality. This streamlines operations and improves booking accuracy.</a:t>
            </a:r>
            <a:endParaRPr lang="en-IN" dirty="0"/>
          </a:p>
        </p:txBody>
      </p:sp>
      <p:sp>
        <p:nvSpPr>
          <p:cNvPr id="4" name="Date Placeholder 3">
            <a:extLst>
              <a:ext uri="{FF2B5EF4-FFF2-40B4-BE49-F238E27FC236}">
                <a16:creationId xmlns:a16="http://schemas.microsoft.com/office/drawing/2014/main" id="{1A4750EC-2BF5-1073-CCBB-DCBEBE22C4BE}"/>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A96302B6-806D-C7EE-F678-F5CCF39F034F}"/>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B2FF2C46-4CB1-1B73-321B-C5B4A10AEFBD}"/>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221221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429A6-B34D-CC57-6E70-9EA993A5101F}"/>
              </a:ext>
            </a:extLst>
          </p:cNvPr>
          <p:cNvSpPr>
            <a:spLocks noGrp="1"/>
          </p:cNvSpPr>
          <p:nvPr>
            <p:ph type="title"/>
          </p:nvPr>
        </p:nvSpPr>
        <p:spPr/>
        <p:txBody>
          <a:bodyPr>
            <a:normAutofit/>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C3FBC308-7BB1-35CF-C65D-8B832AB77DA0}"/>
              </a:ext>
            </a:extLst>
          </p:cNvPr>
          <p:cNvSpPr>
            <a:spLocks noGrp="1"/>
          </p:cNvSpPr>
          <p:nvPr>
            <p:ph idx="1"/>
          </p:nvPr>
        </p:nvSpPr>
        <p:spPr/>
        <p:txBody>
          <a:bodyPr>
            <a:normAutofit fontScale="92500" lnSpcReduction="20000"/>
          </a:bodyPr>
          <a:lstStyle/>
          <a:p>
            <a:r>
              <a:rPr lang="en-GB" dirty="0"/>
              <a:t>Real-time slot availability preventing double bookings.</a:t>
            </a:r>
          </a:p>
          <a:p>
            <a:r>
              <a:rPr lang="en-GB" dirty="0"/>
              <a:t>Convenient online booking and payment from anywhere.</a:t>
            </a:r>
          </a:p>
          <a:p>
            <a:r>
              <a:rPr lang="en-GB" dirty="0"/>
              <a:t>Automated booking confirmations and reminders.</a:t>
            </a:r>
          </a:p>
          <a:p>
            <a:r>
              <a:rPr lang="en-GB" dirty="0"/>
              <a:t>Efficient turf and booking management for owners.</a:t>
            </a:r>
          </a:p>
          <a:p>
            <a:r>
              <a:rPr lang="en-GB" dirty="0"/>
              <a:t>Reduced manual errors and operational costs.</a:t>
            </a:r>
          </a:p>
          <a:p>
            <a:r>
              <a:rPr lang="en-GB" dirty="0"/>
              <a:t>Increased accessibility and customer satisfaction.</a:t>
            </a:r>
            <a:endParaRPr lang="en-IN" dirty="0"/>
          </a:p>
        </p:txBody>
      </p:sp>
      <p:sp>
        <p:nvSpPr>
          <p:cNvPr id="4" name="Date Placeholder 3">
            <a:extLst>
              <a:ext uri="{FF2B5EF4-FFF2-40B4-BE49-F238E27FC236}">
                <a16:creationId xmlns:a16="http://schemas.microsoft.com/office/drawing/2014/main" id="{9E9F2D70-7FB4-7B9D-CE3E-AF981CA81825}"/>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66067C71-86EF-DB27-3D79-67D89607192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30C95E4B-BA76-BAC8-C9D4-F05452551AF5}"/>
              </a:ext>
            </a:extLst>
          </p:cNvPr>
          <p:cNvSpPr>
            <a:spLocks noGrp="1"/>
          </p:cNvSpPr>
          <p:nvPr>
            <p:ph type="sldNum" sz="quarter" idx="12"/>
          </p:nvPr>
        </p:nvSpPr>
        <p:spPr/>
        <p:txBody>
          <a:bodyPr/>
          <a:lstStyle/>
          <a:p>
            <a:fld id="{7B28076C-CE04-4A00-BFAA-A90EA8355859}" type="slidenum">
              <a:rPr lang="en-US" smtClean="0"/>
              <a:t>6</a:t>
            </a:fld>
            <a:endParaRPr lang="en-US"/>
          </a:p>
        </p:txBody>
      </p:sp>
    </p:spTree>
    <p:extLst>
      <p:ext uri="{BB962C8B-B14F-4D97-AF65-F5344CB8AC3E}">
        <p14:creationId xmlns:p14="http://schemas.microsoft.com/office/powerpoint/2010/main" val="158026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9CDA-1DBB-3751-E987-14E9C4BCB8CC}"/>
              </a:ext>
            </a:extLst>
          </p:cNvPr>
          <p:cNvSpPr>
            <a:spLocks noGrp="1"/>
          </p:cNvSpPr>
          <p:nvPr>
            <p:ph type="title"/>
          </p:nvPr>
        </p:nvSpPr>
        <p:spPr/>
        <p:txBody>
          <a:bodyPr>
            <a:normAutofit/>
          </a:bodyPr>
          <a:lstStyle/>
          <a:p>
            <a:r>
              <a:rPr lang="en-US" b="1" dirty="0"/>
              <a:t>Disadvantages</a:t>
            </a:r>
            <a:endParaRPr lang="en-IN" b="1" dirty="0"/>
          </a:p>
        </p:txBody>
      </p:sp>
      <p:sp>
        <p:nvSpPr>
          <p:cNvPr id="3" name="Content Placeholder 2">
            <a:extLst>
              <a:ext uri="{FF2B5EF4-FFF2-40B4-BE49-F238E27FC236}">
                <a16:creationId xmlns:a16="http://schemas.microsoft.com/office/drawing/2014/main" id="{5EBD9B2A-E7FF-7FE2-969B-D061FDFDE1D0}"/>
              </a:ext>
            </a:extLst>
          </p:cNvPr>
          <p:cNvSpPr>
            <a:spLocks noGrp="1"/>
          </p:cNvSpPr>
          <p:nvPr>
            <p:ph idx="1"/>
          </p:nvPr>
        </p:nvSpPr>
        <p:spPr/>
        <p:txBody>
          <a:bodyPr/>
          <a:lstStyle/>
          <a:p>
            <a:r>
              <a:rPr lang="en-GB" dirty="0"/>
              <a:t>Requires stable internet connectivity.</a:t>
            </a:r>
          </a:p>
          <a:p>
            <a:r>
              <a:rPr lang="en-GB" dirty="0"/>
              <a:t>Initial setup and maintenance cost.</a:t>
            </a:r>
          </a:p>
          <a:p>
            <a:r>
              <a:rPr lang="en-GB" dirty="0"/>
              <a:t>Users unfamiliar with technology may face a learning curve.</a:t>
            </a:r>
          </a:p>
          <a:p>
            <a:r>
              <a:rPr lang="en-GB" dirty="0"/>
              <a:t>Dependence on external payment gateways.</a:t>
            </a:r>
            <a:endParaRPr lang="en-IN" dirty="0"/>
          </a:p>
        </p:txBody>
      </p:sp>
      <p:sp>
        <p:nvSpPr>
          <p:cNvPr id="4" name="Date Placeholder 3">
            <a:extLst>
              <a:ext uri="{FF2B5EF4-FFF2-40B4-BE49-F238E27FC236}">
                <a16:creationId xmlns:a16="http://schemas.microsoft.com/office/drawing/2014/main" id="{88E3FB6C-90B1-5B2A-5E98-85A2C90F7352}"/>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205B1F4-6F51-27F9-5660-11D16864B0E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B4B1FCC-7082-0DF9-DAD9-C0D749A930AD}"/>
              </a:ext>
            </a:extLst>
          </p:cNvPr>
          <p:cNvSpPr>
            <a:spLocks noGrp="1"/>
          </p:cNvSpPr>
          <p:nvPr>
            <p:ph type="sldNum" sz="quarter" idx="12"/>
          </p:nvPr>
        </p:nvSpPr>
        <p:spPr/>
        <p:txBody>
          <a:bodyPr/>
          <a:lstStyle/>
          <a:p>
            <a:fld id="{7B28076C-CE04-4A00-BFAA-A90EA8355859}" type="slidenum">
              <a:rPr lang="en-US" smtClean="0"/>
              <a:t>7</a:t>
            </a:fld>
            <a:endParaRPr lang="en-US"/>
          </a:p>
        </p:txBody>
      </p:sp>
    </p:spTree>
    <p:extLst>
      <p:ext uri="{BB962C8B-B14F-4D97-AF65-F5344CB8AC3E}">
        <p14:creationId xmlns:p14="http://schemas.microsoft.com/office/powerpoint/2010/main" val="157023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5F47-40B3-C383-6E9B-4248DB884236}"/>
              </a:ext>
            </a:extLst>
          </p:cNvPr>
          <p:cNvSpPr>
            <a:spLocks noGrp="1"/>
          </p:cNvSpPr>
          <p:nvPr>
            <p:ph type="title"/>
          </p:nvPr>
        </p:nvSpPr>
        <p:spPr/>
        <p:txBody>
          <a:bodyPr>
            <a:normAutofit/>
          </a:bodyPr>
          <a:lstStyle/>
          <a:p>
            <a:r>
              <a:rPr lang="en-US" b="1" dirty="0"/>
              <a:t>Hardware Requirements</a:t>
            </a:r>
            <a:endParaRPr lang="en-IN" b="1" dirty="0"/>
          </a:p>
        </p:txBody>
      </p:sp>
      <p:sp>
        <p:nvSpPr>
          <p:cNvPr id="3" name="Content Placeholder 2">
            <a:extLst>
              <a:ext uri="{FF2B5EF4-FFF2-40B4-BE49-F238E27FC236}">
                <a16:creationId xmlns:a16="http://schemas.microsoft.com/office/drawing/2014/main" id="{D90FA5F2-65AB-648F-BD50-2432F69F9397}"/>
              </a:ext>
            </a:extLst>
          </p:cNvPr>
          <p:cNvSpPr>
            <a:spLocks noGrp="1"/>
          </p:cNvSpPr>
          <p:nvPr>
            <p:ph idx="1"/>
          </p:nvPr>
        </p:nvSpPr>
        <p:spPr/>
        <p:txBody>
          <a:bodyPr/>
          <a:lstStyle/>
          <a:p>
            <a:r>
              <a:rPr lang="en-GB" dirty="0"/>
              <a:t>Client devices: PCs, laptops, smartphones with internet access.</a:t>
            </a:r>
          </a:p>
          <a:p>
            <a:r>
              <a:rPr lang="en-GB" dirty="0"/>
              <a:t>Server: Web server capable of hosting the application.</a:t>
            </a:r>
          </a:p>
          <a:p>
            <a:r>
              <a:rPr lang="en-GB" dirty="0"/>
              <a:t>Networking equipment and internet connectivity for continuous access.</a:t>
            </a:r>
            <a:endParaRPr lang="en-IN" dirty="0"/>
          </a:p>
        </p:txBody>
      </p:sp>
      <p:sp>
        <p:nvSpPr>
          <p:cNvPr id="4" name="Date Placeholder 3">
            <a:extLst>
              <a:ext uri="{FF2B5EF4-FFF2-40B4-BE49-F238E27FC236}">
                <a16:creationId xmlns:a16="http://schemas.microsoft.com/office/drawing/2014/main" id="{245D2EB4-0D8C-2E21-41A0-D0FC02743EC6}"/>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922C8D05-DD02-E609-9845-3A6F93C93B3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A08F828-298D-F2E6-D690-FBD7DE34172B}"/>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196643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B99C-614E-BAD0-D318-EABBB9E90BA9}"/>
              </a:ext>
            </a:extLst>
          </p:cNvPr>
          <p:cNvSpPr>
            <a:spLocks noGrp="1"/>
          </p:cNvSpPr>
          <p:nvPr>
            <p:ph type="title"/>
          </p:nvPr>
        </p:nvSpPr>
        <p:spPr/>
        <p:txBody>
          <a:bodyPr>
            <a:normAutofit/>
          </a:bodyPr>
          <a:lstStyle/>
          <a:p>
            <a:r>
              <a:rPr lang="en-US" b="1" dirty="0"/>
              <a:t>Software Requirements</a:t>
            </a:r>
            <a:endParaRPr lang="en-IN" b="1" dirty="0"/>
          </a:p>
        </p:txBody>
      </p:sp>
      <p:sp>
        <p:nvSpPr>
          <p:cNvPr id="3" name="Content Placeholder 2">
            <a:extLst>
              <a:ext uri="{FF2B5EF4-FFF2-40B4-BE49-F238E27FC236}">
                <a16:creationId xmlns:a16="http://schemas.microsoft.com/office/drawing/2014/main" id="{EAFE2B13-0637-5065-5951-7A6F7A33E3B7}"/>
              </a:ext>
            </a:extLst>
          </p:cNvPr>
          <p:cNvSpPr>
            <a:spLocks noGrp="1"/>
          </p:cNvSpPr>
          <p:nvPr>
            <p:ph idx="1"/>
          </p:nvPr>
        </p:nvSpPr>
        <p:spPr/>
        <p:txBody>
          <a:bodyPr>
            <a:normAutofit fontScale="85000" lnSpcReduction="20000"/>
          </a:bodyPr>
          <a:lstStyle/>
          <a:p>
            <a:r>
              <a:rPr lang="en-IN" dirty="0"/>
              <a:t>Frontend: HTML/CSS/</a:t>
            </a:r>
            <a:r>
              <a:rPr lang="en-US" dirty="0"/>
              <a:t>JSP (Java Server Pages)</a:t>
            </a:r>
            <a:r>
              <a:rPr lang="en-IN" dirty="0"/>
              <a:t>/Bootstrap for user interface.</a:t>
            </a:r>
          </a:p>
          <a:p>
            <a:r>
              <a:rPr lang="en-IN" dirty="0"/>
              <a:t>Backend: Java / </a:t>
            </a:r>
            <a:r>
              <a:rPr lang="en-US" dirty="0"/>
              <a:t>Java Servlets</a:t>
            </a:r>
            <a:r>
              <a:rPr lang="en-IN" dirty="0"/>
              <a:t>/ PHP (any RESTful API framework).</a:t>
            </a:r>
          </a:p>
          <a:p>
            <a:r>
              <a:rPr lang="en-IN" dirty="0"/>
              <a:t>Database: MySQL for storing user, booking and turf data.</a:t>
            </a:r>
          </a:p>
          <a:p>
            <a:r>
              <a:rPr lang="en-IN" dirty="0"/>
              <a:t>Payment Method: </a:t>
            </a:r>
            <a:r>
              <a:rPr lang="en-US" dirty="0"/>
              <a:t>QR-based/manual payment integration.</a:t>
            </a:r>
            <a:endParaRPr lang="en-IN" dirty="0"/>
          </a:p>
          <a:p>
            <a:r>
              <a:rPr lang="en-IN" dirty="0"/>
              <a:t>Web server (Apache, Nginx, or cloud services).</a:t>
            </a:r>
          </a:p>
          <a:p>
            <a:r>
              <a:rPr lang="en-IN" dirty="0"/>
              <a:t>Development environment: </a:t>
            </a:r>
            <a:r>
              <a:rPr lang="en-US" dirty="0"/>
              <a:t>Eclipse IDE or </a:t>
            </a:r>
            <a:r>
              <a:rPr lang="en-IN" dirty="0"/>
              <a:t>Visual Studio Code.</a:t>
            </a:r>
          </a:p>
        </p:txBody>
      </p:sp>
      <p:sp>
        <p:nvSpPr>
          <p:cNvPr id="4" name="Date Placeholder 3">
            <a:extLst>
              <a:ext uri="{FF2B5EF4-FFF2-40B4-BE49-F238E27FC236}">
                <a16:creationId xmlns:a16="http://schemas.microsoft.com/office/drawing/2014/main" id="{0F322359-F6E1-BA0B-FE59-17A02497D628}"/>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88D44F77-CFEC-C1FB-4555-65472B5CC0A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088F9523-4E7B-22FE-034F-CD0F95C9261A}"/>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266590444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682</Words>
  <Application>Microsoft Office PowerPoint</Application>
  <PresentationFormat>On-screen Show (4:3)</PresentationFormat>
  <Paragraphs>113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Custom Design</vt:lpstr>
      <vt:lpstr>Online Turf Booking System</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vt:lpstr>
      <vt:lpstr>Sample Output</vt:lpstr>
      <vt:lpstr>Sample Output</vt:lpstr>
      <vt:lpstr>Sample Output</vt:lpstr>
      <vt:lpstr>Sample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Saiteja Merla</cp:lastModifiedBy>
  <cp:revision>116</cp:revision>
  <dcterms:created xsi:type="dcterms:W3CDTF">2019-11-06T07:48:00Z</dcterms:created>
  <dcterms:modified xsi:type="dcterms:W3CDTF">2025-10-29T08:58:35Z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