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29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9" r:id="rId6"/>
    <p:sldId id="262" r:id="rId7"/>
    <p:sldId id="260" r:id="rId8"/>
    <p:sldId id="269" r:id="rId9"/>
    <p:sldId id="270" r:id="rId10"/>
    <p:sldId id="268" r:id="rId11"/>
    <p:sldId id="271" r:id="rId12"/>
    <p:sldId id="266" r:id="rId13"/>
    <p:sldId id="272" r:id="rId14"/>
    <p:sldId id="274" r:id="rId15"/>
    <p:sldId id="275" r:id="rId16"/>
    <p:sldId id="276" r:id="rId17"/>
    <p:sldId id="263" r:id="rId18"/>
    <p:sldId id="278" r:id="rId19"/>
    <p:sldId id="273" r:id="rId20"/>
    <p:sldId id="265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557E08-22D1-45D7-9962-CC2722BE2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134D4-7E84-4AA9-8F3F-3BD1B4C6A4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F1C21-492A-413B-B215-FFA973D7AF9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7876C-78E0-4FF8-88F4-B2CD19C0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774DC-3CC4-43A4-907F-4B9CE407F4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8023F-D7DB-4D35-9825-54A83353B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756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0D1A48F-98A2-4F70-AFCD-3E022240ADEB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4D1D-30F7-4E9C-90D4-BB927180F365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9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C6DE-6565-45F1-9AAC-7C2BA1C25A02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7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E78D-981F-4A84-B9A6-27D28E06A048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6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27FC-8049-49B8-BE82-E533C5AD74F5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46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83C3-44D6-4006-AC69-C1283F40CDE8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85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D4C5-3494-440E-8F80-1E42E075177D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2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551F-734F-429B-B978-AB93F84D6161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776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A61E-9B20-414A-8E74-9F57E8329B51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A025-496B-4E43-A9CD-3768EF578338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0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1518-03C5-4C46-9694-4AF9E6AE672C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1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502A-AA86-4700-ABC8-B00730CA4F14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1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3BAD-9B70-4325-8EA3-1B521CEF1CF3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4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DBD0-5813-4B4C-BA3D-E44B78DC43A8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4785-C507-4DEA-A5D1-A50A32C6BFB3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AA11-1DCB-48BF-A800-59D44157B7CB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1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D2ED-AD2A-470C-8BC1-62EC6CABF653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6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FACA29-2423-4BEA-A648-BF9CFBD6D678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3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wireless-world.com/Terminology/How-Drone-Swarm-System-Works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45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0EDC9D-78D2-4A61-95B9-483E915B5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Broadcast, Multicast and Unicast communication system in drone swarm/team</a:t>
            </a:r>
            <a:endParaRPr lang="en-IN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18FA9-A928-4F6A-9BE8-25496D076EF0}"/>
              </a:ext>
            </a:extLst>
          </p:cNvPr>
          <p:cNvSpPr txBox="1"/>
          <p:nvPr/>
        </p:nvSpPr>
        <p:spPr>
          <a:xfrm>
            <a:off x="6963053" y="3693111"/>
            <a:ext cx="2678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Joshitha Annareddy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21EE62R10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MTech CSE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Kharagpur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94E6E9-B650-4CB5-85DF-885E3AF80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824" y="0"/>
            <a:ext cx="1795176" cy="17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738F77-584A-43D3-9715-747412C4B8DA}"/>
              </a:ext>
            </a:extLst>
          </p:cNvPr>
          <p:cNvSpPr txBox="1"/>
          <p:nvPr/>
        </p:nvSpPr>
        <p:spPr>
          <a:xfrm>
            <a:off x="2550850" y="3693111"/>
            <a:ext cx="2678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Alok Kanti Deb Sir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Dept.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Kharagpur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78AA3-5FDE-40A0-B6BC-0D022D97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E1756-26A8-423A-913B-685FCEBF3C60}"/>
              </a:ext>
            </a:extLst>
          </p:cNvPr>
          <p:cNvSpPr txBox="1"/>
          <p:nvPr/>
        </p:nvSpPr>
        <p:spPr>
          <a:xfrm>
            <a:off x="851518" y="609600"/>
            <a:ext cx="10778230" cy="5169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drone swarm can be modelled as a NCS(Networked Control System Model) encompassing a set of computational systems (i.e., the drones) connected via a communication network.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NCS is a computational system that is controlled in a closed loop through a communication network.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Specifically, the control and feedback messages are exchanged among the system computational units, or agents, in the form of information packet transmitted through a network. </a:t>
            </a:r>
          </a:p>
          <a:p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functionality of a typical NCS is established using two basic elements: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(</a:t>
            </a:r>
            <a:r>
              <a:rPr lang="en-IN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A computational system able to gather data via sensors, to reach decision and to perform commands via	actuators;</a:t>
            </a:r>
          </a:p>
          <a:p>
            <a:r>
              <a:rPr lang="en-I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(ii) A network, based on communication modules, standards and protocols (e.g., medium access control and 	routing) to enable the exchange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184088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16783-7C87-47AD-AC4E-AC5B53DD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65FC4-9076-4D9C-BA03-3020C26EB1B6}"/>
              </a:ext>
            </a:extLst>
          </p:cNvPr>
          <p:cNvSpPr txBox="1"/>
          <p:nvPr/>
        </p:nvSpPr>
        <p:spPr>
          <a:xfrm>
            <a:off x="956938" y="984028"/>
            <a:ext cx="1027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</a:rPr>
              <a:t>C</a:t>
            </a:r>
            <a:r>
              <a:rPr lang="en-US" sz="3200" b="1" i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</a:rPr>
              <a:t>ommunication architecture and routing protocols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157AE-810D-4588-8EFC-F9DB755120D0}"/>
              </a:ext>
            </a:extLst>
          </p:cNvPr>
          <p:cNvSpPr txBox="1"/>
          <p:nvPr/>
        </p:nvSpPr>
        <p:spPr>
          <a:xfrm>
            <a:off x="956939" y="2149876"/>
            <a:ext cx="99396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architecture defines how information is exchanged between UAVs or between UAVs and the central control center. Routing protocols help provide reliable end-to-end data transmission.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is particularly important to design UAV swarm communication architectures and routing protocols with high performance and stability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Single-UAV systems need to maintain communication with the ground pilots or infrastructures at all times. By contrast, a multi-UAV system has only one specific UAV that communicates with the ground and forwards the message to other UAVs.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considering the U-T-U communication, the routing protocol plays an important role in achieving reliable end-to-end data transmission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9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DA36EA-1644-408C-9020-356CFB2C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FF72E-E19D-487E-B91D-3408F359E858}"/>
              </a:ext>
            </a:extLst>
          </p:cNvPr>
          <p:cNvSpPr txBox="1"/>
          <p:nvPr/>
        </p:nvSpPr>
        <p:spPr>
          <a:xfrm>
            <a:off x="781235" y="1263703"/>
            <a:ext cx="54420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Communication Architecture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communication architecture evolved from single-UAV systems, and was implemented for UAV swarm technology.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communication architecture has the disadvantage of Single Point of Failure (SPOF).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697CB-86C9-4AEC-B11A-484CAEFE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0724"/>
            <a:ext cx="4565559" cy="34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1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3C869-3C55-476F-90E7-A4FF506B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D687B-AEFB-4287-8E74-8A9A3CABB4B4}"/>
              </a:ext>
            </a:extLst>
          </p:cNvPr>
          <p:cNvSpPr txBox="1"/>
          <p:nvPr/>
        </p:nvSpPr>
        <p:spPr>
          <a:xfrm>
            <a:off x="3420862" y="7873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Communication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232AB-5A1E-40B2-BCD3-F7324D81D894}"/>
              </a:ext>
            </a:extLst>
          </p:cNvPr>
          <p:cNvSpPr txBox="1"/>
          <p:nvPr/>
        </p:nvSpPr>
        <p:spPr>
          <a:xfrm>
            <a:off x="1617380" y="55969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Single-Group Swarm Ad hoc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A08B6-2C0B-486D-8A9C-85889ECD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9" y="1404714"/>
            <a:ext cx="5114925" cy="3838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08B974-03A4-4D5B-AA58-72EF449A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818" y="1330167"/>
            <a:ext cx="4924425" cy="4143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3888E2-47A4-43D7-B116-A03EA8EDF209}"/>
              </a:ext>
            </a:extLst>
          </p:cNvPr>
          <p:cNvSpPr txBox="1"/>
          <p:nvPr/>
        </p:nvSpPr>
        <p:spPr>
          <a:xfrm>
            <a:off x="7051089" y="56358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Multi-Group Swarm Ad hoc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2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4B8F7-7B8A-4AB6-B5DA-4E2338DC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EC909-E487-4A14-998A-9DDA2AA8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41" y="1247313"/>
            <a:ext cx="3435180" cy="2582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92D09-B8B8-48F3-90D3-0F7EE7F7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006" y="1291808"/>
            <a:ext cx="5394153" cy="3806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46C744-80EB-4F06-B995-7AFAE75823A8}"/>
              </a:ext>
            </a:extLst>
          </p:cNvPr>
          <p:cNvSpPr txBox="1"/>
          <p:nvPr/>
        </p:nvSpPr>
        <p:spPr>
          <a:xfrm>
            <a:off x="969886" y="4498435"/>
            <a:ext cx="42768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drones in WSN (Wireless sensor network) efficiently is a strenuous work due to the positioning of dense sensors in a large area.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02B33-61EB-4A03-9F31-BC372453BC5A}"/>
              </a:ext>
            </a:extLst>
          </p:cNvPr>
          <p:cNvSpPr txBox="1"/>
          <p:nvPr/>
        </p:nvSpPr>
        <p:spPr>
          <a:xfrm>
            <a:off x="1866530" y="77289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Cluster-Based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F41AA-02DF-4F01-8650-25A85122131E}"/>
              </a:ext>
            </a:extLst>
          </p:cNvPr>
          <p:cNvSpPr txBox="1"/>
          <p:nvPr/>
        </p:nvSpPr>
        <p:spPr>
          <a:xfrm>
            <a:off x="5976892" y="77289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Cluster-based ad hoc interactive deployment.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4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D56C4C-8812-4CF3-BCFC-4A7D4358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173B3-DD3B-4243-8ACD-4B169B404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40" y="644601"/>
            <a:ext cx="3886200" cy="3171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769B2-CFE5-4027-B203-6A13B9079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430" y="2533650"/>
            <a:ext cx="7105650" cy="3714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9032A0-A064-423D-9A15-D7A19E3D865E}"/>
              </a:ext>
            </a:extLst>
          </p:cNvPr>
          <p:cNvSpPr txBox="1"/>
          <p:nvPr/>
        </p:nvSpPr>
        <p:spPr>
          <a:xfrm>
            <a:off x="5106879" y="1204405"/>
            <a:ext cx="6094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</a:rPr>
              <a:t>Routing Protocols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6398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B1D1A-282D-4E02-9DE9-F92088E5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B7F60-A99A-4933-BA9D-FA9140096A53}"/>
              </a:ext>
            </a:extLst>
          </p:cNvPr>
          <p:cNvSpPr txBox="1"/>
          <p:nvPr/>
        </p:nvSpPr>
        <p:spPr>
          <a:xfrm>
            <a:off x="1000217" y="2130640"/>
            <a:ext cx="105052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non-interactive deployment strategy, drones are controlled by the ground controller, meaning that this strategy relies on the existence of efficient uplinks and downlinks computational system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swarm intelligence is to leverage the operation of drone systems to exhibit advanced and complex swarm behaviours through their cooperation, organization and information exchange.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swarm intelligence systems is made of a set of simple agents(drones in this case) interacting locally among themselves and with the environment.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context, swarm intelligence algorithms aim to control drone swarms in what concerns their behaviours based on two approaches namely optimization and consensus.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226B0-EC89-40C9-B5C1-C0C106E27531}"/>
              </a:ext>
            </a:extLst>
          </p:cNvPr>
          <p:cNvSpPr txBox="1"/>
          <p:nvPr/>
        </p:nvSpPr>
        <p:spPr>
          <a:xfrm>
            <a:off x="3366856" y="885080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Swarm Intelligence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3282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B53CE5-18F6-41A9-9300-AD0778A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C90BD-C07B-416F-BFE4-0EED1A89AA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95" y="497150"/>
            <a:ext cx="11221374" cy="5877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F3283-0D00-45C7-8434-874EC77E3FAE}"/>
              </a:ext>
            </a:extLst>
          </p:cNvPr>
          <p:cNvSpPr txBox="1"/>
          <p:nvPr/>
        </p:nvSpPr>
        <p:spPr>
          <a:xfrm>
            <a:off x="704294" y="1722267"/>
            <a:ext cx="1100831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https://www.rfwireless-world.com/Terminology/How-Drone-Swarm-System-Works.html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 Cui, P. Liu, J. Wang and J. Yu, "Brief analysis of drone swarms communication," 2017 IEEE International Conference on Unmanned Systems (ICUS).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Mitch Campion, Prakash Ranganathan, and Saleh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Faruque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Department of Electrical Engineering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Review and Future Directions of UAV Swarm Communication Architectures” ,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 IEEE.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 Chen, Jun Tang and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Songyang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Lao College of Systems Engineering “Review of Unmanned Aerial Vehicle Swarm Communication Architectures and Routing Protocols”, , National University of Defense Technology, Changsha 410073, China; May 2020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Asaamoning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G.; Mendes, P.;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Rosário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D.;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Cerqueira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 “Drone Swarms as Networked Control Systems by Integration of Networking and Computing Sensors” 2021, 21, 2642. https://doi.org/10.3390/ s21082642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E293B-2368-4822-9D98-E72BA0605467}"/>
              </a:ext>
            </a:extLst>
          </p:cNvPr>
          <p:cNvSpPr txBox="1"/>
          <p:nvPr/>
        </p:nvSpPr>
        <p:spPr>
          <a:xfrm>
            <a:off x="3988293" y="70574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References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12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4A89C-F57E-44E7-93B0-D42B70E9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28136E-24DB-4365-8A50-88C301F38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2" y="503808"/>
            <a:ext cx="11248007" cy="5888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014EA-273D-44CC-952D-E101AD807557}"/>
              </a:ext>
            </a:extLst>
          </p:cNvPr>
          <p:cNvSpPr txBox="1"/>
          <p:nvPr/>
        </p:nvSpPr>
        <p:spPr>
          <a:xfrm>
            <a:off x="3065015" y="2296643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142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AD8A7-EBB9-40DE-ACA8-EFDCD80F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0A193-DE01-4190-8DB5-73A57A0F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88271" y="501033"/>
            <a:ext cx="11221376" cy="58925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3A2657-082A-4EAB-ADB7-2A107F13E9C8}"/>
              </a:ext>
            </a:extLst>
          </p:cNvPr>
          <p:cNvSpPr/>
          <p:nvPr/>
        </p:nvSpPr>
        <p:spPr>
          <a:xfrm>
            <a:off x="2864037" y="783429"/>
            <a:ext cx="6268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Drone Swarm/Team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42F7-1334-4B64-917F-EF9554371F65}"/>
              </a:ext>
            </a:extLst>
          </p:cNvPr>
          <p:cNvSpPr txBox="1"/>
          <p:nvPr/>
        </p:nvSpPr>
        <p:spPr>
          <a:xfrm>
            <a:off x="1280603" y="2106628"/>
            <a:ext cx="99851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rone swarm” refers to multiple drones flying similar to flock of birds in order to perform coordinated tasks.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drone swarm system either can be remotely controlled or they are self controlled based on automation algorithm built during their development.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Often the phrase “drone swarm” means multiple drones being used at once. But in a true drone swarm,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drones communicate and collaborate, making collective decisions about where to go and what to do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9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79276-3A0D-40A0-AED3-A374F719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73709-25DB-4C99-B91F-0A6D3C4E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71" y="928687"/>
            <a:ext cx="79819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4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01E176-7DAD-4242-B736-AA95CAE4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6C10A-7DD0-46CF-B792-77B4B93187CF}"/>
              </a:ext>
            </a:extLst>
          </p:cNvPr>
          <p:cNvSpPr/>
          <p:nvPr/>
        </p:nvSpPr>
        <p:spPr>
          <a:xfrm>
            <a:off x="571529" y="781052"/>
            <a:ext cx="115109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4800" b="1" i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</a:rPr>
              <a:t>How do swarm drones communicate?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7914F-B444-419A-B318-78F4DC9B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83" y="2542728"/>
            <a:ext cx="4897472" cy="1772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87517-2211-4172-AD64-546EC70FEA2B}"/>
              </a:ext>
            </a:extLst>
          </p:cNvPr>
          <p:cNvSpPr txBox="1"/>
          <p:nvPr/>
        </p:nvSpPr>
        <p:spPr>
          <a:xfrm>
            <a:off x="846667" y="1994023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Unicast is the sending of messages to a single network destination host on a packet switching network.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refers to transmitting a packet that will be received by every device on the network.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case is multicast. Multicast means transmitting a packet that will be received by the device which on the network.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sender transmits data by broadcast. The receivers not be chosen as the destinations should be blocked.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6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32189-078B-4468-AE0C-1413112C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1ECBF-9BAD-4B51-9CEF-0CEFAFF3025D}"/>
              </a:ext>
            </a:extLst>
          </p:cNvPr>
          <p:cNvSpPr txBox="1"/>
          <p:nvPr/>
        </p:nvSpPr>
        <p:spPr>
          <a:xfrm>
            <a:off x="1295401" y="1166842"/>
            <a:ext cx="943770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UAV swarms use a computer as a GCS running a ground control software. The computers are equipped with a transceiver that sends and receives telemetry data from connected UAVs.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levels of autonomy would allow drones to make decisions using on-board processing power.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forms of swarm communication architecture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Infrastructure-based swarm architecture.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Ad-hoc network- based architecture.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Swarm with a large size requires a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 distributed communication system architectures and routing protocols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which scales well and optimizes the “many-to-many” communication. At a basic level a drone swarm is a floating dynamic wireless network, commonly known as a wireless mesh network.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4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A49FA-CBC4-4852-BD0A-32650F5E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0764F-DE5B-4F2C-B12F-5FCA0984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9" y="488966"/>
            <a:ext cx="11191782" cy="58852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30CE43-79C7-437F-B177-DE1E722F8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" t="1947" r="760" b="1191"/>
          <a:stretch/>
        </p:blipFill>
        <p:spPr>
          <a:xfrm>
            <a:off x="4767310" y="1367162"/>
            <a:ext cx="6676007" cy="4191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8A49C-BE04-465F-800F-789D81DA6DDD}"/>
              </a:ext>
            </a:extLst>
          </p:cNvPr>
          <p:cNvSpPr txBox="1"/>
          <p:nvPr/>
        </p:nvSpPr>
        <p:spPr>
          <a:xfrm>
            <a:off x="5686149" y="78154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(GCS) based swarm architecture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F953A-FD7A-4670-B5EA-7411F49AFCCD}"/>
              </a:ext>
            </a:extLst>
          </p:cNvPr>
          <p:cNvSpPr txBox="1"/>
          <p:nvPr/>
        </p:nvSpPr>
        <p:spPr>
          <a:xfrm>
            <a:off x="639192" y="1367162"/>
            <a:ext cx="40659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control station (GCS) receives telemetry information from all drones in the swarm and sends commands back to each UAV individually.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cases, a flight operation is pre-programmed aboard each UAV and the individual flight plans of each UAV are simultaneously operated while the GCS is simply used to observe the system.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UAV swarms are considered to be semi-autonomous as they still require direction from a central control to complete the assigned task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8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95E63-E8A6-4367-B8DA-2C9A029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88C0D-18BC-481E-A68D-7DBB33CCFBBB}"/>
              </a:ext>
            </a:extLst>
          </p:cNvPr>
          <p:cNvSpPr txBox="1"/>
          <p:nvPr/>
        </p:nvSpPr>
        <p:spPr>
          <a:xfrm>
            <a:off x="3048000" y="6314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Flying ad-hoc network (FANET) architecture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E7D0C7-EDB5-474A-8D31-00B4D34C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267963"/>
            <a:ext cx="6096000" cy="4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5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2890FE-C471-4B26-A661-2CA57E9A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57C89-2193-4023-86AA-D76C3464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581" y="1091497"/>
            <a:ext cx="3352800" cy="1362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14C30-666A-4D9E-A992-EA99F548625F}"/>
              </a:ext>
            </a:extLst>
          </p:cNvPr>
          <p:cNvSpPr txBox="1"/>
          <p:nvPr/>
        </p:nvSpPr>
        <p:spPr>
          <a:xfrm>
            <a:off x="914399" y="1175758"/>
            <a:ext cx="943950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wireless ad-hoc network (WANET) are wireless networks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that do not rely on existing infrastructure to establish the network.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routers or access points are needed for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nodes are dynamically assigned and reassigned based on dynamic routing algorithms.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also provides built in redundancy as the entire swarm is not dependent upon an infrastructure to execute the desired tasks. This is the primary advantage of FANETs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 FANET, networking hardware is required on board each UAV.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over which UAVs can reliably communicate to one another in a FANET is a limiting factor to its implementation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0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24751-35AD-46DB-9209-A610EBA3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F62FA-DA2C-4FB9-8622-05D33C15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55" y="1488490"/>
            <a:ext cx="5165482" cy="4029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2E8CA-1E75-4E40-B45C-C3558C01B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05" y="2034676"/>
            <a:ext cx="4993995" cy="2788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8E625-5D27-4629-ABD9-56E39C8C30DA}"/>
              </a:ext>
            </a:extLst>
          </p:cNvPr>
          <p:cNvSpPr txBox="1"/>
          <p:nvPr/>
        </p:nvSpPr>
        <p:spPr>
          <a:xfrm>
            <a:off x="3453412" y="834501"/>
            <a:ext cx="5459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network Architecture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74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665</TotalTime>
  <Words>1182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</vt:lpstr>
      <vt:lpstr>Calibri</vt:lpstr>
      <vt:lpstr>Garamond</vt:lpstr>
      <vt:lpstr>Times New Roman</vt:lpstr>
      <vt:lpstr>Wingdings</vt:lpstr>
      <vt:lpstr>Organic</vt:lpstr>
      <vt:lpstr>Broadcast, Multicast and Unicast communication system in drone swarm/team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Broadcast, Multicast and Unicast communication system in drone swarm/team</dc:title>
  <dc:creator>Sai joshitha annareddy</dc:creator>
  <cp:lastModifiedBy>Sai joshitha annareddy</cp:lastModifiedBy>
  <cp:revision>14</cp:revision>
  <dcterms:created xsi:type="dcterms:W3CDTF">2021-10-27T05:48:36Z</dcterms:created>
  <dcterms:modified xsi:type="dcterms:W3CDTF">2021-11-11T10:03:26Z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