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9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B3831-00C3-6C50-F980-7EDDC54A9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EDCAF-125C-5DE9-9B43-5F55A0D3C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2B3C2-5492-219E-006D-7E795D7E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50F5-7AB4-47A0-AFD2-14B7D1BF6EEB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CE924-159E-9E02-BE6D-AEE64142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8CA67-CFA9-E8FC-5DDF-FD51B4347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FEB4-13DA-40F5-B17A-7085197A3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52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B5AC4-16AD-3367-2361-DEF7C56A6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3A728-F3A8-B973-4C38-6F0304992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4CEEA-7E11-2D9E-5DEA-D27772BDC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50F5-7AB4-47A0-AFD2-14B7D1BF6EEB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D7806-5CB5-1DC4-7C7F-6AD88795E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3BDEC-6280-EBB1-D85C-338CBFCD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FEB4-13DA-40F5-B17A-7085197A3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47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A1EF9-C6BB-DCCE-3ECB-AFCEA0B1F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2472A-D7F5-6528-FBD7-BE404185F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2C6E8-70C8-1D37-F988-4BFC63CA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50F5-7AB4-47A0-AFD2-14B7D1BF6EEB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9DD0C-1C54-F1FB-C565-08B9DE32F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AE125-F6C0-D663-F5A6-5FBA9B1E9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FEB4-13DA-40F5-B17A-7085197A3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81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D3FE-7F22-ADD9-E367-378418DB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F9FF2-0442-E239-965F-032E3846C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62BC0-06DE-F362-0788-1072CE1EA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50F5-7AB4-47A0-AFD2-14B7D1BF6EEB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47990-277A-47EF-ED7B-990E8ED99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5F9C2-648E-864B-F2CE-B99ECD8E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FEB4-13DA-40F5-B17A-7085197A3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09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B8224-C2F0-42DE-2C83-D8902923F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8C423-3FD8-BBBA-B3FD-8BF10F507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B6383-F721-6847-6369-D799B0D2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50F5-7AB4-47A0-AFD2-14B7D1BF6EEB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1FEFD-3AF0-03BC-F73D-9089FC8BF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C8A90-41B0-8C44-8487-8910E470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FEB4-13DA-40F5-B17A-7085197A3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23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A2BA-7BA0-00AA-68C6-7201331F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3ADCE-91F4-FC1D-DC30-ED327FEC9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AF6E0-01F5-C8EF-79D3-F234500B4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DAD6B-590A-F62E-5443-7CA9B21AB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50F5-7AB4-47A0-AFD2-14B7D1BF6EEB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3FDD5-E120-72C7-4A5A-863C64F2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74B30-B7BD-AC20-8F9C-71728712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FEB4-13DA-40F5-B17A-7085197A3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47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3969-E600-D89A-33D7-4E03786D0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C07D1-F8CE-50BD-6217-E472D53F2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C3A1C-084A-5D56-E287-19C9B369D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64F1BF-99AC-B55A-7B98-0B21A28BE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58AB4E-452F-8F6D-8F15-66631EAFE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02CD30-DA56-8760-8990-375075193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50F5-7AB4-47A0-AFD2-14B7D1BF6EEB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5B32D5-2476-8289-A61B-39337481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A7B4EC-225E-DADB-CF89-E25E77787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FEB4-13DA-40F5-B17A-7085197A3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86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82B2-EFE0-61F6-D4BB-859493AFA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805E29-2E8C-7A13-5AF2-FE557AC66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50F5-7AB4-47A0-AFD2-14B7D1BF6EEB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36D2E-C44F-4DE1-CC72-557820B41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5A076-02DF-58BD-73E2-536C447C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FEB4-13DA-40F5-B17A-7085197A3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61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BF31CD-29F0-AA77-8C77-27BFA87C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50F5-7AB4-47A0-AFD2-14B7D1BF6EEB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A6E57E-58C1-049E-A0D4-EEFE023F5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2AFFA-8654-0130-E19B-C57D2B42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FEB4-13DA-40F5-B17A-7085197A3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44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F4D3-B253-8E61-BF14-48A87AD13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25C09-93CC-E071-8686-763EEAC12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0342A-E05C-3C1F-4F31-962ADEE7B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BAC06-07F6-910D-F7FE-7337E007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50F5-7AB4-47A0-AFD2-14B7D1BF6EEB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C8139-1FBC-E357-8EB9-35A854679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31A95-5F93-BE32-BC21-9F36AD1B3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FEB4-13DA-40F5-B17A-7085197A3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88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F882-D045-092A-0C9D-457B6539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A79F5-C461-1696-6CE7-97B7CE585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EA87F-F0E9-2F39-54C8-6E328D9F6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B7D78-F5E7-E97E-4724-C69E120F9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50F5-7AB4-47A0-AFD2-14B7D1BF6EEB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8657A-8608-FE95-F24C-769BA00CC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AAC86-23E0-3DA5-8421-8AD957D55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FEB4-13DA-40F5-B17A-7085197A3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11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5B19E-E41E-A961-B0EE-5F23A47E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F5F8E-F813-8275-5E94-DC887CDB5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22110-5E5A-1DB1-19CA-BB0BEB86D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E50F5-7AB4-47A0-AFD2-14B7D1BF6EEB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869C7-2F38-0DBB-23CC-754ABFFF0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81B57-886D-C69E-07BB-B70851EFE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CFEB4-13DA-40F5-B17A-7085197A3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91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93F1-CE76-2D39-DA7A-237AE90988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kalyan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DE5C5-55A5-5FA0-CEC2-D718F615C9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120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kalyan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kalyan</dc:title>
  <dc:creator>Kalyan Bushanam</dc:creator>
  <cp:lastModifiedBy>Kalyan Bushanam</cp:lastModifiedBy>
  <cp:revision>1</cp:revision>
  <dcterms:created xsi:type="dcterms:W3CDTF">2023-06-02T15:06:49Z</dcterms:created>
  <dcterms:modified xsi:type="dcterms:W3CDTF">2023-06-02T15:07:01Z</dcterms:modified>
</cp:coreProperties>
</file>