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6"/>
  </p:normalViewPr>
  <p:slideViewPr>
    <p:cSldViewPr snapToGrid="0" snapToObjects="1">
      <p:cViewPr varScale="1">
        <p:scale>
          <a:sx n="150" d="100"/>
          <a:sy n="150" d="100"/>
        </p:scale>
        <p:origin x="29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C4E5B6-517D-4488-B829-CE2D8523814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5A12D9A-B787-4D4A-B876-DD39607D2CB2}">
      <dgm:prSet/>
      <dgm:spPr/>
      <dgm:t>
        <a:bodyPr/>
        <a:lstStyle/>
        <a:p>
          <a:r>
            <a:rPr lang="en-US"/>
            <a:t>Security &amp; Compliance in Algonquin Pet Store</a:t>
          </a:r>
        </a:p>
      </dgm:t>
    </dgm:pt>
    <dgm:pt modelId="{A9CF1BA8-26AB-4087-945C-855F7E50662F}" type="parTrans" cxnId="{D19CF6B9-6ACD-4476-AD2D-14BC2B8571FB}">
      <dgm:prSet/>
      <dgm:spPr/>
      <dgm:t>
        <a:bodyPr/>
        <a:lstStyle/>
        <a:p>
          <a:endParaRPr lang="en-US"/>
        </a:p>
      </dgm:t>
    </dgm:pt>
    <dgm:pt modelId="{C477BE32-02AF-4F06-A9F4-335CE32D37D0}" type="sibTrans" cxnId="{D19CF6B9-6ACD-4476-AD2D-14BC2B8571FB}">
      <dgm:prSet/>
      <dgm:spPr/>
      <dgm:t>
        <a:bodyPr/>
        <a:lstStyle/>
        <a:p>
          <a:endParaRPr lang="en-US"/>
        </a:p>
      </dgm:t>
    </dgm:pt>
    <dgm:pt modelId="{469AAA56-E7F6-4693-9031-4B7405141135}">
      <dgm:prSet/>
      <dgm:spPr/>
      <dgm:t>
        <a:bodyPr/>
        <a:lstStyle/>
        <a:p>
          <a:r>
            <a:rPr lang="en-US" dirty="0"/>
            <a:t>Sai Karthick Kalidoss • 041185264 • CST8919</a:t>
          </a:r>
        </a:p>
      </dgm:t>
    </dgm:pt>
    <dgm:pt modelId="{0D857910-018B-4F26-93B1-7E70F44E3678}" type="parTrans" cxnId="{365D793C-7A28-4E28-A628-6DDEF625159B}">
      <dgm:prSet/>
      <dgm:spPr/>
      <dgm:t>
        <a:bodyPr/>
        <a:lstStyle/>
        <a:p>
          <a:endParaRPr lang="en-US"/>
        </a:p>
      </dgm:t>
    </dgm:pt>
    <dgm:pt modelId="{E1E73FA6-2AB1-4DD9-B07A-4E38A61E3235}" type="sibTrans" cxnId="{365D793C-7A28-4E28-A628-6DDEF625159B}">
      <dgm:prSet/>
      <dgm:spPr/>
      <dgm:t>
        <a:bodyPr/>
        <a:lstStyle/>
        <a:p>
          <a:endParaRPr lang="en-US"/>
        </a:p>
      </dgm:t>
    </dgm:pt>
    <dgm:pt modelId="{DD4D92AF-06DD-4A90-A1C7-2C227789BDEB}" type="pres">
      <dgm:prSet presAssocID="{E3C4E5B6-517D-4488-B829-CE2D85238147}" presName="root" presStyleCnt="0">
        <dgm:presLayoutVars>
          <dgm:dir/>
          <dgm:resizeHandles val="exact"/>
        </dgm:presLayoutVars>
      </dgm:prSet>
      <dgm:spPr/>
    </dgm:pt>
    <dgm:pt modelId="{4242120C-551F-40C6-A11F-D717E1E10BE4}" type="pres">
      <dgm:prSet presAssocID="{75A12D9A-B787-4D4A-B876-DD39607D2CB2}" presName="compNode" presStyleCnt="0"/>
      <dgm:spPr/>
    </dgm:pt>
    <dgm:pt modelId="{CEA57F27-23B6-412E-AC66-0FC93CF784F3}" type="pres">
      <dgm:prSet presAssocID="{75A12D9A-B787-4D4A-B876-DD39607D2CB2}" presName="bgRect" presStyleLbl="bgShp" presStyleIdx="0" presStyleCnt="2"/>
      <dgm:spPr/>
    </dgm:pt>
    <dgm:pt modelId="{1A0269B4-EF76-4068-B4C6-566559D0CDEB}" type="pres">
      <dgm:prSet presAssocID="{75A12D9A-B787-4D4A-B876-DD39607D2CB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rse"/>
        </a:ext>
      </dgm:extLst>
    </dgm:pt>
    <dgm:pt modelId="{ABA3FF17-CD68-411E-8D0B-D87D3659E2C6}" type="pres">
      <dgm:prSet presAssocID="{75A12D9A-B787-4D4A-B876-DD39607D2CB2}" presName="spaceRect" presStyleCnt="0"/>
      <dgm:spPr/>
    </dgm:pt>
    <dgm:pt modelId="{27F11544-D3C3-46DB-BD57-2ABB767B4FD3}" type="pres">
      <dgm:prSet presAssocID="{75A12D9A-B787-4D4A-B876-DD39607D2CB2}" presName="parTx" presStyleLbl="revTx" presStyleIdx="0" presStyleCnt="2">
        <dgm:presLayoutVars>
          <dgm:chMax val="0"/>
          <dgm:chPref val="0"/>
        </dgm:presLayoutVars>
      </dgm:prSet>
      <dgm:spPr/>
    </dgm:pt>
    <dgm:pt modelId="{A810C157-633F-4377-9DDF-59A6E3171D23}" type="pres">
      <dgm:prSet presAssocID="{C477BE32-02AF-4F06-A9F4-335CE32D37D0}" presName="sibTrans" presStyleCnt="0"/>
      <dgm:spPr/>
    </dgm:pt>
    <dgm:pt modelId="{F7A57EA9-718D-4E9D-AC4B-77F09B76E2BB}" type="pres">
      <dgm:prSet presAssocID="{469AAA56-E7F6-4693-9031-4B7405141135}" presName="compNode" presStyleCnt="0"/>
      <dgm:spPr/>
    </dgm:pt>
    <dgm:pt modelId="{106A7DC9-B07C-4C89-B0E0-E209015DF02C}" type="pres">
      <dgm:prSet presAssocID="{469AAA56-E7F6-4693-9031-4B7405141135}" presName="bgRect" presStyleLbl="bgShp" presStyleIdx="1" presStyleCnt="2"/>
      <dgm:spPr/>
    </dgm:pt>
    <dgm:pt modelId="{635A1CD3-58FC-48FC-A32F-9C745C651826}" type="pres">
      <dgm:prSet presAssocID="{469AAA56-E7F6-4693-9031-4B74051411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DEA4A85-072F-425A-A506-A4D06C51297D}" type="pres">
      <dgm:prSet presAssocID="{469AAA56-E7F6-4693-9031-4B7405141135}" presName="spaceRect" presStyleCnt="0"/>
      <dgm:spPr/>
    </dgm:pt>
    <dgm:pt modelId="{065C01CE-D348-4AC1-8CEF-38118EB70047}" type="pres">
      <dgm:prSet presAssocID="{469AAA56-E7F6-4693-9031-4B7405141135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365D793C-7A28-4E28-A628-6DDEF625159B}" srcId="{E3C4E5B6-517D-4488-B829-CE2D85238147}" destId="{469AAA56-E7F6-4693-9031-4B7405141135}" srcOrd="1" destOrd="0" parTransId="{0D857910-018B-4F26-93B1-7E70F44E3678}" sibTransId="{E1E73FA6-2AB1-4DD9-B07A-4E38A61E3235}"/>
    <dgm:cxn modelId="{957E8E78-DF80-4447-8643-08BEE785B9C1}" type="presOf" srcId="{75A12D9A-B787-4D4A-B876-DD39607D2CB2}" destId="{27F11544-D3C3-46DB-BD57-2ABB767B4FD3}" srcOrd="0" destOrd="0" presId="urn:microsoft.com/office/officeart/2018/2/layout/IconVerticalSolidList"/>
    <dgm:cxn modelId="{155A9884-1347-4B2B-9B71-627B0625D543}" type="presOf" srcId="{469AAA56-E7F6-4693-9031-4B7405141135}" destId="{065C01CE-D348-4AC1-8CEF-38118EB70047}" srcOrd="0" destOrd="0" presId="urn:microsoft.com/office/officeart/2018/2/layout/IconVerticalSolidList"/>
    <dgm:cxn modelId="{AC31B98A-D1F0-42EF-AE62-0E6F7336016E}" type="presOf" srcId="{E3C4E5B6-517D-4488-B829-CE2D85238147}" destId="{DD4D92AF-06DD-4A90-A1C7-2C227789BDEB}" srcOrd="0" destOrd="0" presId="urn:microsoft.com/office/officeart/2018/2/layout/IconVerticalSolidList"/>
    <dgm:cxn modelId="{D19CF6B9-6ACD-4476-AD2D-14BC2B8571FB}" srcId="{E3C4E5B6-517D-4488-B829-CE2D85238147}" destId="{75A12D9A-B787-4D4A-B876-DD39607D2CB2}" srcOrd="0" destOrd="0" parTransId="{A9CF1BA8-26AB-4087-945C-855F7E50662F}" sibTransId="{C477BE32-02AF-4F06-A9F4-335CE32D37D0}"/>
    <dgm:cxn modelId="{1E0E5B9D-FA9C-41E6-B5C0-34AAAE41385E}" type="presParOf" srcId="{DD4D92AF-06DD-4A90-A1C7-2C227789BDEB}" destId="{4242120C-551F-40C6-A11F-D717E1E10BE4}" srcOrd="0" destOrd="0" presId="urn:microsoft.com/office/officeart/2018/2/layout/IconVerticalSolidList"/>
    <dgm:cxn modelId="{B474BA18-E1E6-4AF0-B1D9-D8781701D9BE}" type="presParOf" srcId="{4242120C-551F-40C6-A11F-D717E1E10BE4}" destId="{CEA57F27-23B6-412E-AC66-0FC93CF784F3}" srcOrd="0" destOrd="0" presId="urn:microsoft.com/office/officeart/2018/2/layout/IconVerticalSolidList"/>
    <dgm:cxn modelId="{C3D198BE-EBF5-42C4-AA10-D37E57F8C9E6}" type="presParOf" srcId="{4242120C-551F-40C6-A11F-D717E1E10BE4}" destId="{1A0269B4-EF76-4068-B4C6-566559D0CDEB}" srcOrd="1" destOrd="0" presId="urn:microsoft.com/office/officeart/2018/2/layout/IconVerticalSolidList"/>
    <dgm:cxn modelId="{38A3660D-2453-4D4D-B971-E37B2EC17AC3}" type="presParOf" srcId="{4242120C-551F-40C6-A11F-D717E1E10BE4}" destId="{ABA3FF17-CD68-411E-8D0B-D87D3659E2C6}" srcOrd="2" destOrd="0" presId="urn:microsoft.com/office/officeart/2018/2/layout/IconVerticalSolidList"/>
    <dgm:cxn modelId="{6B1201F9-0882-4CBA-84C2-105D08F7ED5D}" type="presParOf" srcId="{4242120C-551F-40C6-A11F-D717E1E10BE4}" destId="{27F11544-D3C3-46DB-BD57-2ABB767B4FD3}" srcOrd="3" destOrd="0" presId="urn:microsoft.com/office/officeart/2018/2/layout/IconVerticalSolidList"/>
    <dgm:cxn modelId="{D4CE0BAC-DE7A-43CD-88AA-F1F02EACD428}" type="presParOf" srcId="{DD4D92AF-06DD-4A90-A1C7-2C227789BDEB}" destId="{A810C157-633F-4377-9DDF-59A6E3171D23}" srcOrd="1" destOrd="0" presId="urn:microsoft.com/office/officeart/2018/2/layout/IconVerticalSolidList"/>
    <dgm:cxn modelId="{5650E816-D435-4E9C-AABC-281A3B138EFB}" type="presParOf" srcId="{DD4D92AF-06DD-4A90-A1C7-2C227789BDEB}" destId="{F7A57EA9-718D-4E9D-AC4B-77F09B76E2BB}" srcOrd="2" destOrd="0" presId="urn:microsoft.com/office/officeart/2018/2/layout/IconVerticalSolidList"/>
    <dgm:cxn modelId="{FEAFECCC-CDF4-41AB-9055-E47E171E1A88}" type="presParOf" srcId="{F7A57EA9-718D-4E9D-AC4B-77F09B76E2BB}" destId="{106A7DC9-B07C-4C89-B0E0-E209015DF02C}" srcOrd="0" destOrd="0" presId="urn:microsoft.com/office/officeart/2018/2/layout/IconVerticalSolidList"/>
    <dgm:cxn modelId="{AB042B91-490D-41CC-93F6-E1A4B09F8C6E}" type="presParOf" srcId="{F7A57EA9-718D-4E9D-AC4B-77F09B76E2BB}" destId="{635A1CD3-58FC-48FC-A32F-9C745C651826}" srcOrd="1" destOrd="0" presId="urn:microsoft.com/office/officeart/2018/2/layout/IconVerticalSolidList"/>
    <dgm:cxn modelId="{C4D1B473-D544-4B78-A1D6-AFED5E97DDA8}" type="presParOf" srcId="{F7A57EA9-718D-4E9D-AC4B-77F09B76E2BB}" destId="{6DEA4A85-072F-425A-A506-A4D06C51297D}" srcOrd="2" destOrd="0" presId="urn:microsoft.com/office/officeart/2018/2/layout/IconVerticalSolidList"/>
    <dgm:cxn modelId="{C0AF37AF-9F37-4C47-99B5-2F0C0F6BD0C2}" type="presParOf" srcId="{F7A57EA9-718D-4E9D-AC4B-77F09B76E2BB}" destId="{065C01CE-D348-4AC1-8CEF-38118EB7004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83C96DC-FD2F-43DF-97A9-B3C6990A5EC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A7FF7C-E53C-474D-B3CE-E4FD0335E078}">
      <dgm:prSet/>
      <dgm:spPr/>
      <dgm:t>
        <a:bodyPr/>
        <a:lstStyle/>
        <a:p>
          <a:r>
            <a:rPr lang="en-US"/>
            <a:t>Implement SSO in store-front and store-admin for seamless access.</a:t>
          </a:r>
        </a:p>
      </dgm:t>
    </dgm:pt>
    <dgm:pt modelId="{FA45FE30-6A22-424F-BD9A-1A97A5B617E8}" type="parTrans" cxnId="{F683FF0E-7AA6-48B1-A3CD-B487299BFD4E}">
      <dgm:prSet/>
      <dgm:spPr/>
      <dgm:t>
        <a:bodyPr/>
        <a:lstStyle/>
        <a:p>
          <a:endParaRPr lang="en-US"/>
        </a:p>
      </dgm:t>
    </dgm:pt>
    <dgm:pt modelId="{6B4D5F05-FAF3-4F5C-91B4-34BE07AF64B5}" type="sibTrans" cxnId="{F683FF0E-7AA6-48B1-A3CD-B487299BFD4E}">
      <dgm:prSet/>
      <dgm:spPr/>
      <dgm:t>
        <a:bodyPr/>
        <a:lstStyle/>
        <a:p>
          <a:endParaRPr lang="en-US"/>
        </a:p>
      </dgm:t>
    </dgm:pt>
    <dgm:pt modelId="{8F0DA348-E9FB-4B5E-8804-642347E3A3EC}">
      <dgm:prSet/>
      <dgm:spPr/>
      <dgm:t>
        <a:bodyPr/>
        <a:lstStyle/>
        <a:p>
          <a:r>
            <a:rPr lang="en-US" dirty="0"/>
            <a:t>Use OAuth2, OpenID Connect, and SAML for authentication.</a:t>
          </a:r>
        </a:p>
      </dgm:t>
    </dgm:pt>
    <dgm:pt modelId="{F297A9F4-CFDD-4573-A7DA-78916E6790C7}" type="parTrans" cxnId="{7F747428-4051-4B87-B793-DDCD25994A18}">
      <dgm:prSet/>
      <dgm:spPr/>
      <dgm:t>
        <a:bodyPr/>
        <a:lstStyle/>
        <a:p>
          <a:endParaRPr lang="en-US"/>
        </a:p>
      </dgm:t>
    </dgm:pt>
    <dgm:pt modelId="{0D75589E-58EC-487E-A162-6FB376EC8259}" type="sibTrans" cxnId="{7F747428-4051-4B87-B793-DDCD25994A18}">
      <dgm:prSet/>
      <dgm:spPr/>
      <dgm:t>
        <a:bodyPr/>
        <a:lstStyle/>
        <a:p>
          <a:endParaRPr lang="en-US"/>
        </a:p>
      </dgm:t>
    </dgm:pt>
    <dgm:pt modelId="{D39F1260-D716-4243-902E-ADBF80430CDD}">
      <dgm:prSet/>
      <dgm:spPr/>
      <dgm:t>
        <a:bodyPr/>
        <a:lstStyle/>
        <a:p>
          <a:r>
            <a:rPr lang="en-US"/>
            <a:t>Explanation: Centralized authentication improves security while simplifying user access.</a:t>
          </a:r>
        </a:p>
      </dgm:t>
    </dgm:pt>
    <dgm:pt modelId="{F0033DFF-C4CC-4387-A0D3-DE702D74ED53}" type="parTrans" cxnId="{93226A95-A3A6-4ED5-9DD8-8BE6B220B2C0}">
      <dgm:prSet/>
      <dgm:spPr/>
      <dgm:t>
        <a:bodyPr/>
        <a:lstStyle/>
        <a:p>
          <a:endParaRPr lang="en-US"/>
        </a:p>
      </dgm:t>
    </dgm:pt>
    <dgm:pt modelId="{6A183B40-8D29-4657-A278-80C82F539852}" type="sibTrans" cxnId="{93226A95-A3A6-4ED5-9DD8-8BE6B220B2C0}">
      <dgm:prSet/>
      <dgm:spPr/>
      <dgm:t>
        <a:bodyPr/>
        <a:lstStyle/>
        <a:p>
          <a:endParaRPr lang="en-US"/>
        </a:p>
      </dgm:t>
    </dgm:pt>
    <dgm:pt modelId="{A0920C66-99F7-3044-B97C-24B50DB530A3}" type="pres">
      <dgm:prSet presAssocID="{D83C96DC-FD2F-43DF-97A9-B3C6990A5ECC}" presName="linear" presStyleCnt="0">
        <dgm:presLayoutVars>
          <dgm:animLvl val="lvl"/>
          <dgm:resizeHandles val="exact"/>
        </dgm:presLayoutVars>
      </dgm:prSet>
      <dgm:spPr/>
    </dgm:pt>
    <dgm:pt modelId="{6FF8BCBB-B773-9945-869E-8CFEC0187799}" type="pres">
      <dgm:prSet presAssocID="{E1A7FF7C-E53C-474D-B3CE-E4FD0335E07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943508F-064C-D346-ACF5-665A3043EE3A}" type="pres">
      <dgm:prSet presAssocID="{6B4D5F05-FAF3-4F5C-91B4-34BE07AF64B5}" presName="spacer" presStyleCnt="0"/>
      <dgm:spPr/>
    </dgm:pt>
    <dgm:pt modelId="{D984C471-9206-454F-BBAF-53F90F6FC851}" type="pres">
      <dgm:prSet presAssocID="{8F0DA348-E9FB-4B5E-8804-642347E3A3E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C19D74C-6554-4744-86D9-2BE03E48C4E2}" type="pres">
      <dgm:prSet presAssocID="{0D75589E-58EC-487E-A162-6FB376EC8259}" presName="spacer" presStyleCnt="0"/>
      <dgm:spPr/>
    </dgm:pt>
    <dgm:pt modelId="{1B89E6BC-44DF-B644-9E4E-DEF52BF3652C}" type="pres">
      <dgm:prSet presAssocID="{D39F1260-D716-4243-902E-ADBF80430CD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683FF0E-7AA6-48B1-A3CD-B487299BFD4E}" srcId="{D83C96DC-FD2F-43DF-97A9-B3C6990A5ECC}" destId="{E1A7FF7C-E53C-474D-B3CE-E4FD0335E078}" srcOrd="0" destOrd="0" parTransId="{FA45FE30-6A22-424F-BD9A-1A97A5B617E8}" sibTransId="{6B4D5F05-FAF3-4F5C-91B4-34BE07AF64B5}"/>
    <dgm:cxn modelId="{7F747428-4051-4B87-B793-DDCD25994A18}" srcId="{D83C96DC-FD2F-43DF-97A9-B3C6990A5ECC}" destId="{8F0DA348-E9FB-4B5E-8804-642347E3A3EC}" srcOrd="1" destOrd="0" parTransId="{F297A9F4-CFDD-4573-A7DA-78916E6790C7}" sibTransId="{0D75589E-58EC-487E-A162-6FB376EC8259}"/>
    <dgm:cxn modelId="{4120833A-9598-8447-9EBB-6BE5365B9771}" type="presOf" srcId="{E1A7FF7C-E53C-474D-B3CE-E4FD0335E078}" destId="{6FF8BCBB-B773-9945-869E-8CFEC0187799}" srcOrd="0" destOrd="0" presId="urn:microsoft.com/office/officeart/2005/8/layout/vList2"/>
    <dgm:cxn modelId="{93226A95-A3A6-4ED5-9DD8-8BE6B220B2C0}" srcId="{D83C96DC-FD2F-43DF-97A9-B3C6990A5ECC}" destId="{D39F1260-D716-4243-902E-ADBF80430CDD}" srcOrd="2" destOrd="0" parTransId="{F0033DFF-C4CC-4387-A0D3-DE702D74ED53}" sibTransId="{6A183B40-8D29-4657-A278-80C82F539852}"/>
    <dgm:cxn modelId="{213F2C9E-36E1-2548-BB1E-0531BE6A7BE3}" type="presOf" srcId="{8F0DA348-E9FB-4B5E-8804-642347E3A3EC}" destId="{D984C471-9206-454F-BBAF-53F90F6FC851}" srcOrd="0" destOrd="0" presId="urn:microsoft.com/office/officeart/2005/8/layout/vList2"/>
    <dgm:cxn modelId="{053FE7C0-3137-1C4E-B50C-F76A79761608}" type="presOf" srcId="{D83C96DC-FD2F-43DF-97A9-B3C6990A5ECC}" destId="{A0920C66-99F7-3044-B97C-24B50DB530A3}" srcOrd="0" destOrd="0" presId="urn:microsoft.com/office/officeart/2005/8/layout/vList2"/>
    <dgm:cxn modelId="{C66698D6-D5B1-004F-A2D3-3CF729029E0C}" type="presOf" srcId="{D39F1260-D716-4243-902E-ADBF80430CDD}" destId="{1B89E6BC-44DF-B644-9E4E-DEF52BF3652C}" srcOrd="0" destOrd="0" presId="urn:microsoft.com/office/officeart/2005/8/layout/vList2"/>
    <dgm:cxn modelId="{1453D706-E624-C44F-88D3-148F0CAEA0AF}" type="presParOf" srcId="{A0920C66-99F7-3044-B97C-24B50DB530A3}" destId="{6FF8BCBB-B773-9945-869E-8CFEC0187799}" srcOrd="0" destOrd="0" presId="urn:microsoft.com/office/officeart/2005/8/layout/vList2"/>
    <dgm:cxn modelId="{DB050B6A-8E4A-F04C-8C43-A004F2833524}" type="presParOf" srcId="{A0920C66-99F7-3044-B97C-24B50DB530A3}" destId="{A943508F-064C-D346-ACF5-665A3043EE3A}" srcOrd="1" destOrd="0" presId="urn:microsoft.com/office/officeart/2005/8/layout/vList2"/>
    <dgm:cxn modelId="{7E4AAC14-7777-DD47-98D4-52B177B258E2}" type="presParOf" srcId="{A0920C66-99F7-3044-B97C-24B50DB530A3}" destId="{D984C471-9206-454F-BBAF-53F90F6FC851}" srcOrd="2" destOrd="0" presId="urn:microsoft.com/office/officeart/2005/8/layout/vList2"/>
    <dgm:cxn modelId="{DAAA1237-305D-5544-969B-A2A407670FA6}" type="presParOf" srcId="{A0920C66-99F7-3044-B97C-24B50DB530A3}" destId="{6C19D74C-6554-4744-86D9-2BE03E48C4E2}" srcOrd="3" destOrd="0" presId="urn:microsoft.com/office/officeart/2005/8/layout/vList2"/>
    <dgm:cxn modelId="{B208E142-1EC6-884A-A743-8EB50B42ED91}" type="presParOf" srcId="{A0920C66-99F7-3044-B97C-24B50DB530A3}" destId="{1B89E6BC-44DF-B644-9E4E-DEF52BF3652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78D231-5B4E-42CD-9E31-26D30E72F6E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CF91D26-6FDD-4210-9E48-D6EC66040272}">
      <dgm:prSet/>
      <dgm:spPr/>
      <dgm:t>
        <a:bodyPr/>
        <a:lstStyle/>
        <a:p>
          <a:r>
            <a:rPr lang="en-US"/>
            <a:t>Log user logins, order changes, product updates, and admin actions.</a:t>
          </a:r>
        </a:p>
      </dgm:t>
    </dgm:pt>
    <dgm:pt modelId="{9D07C721-6763-405C-AB2E-31D22A616E3E}" type="parTrans" cxnId="{3FEA0D74-DBB7-47BB-BEB1-A9FEC4CC7435}">
      <dgm:prSet/>
      <dgm:spPr/>
      <dgm:t>
        <a:bodyPr/>
        <a:lstStyle/>
        <a:p>
          <a:endParaRPr lang="en-US"/>
        </a:p>
      </dgm:t>
    </dgm:pt>
    <dgm:pt modelId="{23E059DC-39B8-40D2-97A9-45DFB65128E4}" type="sibTrans" cxnId="{3FEA0D74-DBB7-47BB-BEB1-A9FEC4CC7435}">
      <dgm:prSet/>
      <dgm:spPr/>
      <dgm:t>
        <a:bodyPr/>
        <a:lstStyle/>
        <a:p>
          <a:endParaRPr lang="en-US"/>
        </a:p>
      </dgm:t>
    </dgm:pt>
    <dgm:pt modelId="{A2AEE721-2FA1-411A-8562-0F42DA680780}">
      <dgm:prSet/>
      <dgm:spPr/>
      <dgm:t>
        <a:bodyPr/>
        <a:lstStyle/>
        <a:p>
          <a:r>
            <a:rPr lang="en-US"/>
            <a:t>Use Azure Monitor, ELK Stack, or Splunk for log analysis.</a:t>
          </a:r>
        </a:p>
      </dgm:t>
    </dgm:pt>
    <dgm:pt modelId="{670CAE20-4F7E-49D4-8155-591A99D50787}" type="parTrans" cxnId="{3632985E-6744-49A1-89E6-185AB6712B3D}">
      <dgm:prSet/>
      <dgm:spPr/>
      <dgm:t>
        <a:bodyPr/>
        <a:lstStyle/>
        <a:p>
          <a:endParaRPr lang="en-US"/>
        </a:p>
      </dgm:t>
    </dgm:pt>
    <dgm:pt modelId="{D7793D96-9539-4DA0-8AC9-71094FF65479}" type="sibTrans" cxnId="{3632985E-6744-49A1-89E6-185AB6712B3D}">
      <dgm:prSet/>
      <dgm:spPr/>
      <dgm:t>
        <a:bodyPr/>
        <a:lstStyle/>
        <a:p>
          <a:endParaRPr lang="en-US"/>
        </a:p>
      </dgm:t>
    </dgm:pt>
    <dgm:pt modelId="{EEF00E2F-058A-45E8-8E6D-82F738463554}">
      <dgm:prSet/>
      <dgm:spPr/>
      <dgm:t>
        <a:bodyPr/>
        <a:lstStyle/>
        <a:p>
          <a:r>
            <a:rPr lang="en-US"/>
            <a:t>Explanation: Capturing and analyzing events helps detect anomalies and supports compliance reporting.</a:t>
          </a:r>
        </a:p>
      </dgm:t>
    </dgm:pt>
    <dgm:pt modelId="{8CAD212B-1C73-4190-9809-D0275F88F121}" type="parTrans" cxnId="{2E39E3CD-8FED-41AF-8E26-980C27E5E18E}">
      <dgm:prSet/>
      <dgm:spPr/>
      <dgm:t>
        <a:bodyPr/>
        <a:lstStyle/>
        <a:p>
          <a:endParaRPr lang="en-US"/>
        </a:p>
      </dgm:t>
    </dgm:pt>
    <dgm:pt modelId="{F6267774-D477-459C-B8D2-51576DA0F2E3}" type="sibTrans" cxnId="{2E39E3CD-8FED-41AF-8E26-980C27E5E18E}">
      <dgm:prSet/>
      <dgm:spPr/>
      <dgm:t>
        <a:bodyPr/>
        <a:lstStyle/>
        <a:p>
          <a:endParaRPr lang="en-US"/>
        </a:p>
      </dgm:t>
    </dgm:pt>
    <dgm:pt modelId="{BB4545C6-1813-4E82-9794-F70C0ECB6706}" type="pres">
      <dgm:prSet presAssocID="{2078D231-5B4E-42CD-9E31-26D30E72F6E5}" presName="root" presStyleCnt="0">
        <dgm:presLayoutVars>
          <dgm:dir/>
          <dgm:resizeHandles val="exact"/>
        </dgm:presLayoutVars>
      </dgm:prSet>
      <dgm:spPr/>
    </dgm:pt>
    <dgm:pt modelId="{D1ACA28B-375E-4181-A536-4C7E3A51A9C9}" type="pres">
      <dgm:prSet presAssocID="{FCF91D26-6FDD-4210-9E48-D6EC66040272}" presName="compNode" presStyleCnt="0"/>
      <dgm:spPr/>
    </dgm:pt>
    <dgm:pt modelId="{ECE87100-CE84-4847-870E-B543B35F3633}" type="pres">
      <dgm:prSet presAssocID="{FCF91D26-6FDD-4210-9E48-D6EC66040272}" presName="bgRect" presStyleLbl="bgShp" presStyleIdx="0" presStyleCnt="3"/>
      <dgm:spPr/>
    </dgm:pt>
    <dgm:pt modelId="{594E3FDF-4DEB-4A53-8EEB-E9C22D4FF0EB}" type="pres">
      <dgm:prSet presAssocID="{FCF91D26-6FDD-4210-9E48-D6EC660402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E3B183B-114E-4CAA-800D-E9C7087AEC06}" type="pres">
      <dgm:prSet presAssocID="{FCF91D26-6FDD-4210-9E48-D6EC66040272}" presName="spaceRect" presStyleCnt="0"/>
      <dgm:spPr/>
    </dgm:pt>
    <dgm:pt modelId="{D5508FB6-F10F-4503-B515-29A17A2627D0}" type="pres">
      <dgm:prSet presAssocID="{FCF91D26-6FDD-4210-9E48-D6EC66040272}" presName="parTx" presStyleLbl="revTx" presStyleIdx="0" presStyleCnt="3">
        <dgm:presLayoutVars>
          <dgm:chMax val="0"/>
          <dgm:chPref val="0"/>
        </dgm:presLayoutVars>
      </dgm:prSet>
      <dgm:spPr/>
    </dgm:pt>
    <dgm:pt modelId="{8853F65D-9EDD-420B-9A91-4C5AD21FBAD8}" type="pres">
      <dgm:prSet presAssocID="{23E059DC-39B8-40D2-97A9-45DFB65128E4}" presName="sibTrans" presStyleCnt="0"/>
      <dgm:spPr/>
    </dgm:pt>
    <dgm:pt modelId="{CBC5509D-863D-46CF-BE2D-9A94CE42BDEE}" type="pres">
      <dgm:prSet presAssocID="{A2AEE721-2FA1-411A-8562-0F42DA680780}" presName="compNode" presStyleCnt="0"/>
      <dgm:spPr/>
    </dgm:pt>
    <dgm:pt modelId="{AC76E7C2-62C8-4B19-923A-FFA9F270FB0E}" type="pres">
      <dgm:prSet presAssocID="{A2AEE721-2FA1-411A-8562-0F42DA680780}" presName="bgRect" presStyleLbl="bgShp" presStyleIdx="1" presStyleCnt="3"/>
      <dgm:spPr/>
    </dgm:pt>
    <dgm:pt modelId="{14B1F490-32D3-442E-92B9-B4127BCD5D68}" type="pres">
      <dgm:prSet presAssocID="{A2AEE721-2FA1-411A-8562-0F42DA6807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8BBC4B92-1378-45E9-B7A0-FD15625B58CD}" type="pres">
      <dgm:prSet presAssocID="{A2AEE721-2FA1-411A-8562-0F42DA680780}" presName="spaceRect" presStyleCnt="0"/>
      <dgm:spPr/>
    </dgm:pt>
    <dgm:pt modelId="{BAEA0CD8-85E5-4CD5-916A-258C53C93BA0}" type="pres">
      <dgm:prSet presAssocID="{A2AEE721-2FA1-411A-8562-0F42DA680780}" presName="parTx" presStyleLbl="revTx" presStyleIdx="1" presStyleCnt="3">
        <dgm:presLayoutVars>
          <dgm:chMax val="0"/>
          <dgm:chPref val="0"/>
        </dgm:presLayoutVars>
      </dgm:prSet>
      <dgm:spPr/>
    </dgm:pt>
    <dgm:pt modelId="{743ADC0E-6917-4207-B2A1-5C32C6202A41}" type="pres">
      <dgm:prSet presAssocID="{D7793D96-9539-4DA0-8AC9-71094FF65479}" presName="sibTrans" presStyleCnt="0"/>
      <dgm:spPr/>
    </dgm:pt>
    <dgm:pt modelId="{FB7C1528-804D-4E3E-9D6C-19E559280AB5}" type="pres">
      <dgm:prSet presAssocID="{EEF00E2F-058A-45E8-8E6D-82F738463554}" presName="compNode" presStyleCnt="0"/>
      <dgm:spPr/>
    </dgm:pt>
    <dgm:pt modelId="{FD1FDE14-F7C2-4F29-A610-48FFA80D062E}" type="pres">
      <dgm:prSet presAssocID="{EEF00E2F-058A-45E8-8E6D-82F738463554}" presName="bgRect" presStyleLbl="bgShp" presStyleIdx="2" presStyleCnt="3"/>
      <dgm:spPr/>
    </dgm:pt>
    <dgm:pt modelId="{D55FD4B7-787C-4FFF-9FD8-E2DCAC79982B}" type="pres">
      <dgm:prSet presAssocID="{EEF00E2F-058A-45E8-8E6D-82F7384635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45058E5-386C-4798-AAD5-0EC866767FC7}" type="pres">
      <dgm:prSet presAssocID="{EEF00E2F-058A-45E8-8E6D-82F738463554}" presName="spaceRect" presStyleCnt="0"/>
      <dgm:spPr/>
    </dgm:pt>
    <dgm:pt modelId="{F0815D32-9E09-4D6D-AE1D-31F6693B2035}" type="pres">
      <dgm:prSet presAssocID="{EEF00E2F-058A-45E8-8E6D-82F7384635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13A7E52-1433-4844-9AE2-C7F2597EE2F2}" type="presOf" srcId="{EEF00E2F-058A-45E8-8E6D-82F738463554}" destId="{F0815D32-9E09-4D6D-AE1D-31F6693B2035}" srcOrd="0" destOrd="0" presId="urn:microsoft.com/office/officeart/2018/2/layout/IconVerticalSolidList"/>
    <dgm:cxn modelId="{3632985E-6744-49A1-89E6-185AB6712B3D}" srcId="{2078D231-5B4E-42CD-9E31-26D30E72F6E5}" destId="{A2AEE721-2FA1-411A-8562-0F42DA680780}" srcOrd="1" destOrd="0" parTransId="{670CAE20-4F7E-49D4-8155-591A99D50787}" sibTransId="{D7793D96-9539-4DA0-8AC9-71094FF65479}"/>
    <dgm:cxn modelId="{3FEA0D74-DBB7-47BB-BEB1-A9FEC4CC7435}" srcId="{2078D231-5B4E-42CD-9E31-26D30E72F6E5}" destId="{FCF91D26-6FDD-4210-9E48-D6EC66040272}" srcOrd="0" destOrd="0" parTransId="{9D07C721-6763-405C-AB2E-31D22A616E3E}" sibTransId="{23E059DC-39B8-40D2-97A9-45DFB65128E4}"/>
    <dgm:cxn modelId="{689BDFA2-1066-40B4-B529-155EF503A5F8}" type="presOf" srcId="{2078D231-5B4E-42CD-9E31-26D30E72F6E5}" destId="{BB4545C6-1813-4E82-9794-F70C0ECB6706}" srcOrd="0" destOrd="0" presId="urn:microsoft.com/office/officeart/2018/2/layout/IconVerticalSolidList"/>
    <dgm:cxn modelId="{62FB23A9-3020-42FE-B601-9F43ED546577}" type="presOf" srcId="{A2AEE721-2FA1-411A-8562-0F42DA680780}" destId="{BAEA0CD8-85E5-4CD5-916A-258C53C93BA0}" srcOrd="0" destOrd="0" presId="urn:microsoft.com/office/officeart/2018/2/layout/IconVerticalSolidList"/>
    <dgm:cxn modelId="{2E39E3CD-8FED-41AF-8E26-980C27E5E18E}" srcId="{2078D231-5B4E-42CD-9E31-26D30E72F6E5}" destId="{EEF00E2F-058A-45E8-8E6D-82F738463554}" srcOrd="2" destOrd="0" parTransId="{8CAD212B-1C73-4190-9809-D0275F88F121}" sibTransId="{F6267774-D477-459C-B8D2-51576DA0F2E3}"/>
    <dgm:cxn modelId="{4356D9E9-3004-4C57-AF84-29160553A33D}" type="presOf" srcId="{FCF91D26-6FDD-4210-9E48-D6EC66040272}" destId="{D5508FB6-F10F-4503-B515-29A17A2627D0}" srcOrd="0" destOrd="0" presId="urn:microsoft.com/office/officeart/2018/2/layout/IconVerticalSolidList"/>
    <dgm:cxn modelId="{15A8EAF5-971A-4290-B947-678F23C78D74}" type="presParOf" srcId="{BB4545C6-1813-4E82-9794-F70C0ECB6706}" destId="{D1ACA28B-375E-4181-A536-4C7E3A51A9C9}" srcOrd="0" destOrd="0" presId="urn:microsoft.com/office/officeart/2018/2/layout/IconVerticalSolidList"/>
    <dgm:cxn modelId="{B2A2887C-EE93-4988-8468-6DC16BBB0D39}" type="presParOf" srcId="{D1ACA28B-375E-4181-A536-4C7E3A51A9C9}" destId="{ECE87100-CE84-4847-870E-B543B35F3633}" srcOrd="0" destOrd="0" presId="urn:microsoft.com/office/officeart/2018/2/layout/IconVerticalSolidList"/>
    <dgm:cxn modelId="{1DE178BE-1D44-4BEC-8EE0-2EF7CD2D1C8C}" type="presParOf" srcId="{D1ACA28B-375E-4181-A536-4C7E3A51A9C9}" destId="{594E3FDF-4DEB-4A53-8EEB-E9C22D4FF0EB}" srcOrd="1" destOrd="0" presId="urn:microsoft.com/office/officeart/2018/2/layout/IconVerticalSolidList"/>
    <dgm:cxn modelId="{43E3F465-2DB8-4532-A861-DF4A58C648E2}" type="presParOf" srcId="{D1ACA28B-375E-4181-A536-4C7E3A51A9C9}" destId="{8E3B183B-114E-4CAA-800D-E9C7087AEC06}" srcOrd="2" destOrd="0" presId="urn:microsoft.com/office/officeart/2018/2/layout/IconVerticalSolidList"/>
    <dgm:cxn modelId="{7903AEF9-A7CC-42C8-9E1A-DD6990E9D9C8}" type="presParOf" srcId="{D1ACA28B-375E-4181-A536-4C7E3A51A9C9}" destId="{D5508FB6-F10F-4503-B515-29A17A2627D0}" srcOrd="3" destOrd="0" presId="urn:microsoft.com/office/officeart/2018/2/layout/IconVerticalSolidList"/>
    <dgm:cxn modelId="{E1336C97-4FDD-438C-A8AA-00313949B2E2}" type="presParOf" srcId="{BB4545C6-1813-4E82-9794-F70C0ECB6706}" destId="{8853F65D-9EDD-420B-9A91-4C5AD21FBAD8}" srcOrd="1" destOrd="0" presId="urn:microsoft.com/office/officeart/2018/2/layout/IconVerticalSolidList"/>
    <dgm:cxn modelId="{AAC2493E-D6E2-4D8D-B0E4-CCE118A09A43}" type="presParOf" srcId="{BB4545C6-1813-4E82-9794-F70C0ECB6706}" destId="{CBC5509D-863D-46CF-BE2D-9A94CE42BDEE}" srcOrd="2" destOrd="0" presId="urn:microsoft.com/office/officeart/2018/2/layout/IconVerticalSolidList"/>
    <dgm:cxn modelId="{388B224E-85B6-4829-A8C0-391F6DDFDE49}" type="presParOf" srcId="{CBC5509D-863D-46CF-BE2D-9A94CE42BDEE}" destId="{AC76E7C2-62C8-4B19-923A-FFA9F270FB0E}" srcOrd="0" destOrd="0" presId="urn:microsoft.com/office/officeart/2018/2/layout/IconVerticalSolidList"/>
    <dgm:cxn modelId="{9DAECD10-550C-47F4-A297-968204FC6EE0}" type="presParOf" srcId="{CBC5509D-863D-46CF-BE2D-9A94CE42BDEE}" destId="{14B1F490-32D3-442E-92B9-B4127BCD5D68}" srcOrd="1" destOrd="0" presId="urn:microsoft.com/office/officeart/2018/2/layout/IconVerticalSolidList"/>
    <dgm:cxn modelId="{D9805561-A5AC-4F3A-9E8B-CFDD7D5EB415}" type="presParOf" srcId="{CBC5509D-863D-46CF-BE2D-9A94CE42BDEE}" destId="{8BBC4B92-1378-45E9-B7A0-FD15625B58CD}" srcOrd="2" destOrd="0" presId="urn:microsoft.com/office/officeart/2018/2/layout/IconVerticalSolidList"/>
    <dgm:cxn modelId="{B4D0F959-A5AF-4EE9-93D9-C9879BA74F1B}" type="presParOf" srcId="{CBC5509D-863D-46CF-BE2D-9A94CE42BDEE}" destId="{BAEA0CD8-85E5-4CD5-916A-258C53C93BA0}" srcOrd="3" destOrd="0" presId="urn:microsoft.com/office/officeart/2018/2/layout/IconVerticalSolidList"/>
    <dgm:cxn modelId="{49EEF88C-116D-4CD1-842E-2BE97D160BA6}" type="presParOf" srcId="{BB4545C6-1813-4E82-9794-F70C0ECB6706}" destId="{743ADC0E-6917-4207-B2A1-5C32C6202A41}" srcOrd="3" destOrd="0" presId="urn:microsoft.com/office/officeart/2018/2/layout/IconVerticalSolidList"/>
    <dgm:cxn modelId="{452647C1-D4E8-4F26-A5BD-12F4465AB47B}" type="presParOf" srcId="{BB4545C6-1813-4E82-9794-F70C0ECB6706}" destId="{FB7C1528-804D-4E3E-9D6C-19E559280AB5}" srcOrd="4" destOrd="0" presId="urn:microsoft.com/office/officeart/2018/2/layout/IconVerticalSolidList"/>
    <dgm:cxn modelId="{983C7A7F-E031-4A6D-97AD-59C24840308C}" type="presParOf" srcId="{FB7C1528-804D-4E3E-9D6C-19E559280AB5}" destId="{FD1FDE14-F7C2-4F29-A610-48FFA80D062E}" srcOrd="0" destOrd="0" presId="urn:microsoft.com/office/officeart/2018/2/layout/IconVerticalSolidList"/>
    <dgm:cxn modelId="{6114C9BF-0B93-4E78-A75A-20FF3A7D9932}" type="presParOf" srcId="{FB7C1528-804D-4E3E-9D6C-19E559280AB5}" destId="{D55FD4B7-787C-4FFF-9FD8-E2DCAC79982B}" srcOrd="1" destOrd="0" presId="urn:microsoft.com/office/officeart/2018/2/layout/IconVerticalSolidList"/>
    <dgm:cxn modelId="{421613F4-D3C2-4F07-AF99-42CB55CEDA43}" type="presParOf" srcId="{FB7C1528-804D-4E3E-9D6C-19E559280AB5}" destId="{A45058E5-386C-4798-AAD5-0EC866767FC7}" srcOrd="2" destOrd="0" presId="urn:microsoft.com/office/officeart/2018/2/layout/IconVerticalSolidList"/>
    <dgm:cxn modelId="{56721E47-3353-4161-8D0D-A99B5A16170C}" type="presParOf" srcId="{FB7C1528-804D-4E3E-9D6C-19E559280AB5}" destId="{F0815D32-9E09-4D6D-AE1D-31F6693B20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931A97-280F-4DC3-98BF-706188003675}" type="doc">
      <dgm:prSet loTypeId="urn:microsoft.com/office/officeart/2005/8/layout/process4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9DDCF28-A7A1-472A-8AFF-DB7A5436DD4E}">
      <dgm:prSet/>
      <dgm:spPr/>
      <dgm:t>
        <a:bodyPr/>
        <a:lstStyle/>
        <a:p>
          <a:r>
            <a:rPr lang="en-US"/>
            <a:t>Configure alerts for: Multiple failed login attempts, Suspicious admin activities, Unauthorized data access</a:t>
          </a:r>
        </a:p>
      </dgm:t>
    </dgm:pt>
    <dgm:pt modelId="{D5D12B35-183F-45A4-85D2-E06B3D04B55D}" type="parTrans" cxnId="{1F103A25-B8B9-42C0-B606-100FD5A510F2}">
      <dgm:prSet/>
      <dgm:spPr/>
      <dgm:t>
        <a:bodyPr/>
        <a:lstStyle/>
        <a:p>
          <a:endParaRPr lang="en-US"/>
        </a:p>
      </dgm:t>
    </dgm:pt>
    <dgm:pt modelId="{EAB7834F-2268-46B9-A18C-468E47A47BE4}" type="sibTrans" cxnId="{1F103A25-B8B9-42C0-B606-100FD5A510F2}">
      <dgm:prSet/>
      <dgm:spPr/>
      <dgm:t>
        <a:bodyPr/>
        <a:lstStyle/>
        <a:p>
          <a:endParaRPr lang="en-US"/>
        </a:p>
      </dgm:t>
    </dgm:pt>
    <dgm:pt modelId="{A6079304-EB98-4374-91ED-D23CC857015D}">
      <dgm:prSet/>
      <dgm:spPr/>
      <dgm:t>
        <a:bodyPr/>
        <a:lstStyle/>
        <a:p>
          <a:r>
            <a:rPr lang="en-US"/>
            <a:t>Explanation: Automated alerts enable quick responses to potential security breaches.</a:t>
          </a:r>
        </a:p>
      </dgm:t>
    </dgm:pt>
    <dgm:pt modelId="{125C5279-7183-4DD1-84B9-614692E9474D}" type="parTrans" cxnId="{6244876E-A26B-4850-99FA-1C3017C0646C}">
      <dgm:prSet/>
      <dgm:spPr/>
      <dgm:t>
        <a:bodyPr/>
        <a:lstStyle/>
        <a:p>
          <a:endParaRPr lang="en-US"/>
        </a:p>
      </dgm:t>
    </dgm:pt>
    <dgm:pt modelId="{361E73A5-E885-446C-AE40-DFA8B62542BD}" type="sibTrans" cxnId="{6244876E-A26B-4850-99FA-1C3017C0646C}">
      <dgm:prSet/>
      <dgm:spPr/>
      <dgm:t>
        <a:bodyPr/>
        <a:lstStyle/>
        <a:p>
          <a:endParaRPr lang="en-US"/>
        </a:p>
      </dgm:t>
    </dgm:pt>
    <dgm:pt modelId="{BA9352E4-3E33-9946-9CE8-4B569EF9958A}" type="pres">
      <dgm:prSet presAssocID="{88931A97-280F-4DC3-98BF-706188003675}" presName="Name0" presStyleCnt="0">
        <dgm:presLayoutVars>
          <dgm:dir/>
          <dgm:animLvl val="lvl"/>
          <dgm:resizeHandles val="exact"/>
        </dgm:presLayoutVars>
      </dgm:prSet>
      <dgm:spPr/>
    </dgm:pt>
    <dgm:pt modelId="{5BE31EDC-4EC9-844E-BCBE-0888998F0B9F}" type="pres">
      <dgm:prSet presAssocID="{A6079304-EB98-4374-91ED-D23CC857015D}" presName="boxAndChildren" presStyleCnt="0"/>
      <dgm:spPr/>
    </dgm:pt>
    <dgm:pt modelId="{B619A4AD-BA32-7746-8ABD-C3D70C4863C1}" type="pres">
      <dgm:prSet presAssocID="{A6079304-EB98-4374-91ED-D23CC857015D}" presName="parentTextBox" presStyleLbl="node1" presStyleIdx="0" presStyleCnt="2"/>
      <dgm:spPr/>
    </dgm:pt>
    <dgm:pt modelId="{24EE354F-4920-3049-BEED-2F03ADAB2F6E}" type="pres">
      <dgm:prSet presAssocID="{EAB7834F-2268-46B9-A18C-468E47A47BE4}" presName="sp" presStyleCnt="0"/>
      <dgm:spPr/>
    </dgm:pt>
    <dgm:pt modelId="{07A8D168-4F00-C74B-AA52-3D99F41B2748}" type="pres">
      <dgm:prSet presAssocID="{79DDCF28-A7A1-472A-8AFF-DB7A5436DD4E}" presName="arrowAndChildren" presStyleCnt="0"/>
      <dgm:spPr/>
    </dgm:pt>
    <dgm:pt modelId="{35F74594-729B-E949-BF12-31D4CB832CB5}" type="pres">
      <dgm:prSet presAssocID="{79DDCF28-A7A1-472A-8AFF-DB7A5436DD4E}" presName="parentTextArrow" presStyleLbl="node1" presStyleIdx="1" presStyleCnt="2"/>
      <dgm:spPr/>
    </dgm:pt>
  </dgm:ptLst>
  <dgm:cxnLst>
    <dgm:cxn modelId="{1F103A25-B8B9-42C0-B606-100FD5A510F2}" srcId="{88931A97-280F-4DC3-98BF-706188003675}" destId="{79DDCF28-A7A1-472A-8AFF-DB7A5436DD4E}" srcOrd="0" destOrd="0" parTransId="{D5D12B35-183F-45A4-85D2-E06B3D04B55D}" sibTransId="{EAB7834F-2268-46B9-A18C-468E47A47BE4}"/>
    <dgm:cxn modelId="{BAF33732-C9AF-304E-BEC2-15988EA4F1B7}" type="presOf" srcId="{88931A97-280F-4DC3-98BF-706188003675}" destId="{BA9352E4-3E33-9946-9CE8-4B569EF9958A}" srcOrd="0" destOrd="0" presId="urn:microsoft.com/office/officeart/2005/8/layout/process4"/>
    <dgm:cxn modelId="{6244876E-A26B-4850-99FA-1C3017C0646C}" srcId="{88931A97-280F-4DC3-98BF-706188003675}" destId="{A6079304-EB98-4374-91ED-D23CC857015D}" srcOrd="1" destOrd="0" parTransId="{125C5279-7183-4DD1-84B9-614692E9474D}" sibTransId="{361E73A5-E885-446C-AE40-DFA8B62542BD}"/>
    <dgm:cxn modelId="{11253C9B-99C5-2248-ADE1-0A44EDF84456}" type="presOf" srcId="{79DDCF28-A7A1-472A-8AFF-DB7A5436DD4E}" destId="{35F74594-729B-E949-BF12-31D4CB832CB5}" srcOrd="0" destOrd="0" presId="urn:microsoft.com/office/officeart/2005/8/layout/process4"/>
    <dgm:cxn modelId="{A432E9AF-740D-3449-ABEC-CD9410639B94}" type="presOf" srcId="{A6079304-EB98-4374-91ED-D23CC857015D}" destId="{B619A4AD-BA32-7746-8ABD-C3D70C4863C1}" srcOrd="0" destOrd="0" presId="urn:microsoft.com/office/officeart/2005/8/layout/process4"/>
    <dgm:cxn modelId="{BF03F196-734C-A14F-8268-DF85DE3DD6F0}" type="presParOf" srcId="{BA9352E4-3E33-9946-9CE8-4B569EF9958A}" destId="{5BE31EDC-4EC9-844E-BCBE-0888998F0B9F}" srcOrd="0" destOrd="0" presId="urn:microsoft.com/office/officeart/2005/8/layout/process4"/>
    <dgm:cxn modelId="{B9943026-6286-AB48-BCF4-53A8B38A56A6}" type="presParOf" srcId="{5BE31EDC-4EC9-844E-BCBE-0888998F0B9F}" destId="{B619A4AD-BA32-7746-8ABD-C3D70C4863C1}" srcOrd="0" destOrd="0" presId="urn:microsoft.com/office/officeart/2005/8/layout/process4"/>
    <dgm:cxn modelId="{512181D7-44A5-7148-AFFE-7944BA16601C}" type="presParOf" srcId="{BA9352E4-3E33-9946-9CE8-4B569EF9958A}" destId="{24EE354F-4920-3049-BEED-2F03ADAB2F6E}" srcOrd="1" destOrd="0" presId="urn:microsoft.com/office/officeart/2005/8/layout/process4"/>
    <dgm:cxn modelId="{C0B7CCC5-3AB2-3C46-8987-62BD4A2D4C74}" type="presParOf" srcId="{BA9352E4-3E33-9946-9CE8-4B569EF9958A}" destId="{07A8D168-4F00-C74B-AA52-3D99F41B2748}" srcOrd="2" destOrd="0" presId="urn:microsoft.com/office/officeart/2005/8/layout/process4"/>
    <dgm:cxn modelId="{4D8E39E3-CC67-8046-8F00-6E8FA267BEC1}" type="presParOf" srcId="{07A8D168-4F00-C74B-AA52-3D99F41B2748}" destId="{35F74594-729B-E949-BF12-31D4CB832CB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76182DB-EAE4-466E-B85C-AC820462B7E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2EBBA3-DB77-4AB5-9EBF-E2C9BBDFB900}">
      <dgm:prSet/>
      <dgm:spPr/>
      <dgm:t>
        <a:bodyPr/>
        <a:lstStyle/>
        <a:p>
          <a:r>
            <a:rPr lang="en-US"/>
            <a:t>Integrate tools such as: Azure Security Center, AWS GuardDuty, GCP Security Command Center</a:t>
          </a:r>
        </a:p>
      </dgm:t>
    </dgm:pt>
    <dgm:pt modelId="{1CBD887F-87EE-4F8D-979F-F2BA73A27BB2}" type="parTrans" cxnId="{C3B61EEE-1E47-46E4-881A-B597473FC743}">
      <dgm:prSet/>
      <dgm:spPr/>
      <dgm:t>
        <a:bodyPr/>
        <a:lstStyle/>
        <a:p>
          <a:endParaRPr lang="en-US"/>
        </a:p>
      </dgm:t>
    </dgm:pt>
    <dgm:pt modelId="{7119FD0B-0DC8-4818-933B-37E5158C3CA4}" type="sibTrans" cxnId="{C3B61EEE-1E47-46E4-881A-B597473FC743}">
      <dgm:prSet/>
      <dgm:spPr/>
      <dgm:t>
        <a:bodyPr/>
        <a:lstStyle/>
        <a:p>
          <a:endParaRPr lang="en-US"/>
        </a:p>
      </dgm:t>
    </dgm:pt>
    <dgm:pt modelId="{B4088D5B-2C30-4786-BB0D-850B93629697}">
      <dgm:prSet/>
      <dgm:spPr/>
      <dgm:t>
        <a:bodyPr/>
        <a:lstStyle/>
        <a:p>
          <a:r>
            <a:rPr lang="en-US"/>
            <a:t>Explanation: Native cloud tools provide real-time insights and proactive protection.</a:t>
          </a:r>
        </a:p>
      </dgm:t>
    </dgm:pt>
    <dgm:pt modelId="{12DD35DB-5E92-4B66-9EF1-15E83006D255}" type="parTrans" cxnId="{1CC685AE-DAA4-4AE6-84A8-0CE899B1847D}">
      <dgm:prSet/>
      <dgm:spPr/>
      <dgm:t>
        <a:bodyPr/>
        <a:lstStyle/>
        <a:p>
          <a:endParaRPr lang="en-US"/>
        </a:p>
      </dgm:t>
    </dgm:pt>
    <dgm:pt modelId="{75E5FF85-D489-4D8F-B8E7-25C4893693B7}" type="sibTrans" cxnId="{1CC685AE-DAA4-4AE6-84A8-0CE899B1847D}">
      <dgm:prSet/>
      <dgm:spPr/>
      <dgm:t>
        <a:bodyPr/>
        <a:lstStyle/>
        <a:p>
          <a:endParaRPr lang="en-US"/>
        </a:p>
      </dgm:t>
    </dgm:pt>
    <dgm:pt modelId="{4AD9D2B9-CE8F-3146-AF28-019D5B4BE790}" type="pres">
      <dgm:prSet presAssocID="{D76182DB-EAE4-466E-B85C-AC820462B7E4}" presName="linear" presStyleCnt="0">
        <dgm:presLayoutVars>
          <dgm:animLvl val="lvl"/>
          <dgm:resizeHandles val="exact"/>
        </dgm:presLayoutVars>
      </dgm:prSet>
      <dgm:spPr/>
    </dgm:pt>
    <dgm:pt modelId="{4D0CE64A-11D3-3D48-AE13-B75C627E8B90}" type="pres">
      <dgm:prSet presAssocID="{F72EBBA3-DB77-4AB5-9EBF-E2C9BBDFB90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2FC186E-380C-4642-A556-7D9B75924C44}" type="pres">
      <dgm:prSet presAssocID="{7119FD0B-0DC8-4818-933B-37E5158C3CA4}" presName="spacer" presStyleCnt="0"/>
      <dgm:spPr/>
    </dgm:pt>
    <dgm:pt modelId="{54765294-7716-E44F-B260-21FBD3E9050B}" type="pres">
      <dgm:prSet presAssocID="{B4088D5B-2C30-4786-BB0D-850B9362969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D269A20E-8E1A-2D4E-82F9-EA505CDB4CC9}" type="presOf" srcId="{B4088D5B-2C30-4786-BB0D-850B93629697}" destId="{54765294-7716-E44F-B260-21FBD3E9050B}" srcOrd="0" destOrd="0" presId="urn:microsoft.com/office/officeart/2005/8/layout/vList2"/>
    <dgm:cxn modelId="{213D8C44-F118-E24E-811D-46BD45D0131F}" type="presOf" srcId="{D76182DB-EAE4-466E-B85C-AC820462B7E4}" destId="{4AD9D2B9-CE8F-3146-AF28-019D5B4BE790}" srcOrd="0" destOrd="0" presId="urn:microsoft.com/office/officeart/2005/8/layout/vList2"/>
    <dgm:cxn modelId="{5E74B885-4A56-024B-948D-6B57BF903D01}" type="presOf" srcId="{F72EBBA3-DB77-4AB5-9EBF-E2C9BBDFB900}" destId="{4D0CE64A-11D3-3D48-AE13-B75C627E8B90}" srcOrd="0" destOrd="0" presId="urn:microsoft.com/office/officeart/2005/8/layout/vList2"/>
    <dgm:cxn modelId="{1CC685AE-DAA4-4AE6-84A8-0CE899B1847D}" srcId="{D76182DB-EAE4-466E-B85C-AC820462B7E4}" destId="{B4088D5B-2C30-4786-BB0D-850B93629697}" srcOrd="1" destOrd="0" parTransId="{12DD35DB-5E92-4B66-9EF1-15E83006D255}" sibTransId="{75E5FF85-D489-4D8F-B8E7-25C4893693B7}"/>
    <dgm:cxn modelId="{C3B61EEE-1E47-46E4-881A-B597473FC743}" srcId="{D76182DB-EAE4-466E-B85C-AC820462B7E4}" destId="{F72EBBA3-DB77-4AB5-9EBF-E2C9BBDFB900}" srcOrd="0" destOrd="0" parTransId="{1CBD887F-87EE-4F8D-979F-F2BA73A27BB2}" sibTransId="{7119FD0B-0DC8-4818-933B-37E5158C3CA4}"/>
    <dgm:cxn modelId="{C468F258-41EA-2642-B99A-601B65B0482D}" type="presParOf" srcId="{4AD9D2B9-CE8F-3146-AF28-019D5B4BE790}" destId="{4D0CE64A-11D3-3D48-AE13-B75C627E8B90}" srcOrd="0" destOrd="0" presId="urn:microsoft.com/office/officeart/2005/8/layout/vList2"/>
    <dgm:cxn modelId="{1C7C8602-3A3D-0F40-980D-E8A22866511A}" type="presParOf" srcId="{4AD9D2B9-CE8F-3146-AF28-019D5B4BE790}" destId="{A2FC186E-380C-4642-A556-7D9B75924C44}" srcOrd="1" destOrd="0" presId="urn:microsoft.com/office/officeart/2005/8/layout/vList2"/>
    <dgm:cxn modelId="{D69E3A03-EDC1-AD4A-9879-F4F63D3631D4}" type="presParOf" srcId="{4AD9D2B9-CE8F-3146-AF28-019D5B4BE790}" destId="{54765294-7716-E44F-B260-21FBD3E9050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9CCAA69-480B-4FE3-900C-F2D42DE4486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DD6A16BE-F50F-46BC-9C97-496F78E9B773}">
      <dgm:prSet/>
      <dgm:spPr/>
      <dgm:t>
        <a:bodyPr/>
        <a:lstStyle/>
        <a:p>
          <a:r>
            <a:rPr lang="en-US"/>
            <a:t>Use RBAC to control employee privileges.</a:t>
          </a:r>
        </a:p>
      </dgm:t>
    </dgm:pt>
    <dgm:pt modelId="{6E947B3F-C7CE-4255-8DF3-6215A602D9EF}" type="parTrans" cxnId="{6771A881-B726-45B3-BD0A-1C3AA4B1BE4D}">
      <dgm:prSet/>
      <dgm:spPr/>
      <dgm:t>
        <a:bodyPr/>
        <a:lstStyle/>
        <a:p>
          <a:endParaRPr lang="en-US"/>
        </a:p>
      </dgm:t>
    </dgm:pt>
    <dgm:pt modelId="{27FC8841-1DB0-4E0B-805A-D4C1185491C8}" type="sibTrans" cxnId="{6771A881-B726-45B3-BD0A-1C3AA4B1BE4D}">
      <dgm:prSet/>
      <dgm:spPr/>
      <dgm:t>
        <a:bodyPr/>
        <a:lstStyle/>
        <a:p>
          <a:endParaRPr lang="en-US"/>
        </a:p>
      </dgm:t>
    </dgm:pt>
    <dgm:pt modelId="{266A5DB5-B6D6-4C8F-B278-0C7AF7D7DD22}">
      <dgm:prSet/>
      <dgm:spPr/>
      <dgm:t>
        <a:bodyPr/>
        <a:lstStyle/>
        <a:p>
          <a:r>
            <a:rPr lang="en-US"/>
            <a:t>Apply policies for data retention, encryption, and quota limits.</a:t>
          </a:r>
        </a:p>
      </dgm:t>
    </dgm:pt>
    <dgm:pt modelId="{3574CFBD-1BB3-4382-87BC-39B6D4F139C5}" type="parTrans" cxnId="{916A7395-F353-4443-8E1D-D5D30728B60F}">
      <dgm:prSet/>
      <dgm:spPr/>
      <dgm:t>
        <a:bodyPr/>
        <a:lstStyle/>
        <a:p>
          <a:endParaRPr lang="en-US"/>
        </a:p>
      </dgm:t>
    </dgm:pt>
    <dgm:pt modelId="{979711D2-2FAF-4860-9594-60CDDB5F4135}" type="sibTrans" cxnId="{916A7395-F353-4443-8E1D-D5D30728B60F}">
      <dgm:prSet/>
      <dgm:spPr/>
      <dgm:t>
        <a:bodyPr/>
        <a:lstStyle/>
        <a:p>
          <a:endParaRPr lang="en-US"/>
        </a:p>
      </dgm:t>
    </dgm:pt>
    <dgm:pt modelId="{D5CBA68E-5628-4AF2-AD87-B198167097A3}">
      <dgm:prSet/>
      <dgm:spPr/>
      <dgm:t>
        <a:bodyPr/>
        <a:lstStyle/>
        <a:p>
          <a:r>
            <a:rPr lang="en-US"/>
            <a:t>Explanation: Ensures compliance with business and regulatory standards.</a:t>
          </a:r>
        </a:p>
      </dgm:t>
    </dgm:pt>
    <dgm:pt modelId="{185E5D63-2FA1-4E8A-AD16-B6D16F5CDED8}" type="parTrans" cxnId="{916F31F6-B1DB-49DC-8D3E-6B2B72CC1687}">
      <dgm:prSet/>
      <dgm:spPr/>
      <dgm:t>
        <a:bodyPr/>
        <a:lstStyle/>
        <a:p>
          <a:endParaRPr lang="en-US"/>
        </a:p>
      </dgm:t>
    </dgm:pt>
    <dgm:pt modelId="{DA3FE17C-BA46-4649-BC78-E8CFFB6B2143}" type="sibTrans" cxnId="{916F31F6-B1DB-49DC-8D3E-6B2B72CC1687}">
      <dgm:prSet/>
      <dgm:spPr/>
      <dgm:t>
        <a:bodyPr/>
        <a:lstStyle/>
        <a:p>
          <a:endParaRPr lang="en-US"/>
        </a:p>
      </dgm:t>
    </dgm:pt>
    <dgm:pt modelId="{1B6D29C4-33CE-4644-8E7A-26F049707214}" type="pres">
      <dgm:prSet presAssocID="{69CCAA69-480B-4FE3-900C-F2D42DE4486D}" presName="vert0" presStyleCnt="0">
        <dgm:presLayoutVars>
          <dgm:dir/>
          <dgm:animOne val="branch"/>
          <dgm:animLvl val="lvl"/>
        </dgm:presLayoutVars>
      </dgm:prSet>
      <dgm:spPr/>
    </dgm:pt>
    <dgm:pt modelId="{B84F6F3A-B889-7E4A-B37E-FFC0C211F936}" type="pres">
      <dgm:prSet presAssocID="{DD6A16BE-F50F-46BC-9C97-496F78E9B773}" presName="thickLine" presStyleLbl="alignNode1" presStyleIdx="0" presStyleCnt="3"/>
      <dgm:spPr/>
    </dgm:pt>
    <dgm:pt modelId="{9A9897EE-3FC9-8C4A-AD02-3CFB218C657C}" type="pres">
      <dgm:prSet presAssocID="{DD6A16BE-F50F-46BC-9C97-496F78E9B773}" presName="horz1" presStyleCnt="0"/>
      <dgm:spPr/>
    </dgm:pt>
    <dgm:pt modelId="{B9717115-3DC8-9244-A583-16648847C675}" type="pres">
      <dgm:prSet presAssocID="{DD6A16BE-F50F-46BC-9C97-496F78E9B773}" presName="tx1" presStyleLbl="revTx" presStyleIdx="0" presStyleCnt="3"/>
      <dgm:spPr/>
    </dgm:pt>
    <dgm:pt modelId="{71BBEC76-FD7C-9A4A-AA46-9430FD2DBBA3}" type="pres">
      <dgm:prSet presAssocID="{DD6A16BE-F50F-46BC-9C97-496F78E9B773}" presName="vert1" presStyleCnt="0"/>
      <dgm:spPr/>
    </dgm:pt>
    <dgm:pt modelId="{7F1AFD8D-DD94-6A47-AFA5-A515E4876160}" type="pres">
      <dgm:prSet presAssocID="{266A5DB5-B6D6-4C8F-B278-0C7AF7D7DD22}" presName="thickLine" presStyleLbl="alignNode1" presStyleIdx="1" presStyleCnt="3"/>
      <dgm:spPr/>
    </dgm:pt>
    <dgm:pt modelId="{C67CA4F7-4895-C340-9D0A-8535B3B9EBBD}" type="pres">
      <dgm:prSet presAssocID="{266A5DB5-B6D6-4C8F-B278-0C7AF7D7DD22}" presName="horz1" presStyleCnt="0"/>
      <dgm:spPr/>
    </dgm:pt>
    <dgm:pt modelId="{319F778B-7BA2-CA43-B6F7-605891493CF1}" type="pres">
      <dgm:prSet presAssocID="{266A5DB5-B6D6-4C8F-B278-0C7AF7D7DD22}" presName="tx1" presStyleLbl="revTx" presStyleIdx="1" presStyleCnt="3"/>
      <dgm:spPr/>
    </dgm:pt>
    <dgm:pt modelId="{923D7160-DCB1-8048-A4D8-3E43F4D1F217}" type="pres">
      <dgm:prSet presAssocID="{266A5DB5-B6D6-4C8F-B278-0C7AF7D7DD22}" presName="vert1" presStyleCnt="0"/>
      <dgm:spPr/>
    </dgm:pt>
    <dgm:pt modelId="{545D3F8D-23B3-E745-BAA3-B9C318A61A51}" type="pres">
      <dgm:prSet presAssocID="{D5CBA68E-5628-4AF2-AD87-B198167097A3}" presName="thickLine" presStyleLbl="alignNode1" presStyleIdx="2" presStyleCnt="3"/>
      <dgm:spPr/>
    </dgm:pt>
    <dgm:pt modelId="{EBA52FB5-7D71-CC4C-9A51-9AD9C4E906F9}" type="pres">
      <dgm:prSet presAssocID="{D5CBA68E-5628-4AF2-AD87-B198167097A3}" presName="horz1" presStyleCnt="0"/>
      <dgm:spPr/>
    </dgm:pt>
    <dgm:pt modelId="{09E73637-8880-FC44-BCA8-ED3F67A96218}" type="pres">
      <dgm:prSet presAssocID="{D5CBA68E-5628-4AF2-AD87-B198167097A3}" presName="tx1" presStyleLbl="revTx" presStyleIdx="2" presStyleCnt="3"/>
      <dgm:spPr/>
    </dgm:pt>
    <dgm:pt modelId="{87D7D900-5DBB-A94C-8EB7-8783E247EEAE}" type="pres">
      <dgm:prSet presAssocID="{D5CBA68E-5628-4AF2-AD87-B198167097A3}" presName="vert1" presStyleCnt="0"/>
      <dgm:spPr/>
    </dgm:pt>
  </dgm:ptLst>
  <dgm:cxnLst>
    <dgm:cxn modelId="{FCB7BE0E-AFF9-384F-A995-77EC26C91625}" type="presOf" srcId="{DD6A16BE-F50F-46BC-9C97-496F78E9B773}" destId="{B9717115-3DC8-9244-A583-16648847C675}" srcOrd="0" destOrd="0" presId="urn:microsoft.com/office/officeart/2008/layout/LinedList"/>
    <dgm:cxn modelId="{1B2D8024-D6FD-CB47-A556-8EA3C6D6B130}" type="presOf" srcId="{69CCAA69-480B-4FE3-900C-F2D42DE4486D}" destId="{1B6D29C4-33CE-4644-8E7A-26F049707214}" srcOrd="0" destOrd="0" presId="urn:microsoft.com/office/officeart/2008/layout/LinedList"/>
    <dgm:cxn modelId="{9E36607F-D180-EF48-81DD-4D116B13161D}" type="presOf" srcId="{266A5DB5-B6D6-4C8F-B278-0C7AF7D7DD22}" destId="{319F778B-7BA2-CA43-B6F7-605891493CF1}" srcOrd="0" destOrd="0" presId="urn:microsoft.com/office/officeart/2008/layout/LinedList"/>
    <dgm:cxn modelId="{6771A881-B726-45B3-BD0A-1C3AA4B1BE4D}" srcId="{69CCAA69-480B-4FE3-900C-F2D42DE4486D}" destId="{DD6A16BE-F50F-46BC-9C97-496F78E9B773}" srcOrd="0" destOrd="0" parTransId="{6E947B3F-C7CE-4255-8DF3-6215A602D9EF}" sibTransId="{27FC8841-1DB0-4E0B-805A-D4C1185491C8}"/>
    <dgm:cxn modelId="{916A7395-F353-4443-8E1D-D5D30728B60F}" srcId="{69CCAA69-480B-4FE3-900C-F2D42DE4486D}" destId="{266A5DB5-B6D6-4C8F-B278-0C7AF7D7DD22}" srcOrd="1" destOrd="0" parTransId="{3574CFBD-1BB3-4382-87BC-39B6D4F139C5}" sibTransId="{979711D2-2FAF-4860-9594-60CDDB5F4135}"/>
    <dgm:cxn modelId="{916F31F6-B1DB-49DC-8D3E-6B2B72CC1687}" srcId="{69CCAA69-480B-4FE3-900C-F2D42DE4486D}" destId="{D5CBA68E-5628-4AF2-AD87-B198167097A3}" srcOrd="2" destOrd="0" parTransId="{185E5D63-2FA1-4E8A-AD16-B6D16F5CDED8}" sibTransId="{DA3FE17C-BA46-4649-BC78-E8CFFB6B2143}"/>
    <dgm:cxn modelId="{30F691F7-8191-3543-8F0B-6792445E0A4D}" type="presOf" srcId="{D5CBA68E-5628-4AF2-AD87-B198167097A3}" destId="{09E73637-8880-FC44-BCA8-ED3F67A96218}" srcOrd="0" destOrd="0" presId="urn:microsoft.com/office/officeart/2008/layout/LinedList"/>
    <dgm:cxn modelId="{AB342F94-4344-EF47-BBA0-F1648B7C1684}" type="presParOf" srcId="{1B6D29C4-33CE-4644-8E7A-26F049707214}" destId="{B84F6F3A-B889-7E4A-B37E-FFC0C211F936}" srcOrd="0" destOrd="0" presId="urn:microsoft.com/office/officeart/2008/layout/LinedList"/>
    <dgm:cxn modelId="{1B393E06-3B67-B64D-8849-E827F2A25143}" type="presParOf" srcId="{1B6D29C4-33CE-4644-8E7A-26F049707214}" destId="{9A9897EE-3FC9-8C4A-AD02-3CFB218C657C}" srcOrd="1" destOrd="0" presId="urn:microsoft.com/office/officeart/2008/layout/LinedList"/>
    <dgm:cxn modelId="{79720A2E-6C96-F540-A6AB-ED642B51A856}" type="presParOf" srcId="{9A9897EE-3FC9-8C4A-AD02-3CFB218C657C}" destId="{B9717115-3DC8-9244-A583-16648847C675}" srcOrd="0" destOrd="0" presId="urn:microsoft.com/office/officeart/2008/layout/LinedList"/>
    <dgm:cxn modelId="{AD257AEB-532E-6C49-B03A-863726C0DD38}" type="presParOf" srcId="{9A9897EE-3FC9-8C4A-AD02-3CFB218C657C}" destId="{71BBEC76-FD7C-9A4A-AA46-9430FD2DBBA3}" srcOrd="1" destOrd="0" presId="urn:microsoft.com/office/officeart/2008/layout/LinedList"/>
    <dgm:cxn modelId="{5DEFC831-62C4-D14C-B807-A254421D9001}" type="presParOf" srcId="{1B6D29C4-33CE-4644-8E7A-26F049707214}" destId="{7F1AFD8D-DD94-6A47-AFA5-A515E4876160}" srcOrd="2" destOrd="0" presId="urn:microsoft.com/office/officeart/2008/layout/LinedList"/>
    <dgm:cxn modelId="{8BB5218E-6CB0-DA4E-81EB-FAC47C673056}" type="presParOf" srcId="{1B6D29C4-33CE-4644-8E7A-26F049707214}" destId="{C67CA4F7-4895-C340-9D0A-8535B3B9EBBD}" srcOrd="3" destOrd="0" presId="urn:microsoft.com/office/officeart/2008/layout/LinedList"/>
    <dgm:cxn modelId="{69817FC9-8AB9-314E-A6EA-C31A18828297}" type="presParOf" srcId="{C67CA4F7-4895-C340-9D0A-8535B3B9EBBD}" destId="{319F778B-7BA2-CA43-B6F7-605891493CF1}" srcOrd="0" destOrd="0" presId="urn:microsoft.com/office/officeart/2008/layout/LinedList"/>
    <dgm:cxn modelId="{324D2702-0796-DF4D-8DC5-5DC64F576845}" type="presParOf" srcId="{C67CA4F7-4895-C340-9D0A-8535B3B9EBBD}" destId="{923D7160-DCB1-8048-A4D8-3E43F4D1F217}" srcOrd="1" destOrd="0" presId="urn:microsoft.com/office/officeart/2008/layout/LinedList"/>
    <dgm:cxn modelId="{3FEB3112-3851-5E46-B9F8-FEE05F814904}" type="presParOf" srcId="{1B6D29C4-33CE-4644-8E7A-26F049707214}" destId="{545D3F8D-23B3-E745-BAA3-B9C318A61A51}" srcOrd="4" destOrd="0" presId="urn:microsoft.com/office/officeart/2008/layout/LinedList"/>
    <dgm:cxn modelId="{82268C49-2875-E540-B14D-E70D1DE7D31D}" type="presParOf" srcId="{1B6D29C4-33CE-4644-8E7A-26F049707214}" destId="{EBA52FB5-7D71-CC4C-9A51-9AD9C4E906F9}" srcOrd="5" destOrd="0" presId="urn:microsoft.com/office/officeart/2008/layout/LinedList"/>
    <dgm:cxn modelId="{8ABD4541-0C08-B442-94D2-F3837FD20EF4}" type="presParOf" srcId="{EBA52FB5-7D71-CC4C-9A51-9AD9C4E906F9}" destId="{09E73637-8880-FC44-BCA8-ED3F67A96218}" srcOrd="0" destOrd="0" presId="urn:microsoft.com/office/officeart/2008/layout/LinedList"/>
    <dgm:cxn modelId="{D5355136-F73C-074E-B341-C93226B89D91}" type="presParOf" srcId="{EBA52FB5-7D71-CC4C-9A51-9AD9C4E906F9}" destId="{87D7D900-5DBB-A94C-8EB7-8783E247EEA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95A1965-ED97-4B4A-8177-4B07D01A76CD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5A4CA8D-9A81-4A49-A2CF-F472F97479C7}">
      <dgm:prSet/>
      <dgm:spPr/>
      <dgm:t>
        <a:bodyPr/>
        <a:lstStyle/>
        <a:p>
          <a:r>
            <a:rPr lang="en-US"/>
            <a:t>Automate with Azure Sentinel Playbooks for incident response.</a:t>
          </a:r>
        </a:p>
      </dgm:t>
    </dgm:pt>
    <dgm:pt modelId="{B5B50D5F-C12F-4571-8962-5CDE304F6482}" type="parTrans" cxnId="{626B9494-B5F1-403D-84E4-D9A3B23B104C}">
      <dgm:prSet/>
      <dgm:spPr/>
      <dgm:t>
        <a:bodyPr/>
        <a:lstStyle/>
        <a:p>
          <a:endParaRPr lang="en-US"/>
        </a:p>
      </dgm:t>
    </dgm:pt>
    <dgm:pt modelId="{E464C44A-9756-4FE4-AF1F-5891D9EADAA1}" type="sibTrans" cxnId="{626B9494-B5F1-403D-84E4-D9A3B23B104C}">
      <dgm:prSet/>
      <dgm:spPr/>
      <dgm:t>
        <a:bodyPr/>
        <a:lstStyle/>
        <a:p>
          <a:endParaRPr lang="en-US"/>
        </a:p>
      </dgm:t>
    </dgm:pt>
    <dgm:pt modelId="{15AFCF01-E1AC-4E7B-B711-277AE8276916}">
      <dgm:prSet/>
      <dgm:spPr/>
      <dgm:t>
        <a:bodyPr/>
        <a:lstStyle/>
        <a:p>
          <a:r>
            <a:rPr lang="en-US"/>
            <a:t>CI/CD security scans for vulnerabilities.</a:t>
          </a:r>
        </a:p>
      </dgm:t>
    </dgm:pt>
    <dgm:pt modelId="{3AB9B8A4-A3E3-4D10-A3C3-DF0A2107562D}" type="parTrans" cxnId="{25BADC3F-41DB-4278-A318-3FE7235AB70B}">
      <dgm:prSet/>
      <dgm:spPr/>
      <dgm:t>
        <a:bodyPr/>
        <a:lstStyle/>
        <a:p>
          <a:endParaRPr lang="en-US"/>
        </a:p>
      </dgm:t>
    </dgm:pt>
    <dgm:pt modelId="{800E0302-C5E6-4357-9C5A-2B9CCAF4F2A3}" type="sibTrans" cxnId="{25BADC3F-41DB-4278-A318-3FE7235AB70B}">
      <dgm:prSet/>
      <dgm:spPr/>
      <dgm:t>
        <a:bodyPr/>
        <a:lstStyle/>
        <a:p>
          <a:endParaRPr lang="en-US"/>
        </a:p>
      </dgm:t>
    </dgm:pt>
    <dgm:pt modelId="{2481C43F-532A-4A03-9D6E-C7B0482AD7B6}">
      <dgm:prSet/>
      <dgm:spPr/>
      <dgm:t>
        <a:bodyPr/>
        <a:lstStyle/>
        <a:p>
          <a:r>
            <a:rPr lang="en-US"/>
            <a:t>Explanation: Automation reduces human error and speeds up security responses.</a:t>
          </a:r>
        </a:p>
      </dgm:t>
    </dgm:pt>
    <dgm:pt modelId="{9DD2025D-A3C6-46B6-B963-0A1DE95EDE33}" type="parTrans" cxnId="{B6940622-71D4-4812-B9C8-6EED235339E0}">
      <dgm:prSet/>
      <dgm:spPr/>
      <dgm:t>
        <a:bodyPr/>
        <a:lstStyle/>
        <a:p>
          <a:endParaRPr lang="en-US"/>
        </a:p>
      </dgm:t>
    </dgm:pt>
    <dgm:pt modelId="{B62D8098-D173-44CC-8E48-414CC7837FA2}" type="sibTrans" cxnId="{B6940622-71D4-4812-B9C8-6EED235339E0}">
      <dgm:prSet/>
      <dgm:spPr/>
      <dgm:t>
        <a:bodyPr/>
        <a:lstStyle/>
        <a:p>
          <a:endParaRPr lang="en-US"/>
        </a:p>
      </dgm:t>
    </dgm:pt>
    <dgm:pt modelId="{88B57976-9CA9-1B40-A6FA-7DEC56A23E27}" type="pres">
      <dgm:prSet presAssocID="{295A1965-ED97-4B4A-8177-4B07D01A76CD}" presName="Name0" presStyleCnt="0">
        <dgm:presLayoutVars>
          <dgm:dir/>
          <dgm:animLvl val="lvl"/>
          <dgm:resizeHandles val="exact"/>
        </dgm:presLayoutVars>
      </dgm:prSet>
      <dgm:spPr/>
    </dgm:pt>
    <dgm:pt modelId="{7BD7A578-8840-0A43-9FA9-EC7647039E6A}" type="pres">
      <dgm:prSet presAssocID="{05A4CA8D-9A81-4A49-A2CF-F472F97479C7}" presName="linNode" presStyleCnt="0"/>
      <dgm:spPr/>
    </dgm:pt>
    <dgm:pt modelId="{9D3B8549-24EC-7C42-8901-05EA72F04580}" type="pres">
      <dgm:prSet presAssocID="{05A4CA8D-9A81-4A49-A2CF-F472F97479C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2DD13CB6-F696-2940-9C20-D249870CDF31}" type="pres">
      <dgm:prSet presAssocID="{E464C44A-9756-4FE4-AF1F-5891D9EADAA1}" presName="sp" presStyleCnt="0"/>
      <dgm:spPr/>
    </dgm:pt>
    <dgm:pt modelId="{2C552490-B8E9-4642-819F-3617EEE00534}" type="pres">
      <dgm:prSet presAssocID="{15AFCF01-E1AC-4E7B-B711-277AE8276916}" presName="linNode" presStyleCnt="0"/>
      <dgm:spPr/>
    </dgm:pt>
    <dgm:pt modelId="{C676031E-DCA0-5E42-B4E2-86A6D1737346}" type="pres">
      <dgm:prSet presAssocID="{15AFCF01-E1AC-4E7B-B711-277AE8276916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6D2146B3-961B-D34B-B814-FB81C0E61140}" type="pres">
      <dgm:prSet presAssocID="{800E0302-C5E6-4357-9C5A-2B9CCAF4F2A3}" presName="sp" presStyleCnt="0"/>
      <dgm:spPr/>
    </dgm:pt>
    <dgm:pt modelId="{0318F7A6-1571-644F-A520-AF168EB11C91}" type="pres">
      <dgm:prSet presAssocID="{2481C43F-532A-4A03-9D6E-C7B0482AD7B6}" presName="linNode" presStyleCnt="0"/>
      <dgm:spPr/>
    </dgm:pt>
    <dgm:pt modelId="{78A69534-2022-D745-9288-5B2D27CA6A5B}" type="pres">
      <dgm:prSet presAssocID="{2481C43F-532A-4A03-9D6E-C7B0482AD7B6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B6940622-71D4-4812-B9C8-6EED235339E0}" srcId="{295A1965-ED97-4B4A-8177-4B07D01A76CD}" destId="{2481C43F-532A-4A03-9D6E-C7B0482AD7B6}" srcOrd="2" destOrd="0" parTransId="{9DD2025D-A3C6-46B6-B963-0A1DE95EDE33}" sibTransId="{B62D8098-D173-44CC-8E48-414CC7837FA2}"/>
    <dgm:cxn modelId="{63446A2F-C1AC-4C44-9F90-C6BF42815980}" type="presOf" srcId="{05A4CA8D-9A81-4A49-A2CF-F472F97479C7}" destId="{9D3B8549-24EC-7C42-8901-05EA72F04580}" srcOrd="0" destOrd="0" presId="urn:microsoft.com/office/officeart/2005/8/layout/vList5"/>
    <dgm:cxn modelId="{25BADC3F-41DB-4278-A318-3FE7235AB70B}" srcId="{295A1965-ED97-4B4A-8177-4B07D01A76CD}" destId="{15AFCF01-E1AC-4E7B-B711-277AE8276916}" srcOrd="1" destOrd="0" parTransId="{3AB9B8A4-A3E3-4D10-A3C3-DF0A2107562D}" sibTransId="{800E0302-C5E6-4357-9C5A-2B9CCAF4F2A3}"/>
    <dgm:cxn modelId="{CCA8005B-C803-1441-8EC6-BF51360A980D}" type="presOf" srcId="{295A1965-ED97-4B4A-8177-4B07D01A76CD}" destId="{88B57976-9CA9-1B40-A6FA-7DEC56A23E27}" srcOrd="0" destOrd="0" presId="urn:microsoft.com/office/officeart/2005/8/layout/vList5"/>
    <dgm:cxn modelId="{626B9494-B5F1-403D-84E4-D9A3B23B104C}" srcId="{295A1965-ED97-4B4A-8177-4B07D01A76CD}" destId="{05A4CA8D-9A81-4A49-A2CF-F472F97479C7}" srcOrd="0" destOrd="0" parTransId="{B5B50D5F-C12F-4571-8962-5CDE304F6482}" sibTransId="{E464C44A-9756-4FE4-AF1F-5891D9EADAA1}"/>
    <dgm:cxn modelId="{D919479B-9232-3649-84CD-CFCE72D1FB98}" type="presOf" srcId="{2481C43F-532A-4A03-9D6E-C7B0482AD7B6}" destId="{78A69534-2022-D745-9288-5B2D27CA6A5B}" srcOrd="0" destOrd="0" presId="urn:microsoft.com/office/officeart/2005/8/layout/vList5"/>
    <dgm:cxn modelId="{D27D81DF-25F1-0644-B280-D0AD303C5B73}" type="presOf" srcId="{15AFCF01-E1AC-4E7B-B711-277AE8276916}" destId="{C676031E-DCA0-5E42-B4E2-86A6D1737346}" srcOrd="0" destOrd="0" presId="urn:microsoft.com/office/officeart/2005/8/layout/vList5"/>
    <dgm:cxn modelId="{7171B1A0-5D66-9D47-89DE-9EC1DAF4A1C1}" type="presParOf" srcId="{88B57976-9CA9-1B40-A6FA-7DEC56A23E27}" destId="{7BD7A578-8840-0A43-9FA9-EC7647039E6A}" srcOrd="0" destOrd="0" presId="urn:microsoft.com/office/officeart/2005/8/layout/vList5"/>
    <dgm:cxn modelId="{C90AA0A9-3314-BC4A-83D0-6C9AF6E34483}" type="presParOf" srcId="{7BD7A578-8840-0A43-9FA9-EC7647039E6A}" destId="{9D3B8549-24EC-7C42-8901-05EA72F04580}" srcOrd="0" destOrd="0" presId="urn:microsoft.com/office/officeart/2005/8/layout/vList5"/>
    <dgm:cxn modelId="{0BEA8BA4-CBAC-F949-8FBB-74C2E6C5EF78}" type="presParOf" srcId="{88B57976-9CA9-1B40-A6FA-7DEC56A23E27}" destId="{2DD13CB6-F696-2940-9C20-D249870CDF31}" srcOrd="1" destOrd="0" presId="urn:microsoft.com/office/officeart/2005/8/layout/vList5"/>
    <dgm:cxn modelId="{DFB7BBCF-857D-0147-B439-5DC7F5241E33}" type="presParOf" srcId="{88B57976-9CA9-1B40-A6FA-7DEC56A23E27}" destId="{2C552490-B8E9-4642-819F-3617EEE00534}" srcOrd="2" destOrd="0" presId="urn:microsoft.com/office/officeart/2005/8/layout/vList5"/>
    <dgm:cxn modelId="{E3B41CDC-85D6-1E42-AF3F-62BEABBCCA0C}" type="presParOf" srcId="{2C552490-B8E9-4642-819F-3617EEE00534}" destId="{C676031E-DCA0-5E42-B4E2-86A6D1737346}" srcOrd="0" destOrd="0" presId="urn:microsoft.com/office/officeart/2005/8/layout/vList5"/>
    <dgm:cxn modelId="{6CFD9AB0-ADDC-7E44-9992-390EC6675E17}" type="presParOf" srcId="{88B57976-9CA9-1B40-A6FA-7DEC56A23E27}" destId="{6D2146B3-961B-D34B-B814-FB81C0E61140}" srcOrd="3" destOrd="0" presId="urn:microsoft.com/office/officeart/2005/8/layout/vList5"/>
    <dgm:cxn modelId="{076ED7AD-B057-C149-B975-95B49FC70F52}" type="presParOf" srcId="{88B57976-9CA9-1B40-A6FA-7DEC56A23E27}" destId="{0318F7A6-1571-644F-A520-AF168EB11C91}" srcOrd="4" destOrd="0" presId="urn:microsoft.com/office/officeart/2005/8/layout/vList5"/>
    <dgm:cxn modelId="{C60F1654-0F50-7948-A730-BCF49AB72527}" type="presParOf" srcId="{0318F7A6-1571-644F-A520-AF168EB11C91}" destId="{78A69534-2022-D745-9288-5B2D27CA6A5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A57F27-23B6-412E-AC66-0FC93CF784F3}">
      <dsp:nvSpPr>
        <dsp:cNvPr id="0" name=""/>
        <dsp:cNvSpPr/>
      </dsp:nvSpPr>
      <dsp:spPr>
        <a:xfrm>
          <a:off x="0" y="707288"/>
          <a:ext cx="7886700" cy="130576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269B4-EF76-4068-B4C6-566559D0CDEB}">
      <dsp:nvSpPr>
        <dsp:cNvPr id="0" name=""/>
        <dsp:cNvSpPr/>
      </dsp:nvSpPr>
      <dsp:spPr>
        <a:xfrm>
          <a:off x="394993" y="1001085"/>
          <a:ext cx="718169" cy="7181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F11544-D3C3-46DB-BD57-2ABB767B4FD3}">
      <dsp:nvSpPr>
        <dsp:cNvPr id="0" name=""/>
        <dsp:cNvSpPr/>
      </dsp:nvSpPr>
      <dsp:spPr>
        <a:xfrm>
          <a:off x="1508156" y="707288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Security &amp; Compliance in Algonquin Pet Store</a:t>
          </a:r>
        </a:p>
      </dsp:txBody>
      <dsp:txXfrm>
        <a:off x="1508156" y="707288"/>
        <a:ext cx="6378543" cy="1305763"/>
      </dsp:txXfrm>
    </dsp:sp>
    <dsp:sp modelId="{106A7DC9-B07C-4C89-B0E0-E209015DF02C}">
      <dsp:nvSpPr>
        <dsp:cNvPr id="0" name=""/>
        <dsp:cNvSpPr/>
      </dsp:nvSpPr>
      <dsp:spPr>
        <a:xfrm>
          <a:off x="0" y="2339492"/>
          <a:ext cx="7886700" cy="130576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A1CD3-58FC-48FC-A32F-9C745C651826}">
      <dsp:nvSpPr>
        <dsp:cNvPr id="0" name=""/>
        <dsp:cNvSpPr/>
      </dsp:nvSpPr>
      <dsp:spPr>
        <a:xfrm>
          <a:off x="394993" y="2633289"/>
          <a:ext cx="718169" cy="7181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5C01CE-D348-4AC1-8CEF-38118EB70047}">
      <dsp:nvSpPr>
        <dsp:cNvPr id="0" name=""/>
        <dsp:cNvSpPr/>
      </dsp:nvSpPr>
      <dsp:spPr>
        <a:xfrm>
          <a:off x="1508156" y="2339492"/>
          <a:ext cx="6378543" cy="1305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93" tIns="138193" rIns="138193" bIns="13819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Sai Karthick Kalidoss • 041185264 • CST8919</a:t>
          </a:r>
        </a:p>
      </dsp:txBody>
      <dsp:txXfrm>
        <a:off x="1508156" y="2339492"/>
        <a:ext cx="6378543" cy="13057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8BCBB-B773-9945-869E-8CFEC0187799}">
      <dsp:nvSpPr>
        <dsp:cNvPr id="0" name=""/>
        <dsp:cNvSpPr/>
      </dsp:nvSpPr>
      <dsp:spPr>
        <a:xfrm>
          <a:off x="0" y="624900"/>
          <a:ext cx="4683949" cy="13985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Implement SSO in store-front and store-admin for seamless access.</a:t>
          </a:r>
        </a:p>
      </dsp:txBody>
      <dsp:txXfrm>
        <a:off x="68270" y="693170"/>
        <a:ext cx="4547409" cy="1261975"/>
      </dsp:txXfrm>
    </dsp:sp>
    <dsp:sp modelId="{D984C471-9206-454F-BBAF-53F90F6FC851}">
      <dsp:nvSpPr>
        <dsp:cNvPr id="0" name=""/>
        <dsp:cNvSpPr/>
      </dsp:nvSpPr>
      <dsp:spPr>
        <a:xfrm>
          <a:off x="0" y="2095415"/>
          <a:ext cx="4683949" cy="139851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Use OAuth2, OpenID Connect, and SAML for authentication.</a:t>
          </a:r>
        </a:p>
      </dsp:txBody>
      <dsp:txXfrm>
        <a:off x="68270" y="2163685"/>
        <a:ext cx="4547409" cy="1261975"/>
      </dsp:txXfrm>
    </dsp:sp>
    <dsp:sp modelId="{1B89E6BC-44DF-B644-9E4E-DEF52BF3652C}">
      <dsp:nvSpPr>
        <dsp:cNvPr id="0" name=""/>
        <dsp:cNvSpPr/>
      </dsp:nvSpPr>
      <dsp:spPr>
        <a:xfrm>
          <a:off x="0" y="3565931"/>
          <a:ext cx="4683949" cy="139851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Explanation: Centralized authentication improves security while simplifying user access.</a:t>
          </a:r>
        </a:p>
      </dsp:txBody>
      <dsp:txXfrm>
        <a:off x="68270" y="3634201"/>
        <a:ext cx="4547409" cy="12619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87100-CE84-4847-870E-B543B35F3633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4E3FDF-4DEB-4A53-8EEB-E9C22D4FF0E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508FB6-F10F-4503-B515-29A17A2627D0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Log user logins, order changes, product updates, and admin actions.</a:t>
          </a:r>
        </a:p>
      </dsp:txBody>
      <dsp:txXfrm>
        <a:off x="1437631" y="531"/>
        <a:ext cx="6449068" cy="1244702"/>
      </dsp:txXfrm>
    </dsp:sp>
    <dsp:sp modelId="{AC76E7C2-62C8-4B19-923A-FFA9F270FB0E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B1F490-32D3-442E-92B9-B4127BCD5D68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A0CD8-85E5-4CD5-916A-258C53C93BA0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Azure Monitor, ELK Stack, or Splunk for log analysis.</a:t>
          </a:r>
        </a:p>
      </dsp:txBody>
      <dsp:txXfrm>
        <a:off x="1437631" y="1556410"/>
        <a:ext cx="6449068" cy="1244702"/>
      </dsp:txXfrm>
    </dsp:sp>
    <dsp:sp modelId="{FD1FDE14-F7C2-4F29-A610-48FFA80D062E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5FD4B7-787C-4FFF-9FD8-E2DCAC79982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15D32-9E09-4D6D-AE1D-31F6693B2035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Explanation: Capturing and analyzing events helps detect anomalies and supports compliance reporting.</a:t>
          </a:r>
        </a:p>
      </dsp:txBody>
      <dsp:txXfrm>
        <a:off x="1437631" y="3112289"/>
        <a:ext cx="6449068" cy="12447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19A4AD-BA32-7746-8ABD-C3D70C4863C1}">
      <dsp:nvSpPr>
        <dsp:cNvPr id="0" name=""/>
        <dsp:cNvSpPr/>
      </dsp:nvSpPr>
      <dsp:spPr>
        <a:xfrm>
          <a:off x="0" y="3427105"/>
          <a:ext cx="4358346" cy="224855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Explanation: Automated alerts enable quick responses to potential security breaches.</a:t>
          </a:r>
        </a:p>
      </dsp:txBody>
      <dsp:txXfrm>
        <a:off x="0" y="3427105"/>
        <a:ext cx="4358346" cy="2248552"/>
      </dsp:txXfrm>
    </dsp:sp>
    <dsp:sp modelId="{35F74594-729B-E949-BF12-31D4CB832CB5}">
      <dsp:nvSpPr>
        <dsp:cNvPr id="0" name=""/>
        <dsp:cNvSpPr/>
      </dsp:nvSpPr>
      <dsp:spPr>
        <a:xfrm rot="10800000">
          <a:off x="0" y="2560"/>
          <a:ext cx="4358346" cy="3458273"/>
        </a:xfrm>
        <a:prstGeom prst="upArrowCallou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Configure alerts for: Multiple failed login attempts, Suspicious admin activities, Unauthorized data access</a:t>
          </a:r>
        </a:p>
      </dsp:txBody>
      <dsp:txXfrm rot="10800000">
        <a:off x="0" y="2560"/>
        <a:ext cx="4358346" cy="22470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0CE64A-11D3-3D48-AE13-B75C627E8B90}">
      <dsp:nvSpPr>
        <dsp:cNvPr id="0" name=""/>
        <dsp:cNvSpPr/>
      </dsp:nvSpPr>
      <dsp:spPr>
        <a:xfrm>
          <a:off x="0" y="292530"/>
          <a:ext cx="5175384" cy="24265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Integrate tools such as: Azure Security Center, AWS GuardDuty, GCP Security Command Center</a:t>
          </a:r>
        </a:p>
      </dsp:txBody>
      <dsp:txXfrm>
        <a:off x="118456" y="410986"/>
        <a:ext cx="4938472" cy="2189667"/>
      </dsp:txXfrm>
    </dsp:sp>
    <dsp:sp modelId="{54765294-7716-E44F-B260-21FBD3E9050B}">
      <dsp:nvSpPr>
        <dsp:cNvPr id="0" name=""/>
        <dsp:cNvSpPr/>
      </dsp:nvSpPr>
      <dsp:spPr>
        <a:xfrm>
          <a:off x="0" y="2817030"/>
          <a:ext cx="5175384" cy="24265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Explanation: Native cloud tools provide real-time insights and proactive protection.</a:t>
          </a:r>
        </a:p>
      </dsp:txBody>
      <dsp:txXfrm>
        <a:off x="118456" y="2935486"/>
        <a:ext cx="4938472" cy="21896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4F6F3A-B889-7E4A-B37E-FFC0C211F936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17115-3DC8-9244-A583-16648847C675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Use RBAC to control employee privileges.</a:t>
          </a:r>
        </a:p>
      </dsp:txBody>
      <dsp:txXfrm>
        <a:off x="0" y="2703"/>
        <a:ext cx="5175384" cy="1843578"/>
      </dsp:txXfrm>
    </dsp:sp>
    <dsp:sp modelId="{7F1AFD8D-DD94-6A47-AFA5-A515E4876160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9F778B-7BA2-CA43-B6F7-605891493CF1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Apply policies for data retention, encryption, and quota limits.</a:t>
          </a:r>
        </a:p>
      </dsp:txBody>
      <dsp:txXfrm>
        <a:off x="0" y="1846281"/>
        <a:ext cx="5175384" cy="1843578"/>
      </dsp:txXfrm>
    </dsp:sp>
    <dsp:sp modelId="{545D3F8D-23B3-E745-BAA3-B9C318A61A51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E73637-8880-FC44-BCA8-ED3F67A96218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t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Explanation: Ensures compliance with business and regulatory standards.</a:t>
          </a:r>
        </a:p>
      </dsp:txBody>
      <dsp:txXfrm>
        <a:off x="0" y="3689859"/>
        <a:ext cx="5175384" cy="18435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3B8549-24EC-7C42-8901-05EA72F04580}">
      <dsp:nvSpPr>
        <dsp:cNvPr id="0" name=""/>
        <dsp:cNvSpPr/>
      </dsp:nvSpPr>
      <dsp:spPr>
        <a:xfrm>
          <a:off x="2523744" y="1928"/>
          <a:ext cx="2839211" cy="12725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Automate with Azure Sentinel Playbooks for incident response.</a:t>
          </a:r>
        </a:p>
      </dsp:txBody>
      <dsp:txXfrm>
        <a:off x="2585867" y="64051"/>
        <a:ext cx="2714965" cy="1148340"/>
      </dsp:txXfrm>
    </dsp:sp>
    <dsp:sp modelId="{C676031E-DCA0-5E42-B4E2-86A6D1737346}">
      <dsp:nvSpPr>
        <dsp:cNvPr id="0" name=""/>
        <dsp:cNvSpPr/>
      </dsp:nvSpPr>
      <dsp:spPr>
        <a:xfrm>
          <a:off x="2523744" y="1338144"/>
          <a:ext cx="2839211" cy="1272586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CI/CD security scans for vulnerabilities.</a:t>
          </a:r>
        </a:p>
      </dsp:txBody>
      <dsp:txXfrm>
        <a:off x="2585867" y="1400267"/>
        <a:ext cx="2714965" cy="1148340"/>
      </dsp:txXfrm>
    </dsp:sp>
    <dsp:sp modelId="{78A69534-2022-D745-9288-5B2D27CA6A5B}">
      <dsp:nvSpPr>
        <dsp:cNvPr id="0" name=""/>
        <dsp:cNvSpPr/>
      </dsp:nvSpPr>
      <dsp:spPr>
        <a:xfrm>
          <a:off x="2523744" y="2674360"/>
          <a:ext cx="2839211" cy="1272586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Explanation: Automation reduces human error and speeds up security responses.</a:t>
          </a:r>
        </a:p>
      </dsp:txBody>
      <dsp:txXfrm>
        <a:off x="2585867" y="2736483"/>
        <a:ext cx="2714965" cy="1148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IN" sz="4500"/>
              <a:t>Title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2337CB-1367-D798-C7A7-8F6C6024DD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7526161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80" y="1138265"/>
            <a:ext cx="3408571" cy="1401183"/>
          </a:xfrm>
        </p:spPr>
        <p:txBody>
          <a:bodyPr anchor="t">
            <a:normAutofit/>
          </a:bodyPr>
          <a:lstStyle/>
          <a:p>
            <a:r>
              <a:rPr lang="en-IN" sz="2800"/>
              <a:t>Architecture 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6096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80" y="2551176"/>
            <a:ext cx="3408571" cy="3602935"/>
          </a:xfrm>
        </p:spPr>
        <p:txBody>
          <a:bodyPr>
            <a:normAutofit/>
          </a:bodyPr>
          <a:lstStyle/>
          <a:p>
            <a:r>
              <a:rPr lang="en-IN" sz="1700"/>
              <a:t>The Pet Store app uses microservices with Vue.js frontends, Rust/Go backends, RabbitMQ for messaging, and MongoDB for persistence.</a:t>
            </a:r>
          </a:p>
          <a:p>
            <a:pPr marL="0" indent="0">
              <a:buNone/>
            </a:pPr>
            <a:endParaRPr lang="en-IN" sz="1700"/>
          </a:p>
        </p:txBody>
      </p:sp>
      <p:pic>
        <p:nvPicPr>
          <p:cNvPr id="4" name="Picture 3" descr="Screenshot 2025-08-04 at 11.01.04 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061" y="1629522"/>
            <a:ext cx="4000620" cy="36005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IN" sz="3900"/>
              <a:t>SSO &amp; Federated Identity Management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CA47F6-0731-6A83-D06F-A3BE88E9B9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813629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Audit Logs &amp; Event Analysis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A5E58F-A73A-13B1-EF0D-704F49221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6767545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300">
                <a:solidFill>
                  <a:srgbClr val="FFFFFF"/>
                </a:solidFill>
              </a:rPr>
              <a:t>Threat Detection in Audit Logs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FEB8C0-EDB7-DBFA-80C7-D5E3170FE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203703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Cloud-Native Security Tools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B35E4F81-BC4F-D12F-93E5-C1DE2F50D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49450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2900"/>
              <a:t>Organizational Policy Enforcement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7177FB-4466-084D-1874-AE8A6BFBE8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417107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Security Automation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0CC52B5-561E-659E-E722-63945546E4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18579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IN" sz="3500"/>
              <a:t>Best Practices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IN" sz="1700"/>
              <a:t>Strong Authentication &amp; SSO</a:t>
            </a:r>
          </a:p>
          <a:p>
            <a:r>
              <a:rPr lang="en-IN" sz="1700"/>
              <a:t>Continuous Monitoring &amp; Threat Detection</a:t>
            </a:r>
          </a:p>
          <a:p>
            <a:r>
              <a:rPr lang="en-IN" sz="1700"/>
              <a:t>Automated Security Enforcement</a:t>
            </a:r>
          </a:p>
          <a:p>
            <a:r>
              <a:rPr lang="en-IN" sz="1700"/>
              <a:t>Cloud-Native Security Integration</a:t>
            </a:r>
          </a:p>
          <a:p>
            <a:r>
              <a:rPr lang="en-IN" sz="1700"/>
              <a:t>Explanation: These practices ensure end-to-end security and compliance for the Pet Store app.</a:t>
            </a:r>
          </a:p>
        </p:txBody>
      </p:sp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CC383CB8-FEF9-37EE-4BD7-416E86C362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95" r="33927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287</Words>
  <Application>Microsoft Macintosh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Title</vt:lpstr>
      <vt:lpstr>Architecture Overview</vt:lpstr>
      <vt:lpstr>SSO &amp; Federated Identity Management</vt:lpstr>
      <vt:lpstr>Audit Logs &amp; Event Analysis</vt:lpstr>
      <vt:lpstr>Threat Detection in Audit Logs</vt:lpstr>
      <vt:lpstr>Cloud-Native Security Tools</vt:lpstr>
      <vt:lpstr>Organizational Policy Enforcement</vt:lpstr>
      <vt:lpstr>Security Automation</vt:lpstr>
      <vt:lpstr>Best Practices &amp;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Sai Karthick Kalidoss</cp:lastModifiedBy>
  <cp:revision>2</cp:revision>
  <dcterms:created xsi:type="dcterms:W3CDTF">2013-01-27T09:14:16Z</dcterms:created>
  <dcterms:modified xsi:type="dcterms:W3CDTF">2025-08-04T15:42:43Z</dcterms:modified>
  <cp:category/>
</cp:coreProperties>
</file>