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6"/>
  </p:normalViewPr>
  <p:slideViewPr>
    <p:cSldViewPr snapToGrid="0" snapToObjects="1">
      <p:cViewPr>
        <p:scale>
          <a:sx n="164" d="100"/>
          <a:sy n="164" d="100"/>
        </p:scale>
        <p:origin x="1104" y="-1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4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0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1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2.svg"/><Relationship Id="rId4" Type="http://schemas.openxmlformats.org/officeDocument/2006/relationships/image" Target="../media/image27.svg"/><Relationship Id="rId9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8B693-B741-4D8C-A95B-E7925A07C3D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83D57C8-49C0-4BA6-AC29-695579E0257D}">
      <dgm:prSet/>
      <dgm:spPr/>
      <dgm:t>
        <a:bodyPr/>
        <a:lstStyle/>
        <a:p>
          <a:r>
            <a:rPr lang="en-US"/>
            <a:t>Serverless Architecture for Algonquin Pet Store</a:t>
          </a:r>
        </a:p>
      </dgm:t>
    </dgm:pt>
    <dgm:pt modelId="{44BEE061-3BB6-4FDD-9E5A-A66D5694638F}" type="parTrans" cxnId="{FF3F7545-AF8B-4CB0-9616-9629AECAB730}">
      <dgm:prSet/>
      <dgm:spPr/>
      <dgm:t>
        <a:bodyPr/>
        <a:lstStyle/>
        <a:p>
          <a:endParaRPr lang="en-US"/>
        </a:p>
      </dgm:t>
    </dgm:pt>
    <dgm:pt modelId="{B98723C5-3825-4D0E-B35D-6A3B50193F31}" type="sibTrans" cxnId="{FF3F7545-AF8B-4CB0-9616-9629AECAB730}">
      <dgm:prSet/>
      <dgm:spPr/>
      <dgm:t>
        <a:bodyPr/>
        <a:lstStyle/>
        <a:p>
          <a:endParaRPr lang="en-US"/>
        </a:p>
      </dgm:t>
    </dgm:pt>
    <dgm:pt modelId="{19AB6492-8B6A-4906-902A-F018647C5AF6}">
      <dgm:prSet/>
      <dgm:spPr/>
      <dgm:t>
        <a:bodyPr/>
        <a:lstStyle/>
        <a:p>
          <a:r>
            <a:rPr lang="en-US" dirty="0"/>
            <a:t>Sai Karthick </a:t>
          </a:r>
          <a:r>
            <a:rPr lang="en-US" dirty="0" err="1"/>
            <a:t>kalidoss</a:t>
          </a:r>
          <a:r>
            <a:rPr lang="en-US" dirty="0"/>
            <a:t> • 041185264 • CST8917</a:t>
          </a:r>
        </a:p>
      </dgm:t>
    </dgm:pt>
    <dgm:pt modelId="{E7540700-6CC3-405D-BA28-41F408DD61AB}" type="parTrans" cxnId="{40408E26-B636-469F-9951-281F25F9B703}">
      <dgm:prSet/>
      <dgm:spPr/>
      <dgm:t>
        <a:bodyPr/>
        <a:lstStyle/>
        <a:p>
          <a:endParaRPr lang="en-US"/>
        </a:p>
      </dgm:t>
    </dgm:pt>
    <dgm:pt modelId="{7A01C511-5A0C-4A13-8940-464DDEADD024}" type="sibTrans" cxnId="{40408E26-B636-469F-9951-281F25F9B703}">
      <dgm:prSet/>
      <dgm:spPr/>
      <dgm:t>
        <a:bodyPr/>
        <a:lstStyle/>
        <a:p>
          <a:endParaRPr lang="en-US"/>
        </a:p>
      </dgm:t>
    </dgm:pt>
    <dgm:pt modelId="{10E00A06-ED03-E441-85CE-121E57D44A8D}" type="pres">
      <dgm:prSet presAssocID="{51F8B693-B741-4D8C-A95B-E7925A07C3DC}" presName="linear" presStyleCnt="0">
        <dgm:presLayoutVars>
          <dgm:animLvl val="lvl"/>
          <dgm:resizeHandles val="exact"/>
        </dgm:presLayoutVars>
      </dgm:prSet>
      <dgm:spPr/>
    </dgm:pt>
    <dgm:pt modelId="{6C3DCF45-15B5-4E43-A5AA-F88BC45F4130}" type="pres">
      <dgm:prSet presAssocID="{B83D57C8-49C0-4BA6-AC29-695579E0257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8C948CA-945B-864B-92AE-1E39C274B842}" type="pres">
      <dgm:prSet presAssocID="{B98723C5-3825-4D0E-B35D-6A3B50193F31}" presName="spacer" presStyleCnt="0"/>
      <dgm:spPr/>
    </dgm:pt>
    <dgm:pt modelId="{96062422-4BB1-3543-AB98-5ABAB07F7EFD}" type="pres">
      <dgm:prSet presAssocID="{19AB6492-8B6A-4906-902A-F018647C5AF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0408E26-B636-469F-9951-281F25F9B703}" srcId="{51F8B693-B741-4D8C-A95B-E7925A07C3DC}" destId="{19AB6492-8B6A-4906-902A-F018647C5AF6}" srcOrd="1" destOrd="0" parTransId="{E7540700-6CC3-405D-BA28-41F408DD61AB}" sibTransId="{7A01C511-5A0C-4A13-8940-464DDEADD024}"/>
    <dgm:cxn modelId="{F7C60B3A-79FA-934A-8DF7-D9A0C30003E5}" type="presOf" srcId="{51F8B693-B741-4D8C-A95B-E7925A07C3DC}" destId="{10E00A06-ED03-E441-85CE-121E57D44A8D}" srcOrd="0" destOrd="0" presId="urn:microsoft.com/office/officeart/2005/8/layout/vList2"/>
    <dgm:cxn modelId="{FF3F7545-AF8B-4CB0-9616-9629AECAB730}" srcId="{51F8B693-B741-4D8C-A95B-E7925A07C3DC}" destId="{B83D57C8-49C0-4BA6-AC29-695579E0257D}" srcOrd="0" destOrd="0" parTransId="{44BEE061-3BB6-4FDD-9E5A-A66D5694638F}" sibTransId="{B98723C5-3825-4D0E-B35D-6A3B50193F31}"/>
    <dgm:cxn modelId="{FD6ECFEF-4471-6E4D-AA5F-B62312DFFFEE}" type="presOf" srcId="{19AB6492-8B6A-4906-902A-F018647C5AF6}" destId="{96062422-4BB1-3543-AB98-5ABAB07F7EFD}" srcOrd="0" destOrd="0" presId="urn:microsoft.com/office/officeart/2005/8/layout/vList2"/>
    <dgm:cxn modelId="{273C11FE-ADEF-6145-B30D-E100645AA43A}" type="presOf" srcId="{B83D57C8-49C0-4BA6-AC29-695579E0257D}" destId="{6C3DCF45-15B5-4E43-A5AA-F88BC45F4130}" srcOrd="0" destOrd="0" presId="urn:microsoft.com/office/officeart/2005/8/layout/vList2"/>
    <dgm:cxn modelId="{50505185-B076-9F47-A538-B9EE830C5DB5}" type="presParOf" srcId="{10E00A06-ED03-E441-85CE-121E57D44A8D}" destId="{6C3DCF45-15B5-4E43-A5AA-F88BC45F4130}" srcOrd="0" destOrd="0" presId="urn:microsoft.com/office/officeart/2005/8/layout/vList2"/>
    <dgm:cxn modelId="{BA01E096-DD74-9C43-BBAE-65FD3C288BC2}" type="presParOf" srcId="{10E00A06-ED03-E441-85CE-121E57D44A8D}" destId="{38C948CA-945B-864B-92AE-1E39C274B842}" srcOrd="1" destOrd="0" presId="urn:microsoft.com/office/officeart/2005/8/layout/vList2"/>
    <dgm:cxn modelId="{F798E129-8F88-5945-AB73-481742A9277E}" type="presParOf" srcId="{10E00A06-ED03-E441-85CE-121E57D44A8D}" destId="{96062422-4BB1-3543-AB98-5ABAB07F7EF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AD755BA-EAE0-445B-B8BB-988778E6A7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5B6E550A-7E20-4DF3-AA02-EAB7B5853DCB}">
      <dgm:prSet/>
      <dgm:spPr/>
      <dgm:t>
        <a:bodyPr/>
        <a:lstStyle/>
        <a:p>
          <a:r>
            <a:rPr lang="en-US" dirty="0"/>
            <a:t>Microservices: store-front, store-admin, order-service, product-service, makeline-service, ai-service</a:t>
          </a:r>
        </a:p>
      </dgm:t>
    </dgm:pt>
    <dgm:pt modelId="{F79830A1-4874-4623-89A5-06B4A4A9A8C6}" type="parTrans" cxnId="{368922C8-01E8-4BC4-A48C-25FADBDF2A5C}">
      <dgm:prSet/>
      <dgm:spPr/>
      <dgm:t>
        <a:bodyPr/>
        <a:lstStyle/>
        <a:p>
          <a:endParaRPr lang="en-US"/>
        </a:p>
      </dgm:t>
    </dgm:pt>
    <dgm:pt modelId="{10896549-3C8A-4C1A-9CE4-9422EF3BE47A}" type="sibTrans" cxnId="{368922C8-01E8-4BC4-A48C-25FADBDF2A5C}">
      <dgm:prSet/>
      <dgm:spPr/>
      <dgm:t>
        <a:bodyPr/>
        <a:lstStyle/>
        <a:p>
          <a:endParaRPr lang="en-US"/>
        </a:p>
      </dgm:t>
    </dgm:pt>
    <dgm:pt modelId="{DFBE1ED5-57B0-4D6D-87B1-8C0392BFEA58}">
      <dgm:prSet/>
      <dgm:spPr/>
      <dgm:t>
        <a:bodyPr/>
        <a:lstStyle/>
        <a:p>
          <a:r>
            <a:rPr lang="en-US" dirty="0"/>
            <a:t>Data flow: Customers → Orders → Queue → Processing → Database</a:t>
          </a:r>
        </a:p>
      </dgm:t>
    </dgm:pt>
    <dgm:pt modelId="{B05DF4D1-529E-4252-8850-3CAC9208BF62}" type="parTrans" cxnId="{A3EA3E57-7079-40B6-B19B-7E19E68C5819}">
      <dgm:prSet/>
      <dgm:spPr/>
      <dgm:t>
        <a:bodyPr/>
        <a:lstStyle/>
        <a:p>
          <a:endParaRPr lang="en-US"/>
        </a:p>
      </dgm:t>
    </dgm:pt>
    <dgm:pt modelId="{A4CAA082-3556-4558-8345-0EB4C94FAE08}" type="sibTrans" cxnId="{A3EA3E57-7079-40B6-B19B-7E19E68C5819}">
      <dgm:prSet/>
      <dgm:spPr/>
      <dgm:t>
        <a:bodyPr/>
        <a:lstStyle/>
        <a:p>
          <a:endParaRPr lang="en-US"/>
        </a:p>
      </dgm:t>
    </dgm:pt>
    <dgm:pt modelId="{6705BF3C-F636-415F-9F17-9480CE11E286}">
      <dgm:prSet/>
      <dgm:spPr/>
      <dgm:t>
        <a:bodyPr/>
        <a:lstStyle/>
        <a:p>
          <a:r>
            <a:rPr lang="en-US" dirty="0"/>
            <a:t>Explanation: The microservices architecture supports modular and scalable operations.</a:t>
          </a:r>
        </a:p>
      </dgm:t>
    </dgm:pt>
    <dgm:pt modelId="{251BA3DD-88A0-4F8C-B47F-512DCFC4F32A}" type="parTrans" cxnId="{44289A84-68CC-4775-BBA8-B73FEBBF9FE0}">
      <dgm:prSet/>
      <dgm:spPr/>
      <dgm:t>
        <a:bodyPr/>
        <a:lstStyle/>
        <a:p>
          <a:endParaRPr lang="en-US"/>
        </a:p>
      </dgm:t>
    </dgm:pt>
    <dgm:pt modelId="{592FBF69-06CE-4BC2-88F6-E528CB548E6F}" type="sibTrans" cxnId="{44289A84-68CC-4775-BBA8-B73FEBBF9FE0}">
      <dgm:prSet/>
      <dgm:spPr/>
      <dgm:t>
        <a:bodyPr/>
        <a:lstStyle/>
        <a:p>
          <a:endParaRPr lang="en-US"/>
        </a:p>
      </dgm:t>
    </dgm:pt>
    <dgm:pt modelId="{B78DE9EA-6F27-464C-9820-1427A0A64F03}" type="pres">
      <dgm:prSet presAssocID="{6AD755BA-EAE0-445B-B8BB-988778E6A7F3}" presName="root" presStyleCnt="0">
        <dgm:presLayoutVars>
          <dgm:dir/>
          <dgm:resizeHandles val="exact"/>
        </dgm:presLayoutVars>
      </dgm:prSet>
      <dgm:spPr/>
    </dgm:pt>
    <dgm:pt modelId="{5FF3647E-EED7-4394-AF74-C9A51E448FA0}" type="pres">
      <dgm:prSet presAssocID="{6AD755BA-EAE0-445B-B8BB-988778E6A7F3}" presName="container" presStyleCnt="0">
        <dgm:presLayoutVars>
          <dgm:dir/>
          <dgm:resizeHandles val="exact"/>
        </dgm:presLayoutVars>
      </dgm:prSet>
      <dgm:spPr/>
    </dgm:pt>
    <dgm:pt modelId="{82C7C08B-D7EE-4FF9-8D35-5BB522634EE4}" type="pres">
      <dgm:prSet presAssocID="{5B6E550A-7E20-4DF3-AA02-EAB7B5853DCB}" presName="compNode" presStyleCnt="0"/>
      <dgm:spPr/>
    </dgm:pt>
    <dgm:pt modelId="{47095929-60C7-40D3-89B8-6BAA3C9F838C}" type="pres">
      <dgm:prSet presAssocID="{5B6E550A-7E20-4DF3-AA02-EAB7B5853DCB}" presName="iconBgRect" presStyleLbl="bgShp" presStyleIdx="0" presStyleCnt="3" custLinFactY="-55852" custLinFactNeighborX="2864" custLinFactNeighborY="-100000"/>
      <dgm:spPr/>
    </dgm:pt>
    <dgm:pt modelId="{EBD0AE84-9F92-41A7-BA7A-9FDA4D98C636}" type="pres">
      <dgm:prSet presAssocID="{5B6E550A-7E20-4DF3-AA02-EAB7B5853DCB}" presName="iconRect" presStyleLbl="node1" presStyleIdx="0" presStyleCnt="3" custLinFactY="-100000" custLinFactNeighborX="8397" custLinFactNeighborY="-16591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1F3B34B-A06B-4603-A9D0-660AD4254242}" type="pres">
      <dgm:prSet presAssocID="{5B6E550A-7E20-4DF3-AA02-EAB7B5853DCB}" presName="spaceRect" presStyleCnt="0"/>
      <dgm:spPr/>
    </dgm:pt>
    <dgm:pt modelId="{B6C29C09-FAEE-45F1-A74C-70273332008E}" type="pres">
      <dgm:prSet presAssocID="{5B6E550A-7E20-4DF3-AA02-EAB7B5853DCB}" presName="textRect" presStyleLbl="revTx" presStyleIdx="0" presStyleCnt="3" custLinFactY="-52605" custLinFactNeighborX="1825" custLinFactNeighborY="-100000">
        <dgm:presLayoutVars>
          <dgm:chMax val="1"/>
          <dgm:chPref val="1"/>
        </dgm:presLayoutVars>
      </dgm:prSet>
      <dgm:spPr/>
    </dgm:pt>
    <dgm:pt modelId="{F8FBF879-285E-4E7F-A019-4BD224AAB96B}" type="pres">
      <dgm:prSet presAssocID="{10896549-3C8A-4C1A-9CE4-9422EF3BE47A}" presName="sibTrans" presStyleLbl="sibTrans2D1" presStyleIdx="0" presStyleCnt="0"/>
      <dgm:spPr/>
    </dgm:pt>
    <dgm:pt modelId="{F22A61AA-16FA-4B6F-9BCB-68A2C8CFF810}" type="pres">
      <dgm:prSet presAssocID="{DFBE1ED5-57B0-4D6D-87B1-8C0392BFEA58}" presName="compNode" presStyleCnt="0"/>
      <dgm:spPr/>
    </dgm:pt>
    <dgm:pt modelId="{FDCAC1E1-D79E-465D-A4E7-EFB3C455DCB6}" type="pres">
      <dgm:prSet presAssocID="{DFBE1ED5-57B0-4D6D-87B1-8C0392BFEA58}" presName="iconBgRect" presStyleLbl="bgShp" presStyleIdx="1" presStyleCnt="3"/>
      <dgm:spPr/>
    </dgm:pt>
    <dgm:pt modelId="{9655186A-1D0B-430A-92F4-65C803BF70D3}" type="pres">
      <dgm:prSet presAssocID="{DFBE1ED5-57B0-4D6D-87B1-8C0392BFEA5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C1E7DF9-EFBB-4C7C-B765-0A764CE628D3}" type="pres">
      <dgm:prSet presAssocID="{DFBE1ED5-57B0-4D6D-87B1-8C0392BFEA58}" presName="spaceRect" presStyleCnt="0"/>
      <dgm:spPr/>
    </dgm:pt>
    <dgm:pt modelId="{9B0C673E-3A1F-464B-8977-55F80A7DEC11}" type="pres">
      <dgm:prSet presAssocID="{DFBE1ED5-57B0-4D6D-87B1-8C0392BFEA58}" presName="textRect" presStyleLbl="revTx" presStyleIdx="1" presStyleCnt="3">
        <dgm:presLayoutVars>
          <dgm:chMax val="1"/>
          <dgm:chPref val="1"/>
        </dgm:presLayoutVars>
      </dgm:prSet>
      <dgm:spPr/>
    </dgm:pt>
    <dgm:pt modelId="{EA83E1FC-61B3-43F9-8926-7DE54BD9E441}" type="pres">
      <dgm:prSet presAssocID="{A4CAA082-3556-4558-8345-0EB4C94FAE08}" presName="sibTrans" presStyleLbl="sibTrans2D1" presStyleIdx="0" presStyleCnt="0"/>
      <dgm:spPr/>
    </dgm:pt>
    <dgm:pt modelId="{BBB79401-3E8E-4BF6-BC41-6CB85628B268}" type="pres">
      <dgm:prSet presAssocID="{6705BF3C-F636-415F-9F17-9480CE11E286}" presName="compNode" presStyleCnt="0"/>
      <dgm:spPr/>
    </dgm:pt>
    <dgm:pt modelId="{0DC780F7-3E93-4A9F-A04D-796774911911}" type="pres">
      <dgm:prSet presAssocID="{6705BF3C-F636-415F-9F17-9480CE11E286}" presName="iconBgRect" presStyleLbl="bgShp" presStyleIdx="2" presStyleCnt="3" custLinFactNeighborX="-383" custLinFactNeighborY="29222"/>
      <dgm:spPr/>
    </dgm:pt>
    <dgm:pt modelId="{C4623D1F-38C9-40C7-A0B3-848B9262E2FE}" type="pres">
      <dgm:prSet presAssocID="{6705BF3C-F636-415F-9F17-9480CE11E2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79AAF28F-6DC0-4B6E-86D9-532E28B490E2}" type="pres">
      <dgm:prSet presAssocID="{6705BF3C-F636-415F-9F17-9480CE11E286}" presName="spaceRect" presStyleCnt="0"/>
      <dgm:spPr/>
    </dgm:pt>
    <dgm:pt modelId="{E11A1081-27F5-4D30-AE8C-60F354F2EFA6}" type="pres">
      <dgm:prSet presAssocID="{6705BF3C-F636-415F-9F17-9480CE11E286}" presName="textRect" presStyleLbl="revTx" presStyleIdx="2" presStyleCnt="3" custLinFactNeighborX="-3281" custLinFactNeighborY="44077">
        <dgm:presLayoutVars>
          <dgm:chMax val="1"/>
          <dgm:chPref val="1"/>
        </dgm:presLayoutVars>
      </dgm:prSet>
      <dgm:spPr/>
    </dgm:pt>
  </dgm:ptLst>
  <dgm:cxnLst>
    <dgm:cxn modelId="{68060905-0DBC-4C0F-ACF0-2808E81B9160}" type="presOf" srcId="{DFBE1ED5-57B0-4D6D-87B1-8C0392BFEA58}" destId="{9B0C673E-3A1F-464B-8977-55F80A7DEC11}" srcOrd="0" destOrd="0" presId="urn:microsoft.com/office/officeart/2018/2/layout/IconCircleList"/>
    <dgm:cxn modelId="{2462D823-1402-400F-B05F-F22F8767B350}" type="presOf" srcId="{6705BF3C-F636-415F-9F17-9480CE11E286}" destId="{E11A1081-27F5-4D30-AE8C-60F354F2EFA6}" srcOrd="0" destOrd="0" presId="urn:microsoft.com/office/officeart/2018/2/layout/IconCircleList"/>
    <dgm:cxn modelId="{A3EA3E57-7079-40B6-B19B-7E19E68C5819}" srcId="{6AD755BA-EAE0-445B-B8BB-988778E6A7F3}" destId="{DFBE1ED5-57B0-4D6D-87B1-8C0392BFEA58}" srcOrd="1" destOrd="0" parTransId="{B05DF4D1-529E-4252-8850-3CAC9208BF62}" sibTransId="{A4CAA082-3556-4558-8345-0EB4C94FAE08}"/>
    <dgm:cxn modelId="{FBAA0858-93BE-4B21-B0A4-3CD1665C4072}" type="presOf" srcId="{10896549-3C8A-4C1A-9CE4-9422EF3BE47A}" destId="{F8FBF879-285E-4E7F-A019-4BD224AAB96B}" srcOrd="0" destOrd="0" presId="urn:microsoft.com/office/officeart/2018/2/layout/IconCircleList"/>
    <dgm:cxn modelId="{48BB2368-2C26-4238-B7E1-D86F8DB489ED}" type="presOf" srcId="{A4CAA082-3556-4558-8345-0EB4C94FAE08}" destId="{EA83E1FC-61B3-43F9-8926-7DE54BD9E441}" srcOrd="0" destOrd="0" presId="urn:microsoft.com/office/officeart/2018/2/layout/IconCircleList"/>
    <dgm:cxn modelId="{44289A84-68CC-4775-BBA8-B73FEBBF9FE0}" srcId="{6AD755BA-EAE0-445B-B8BB-988778E6A7F3}" destId="{6705BF3C-F636-415F-9F17-9480CE11E286}" srcOrd="2" destOrd="0" parTransId="{251BA3DD-88A0-4F8C-B47F-512DCFC4F32A}" sibTransId="{592FBF69-06CE-4BC2-88F6-E528CB548E6F}"/>
    <dgm:cxn modelId="{CD70E8AD-BB6E-42F7-8474-D1FB9C067F47}" type="presOf" srcId="{6AD755BA-EAE0-445B-B8BB-988778E6A7F3}" destId="{B78DE9EA-6F27-464C-9820-1427A0A64F03}" srcOrd="0" destOrd="0" presId="urn:microsoft.com/office/officeart/2018/2/layout/IconCircleList"/>
    <dgm:cxn modelId="{083F97C0-BC76-4799-ACF8-346C0CA847CB}" type="presOf" srcId="{5B6E550A-7E20-4DF3-AA02-EAB7B5853DCB}" destId="{B6C29C09-FAEE-45F1-A74C-70273332008E}" srcOrd="0" destOrd="0" presId="urn:microsoft.com/office/officeart/2018/2/layout/IconCircleList"/>
    <dgm:cxn modelId="{368922C8-01E8-4BC4-A48C-25FADBDF2A5C}" srcId="{6AD755BA-EAE0-445B-B8BB-988778E6A7F3}" destId="{5B6E550A-7E20-4DF3-AA02-EAB7B5853DCB}" srcOrd="0" destOrd="0" parTransId="{F79830A1-4874-4623-89A5-06B4A4A9A8C6}" sibTransId="{10896549-3C8A-4C1A-9CE4-9422EF3BE47A}"/>
    <dgm:cxn modelId="{0E62919F-9502-4188-9F62-182EB36A14A2}" type="presParOf" srcId="{B78DE9EA-6F27-464C-9820-1427A0A64F03}" destId="{5FF3647E-EED7-4394-AF74-C9A51E448FA0}" srcOrd="0" destOrd="0" presId="urn:microsoft.com/office/officeart/2018/2/layout/IconCircleList"/>
    <dgm:cxn modelId="{F1A58BA9-B497-437D-8328-169640917B00}" type="presParOf" srcId="{5FF3647E-EED7-4394-AF74-C9A51E448FA0}" destId="{82C7C08B-D7EE-4FF9-8D35-5BB522634EE4}" srcOrd="0" destOrd="0" presId="urn:microsoft.com/office/officeart/2018/2/layout/IconCircleList"/>
    <dgm:cxn modelId="{A0EC889D-6CDB-46A1-9F38-744863616591}" type="presParOf" srcId="{82C7C08B-D7EE-4FF9-8D35-5BB522634EE4}" destId="{47095929-60C7-40D3-89B8-6BAA3C9F838C}" srcOrd="0" destOrd="0" presId="urn:microsoft.com/office/officeart/2018/2/layout/IconCircleList"/>
    <dgm:cxn modelId="{F7354550-37CC-4CB3-8059-EBF11D4B2BE4}" type="presParOf" srcId="{82C7C08B-D7EE-4FF9-8D35-5BB522634EE4}" destId="{EBD0AE84-9F92-41A7-BA7A-9FDA4D98C636}" srcOrd="1" destOrd="0" presId="urn:microsoft.com/office/officeart/2018/2/layout/IconCircleList"/>
    <dgm:cxn modelId="{0E205F66-38D7-41BE-BE03-3122DCA10EE3}" type="presParOf" srcId="{82C7C08B-D7EE-4FF9-8D35-5BB522634EE4}" destId="{41F3B34B-A06B-4603-A9D0-660AD4254242}" srcOrd="2" destOrd="0" presId="urn:microsoft.com/office/officeart/2018/2/layout/IconCircleList"/>
    <dgm:cxn modelId="{71898C08-53F9-4D57-9DFF-7FB13A412812}" type="presParOf" srcId="{82C7C08B-D7EE-4FF9-8D35-5BB522634EE4}" destId="{B6C29C09-FAEE-45F1-A74C-70273332008E}" srcOrd="3" destOrd="0" presId="urn:microsoft.com/office/officeart/2018/2/layout/IconCircleList"/>
    <dgm:cxn modelId="{160829D1-60BB-41F5-86A9-6367BD703A84}" type="presParOf" srcId="{5FF3647E-EED7-4394-AF74-C9A51E448FA0}" destId="{F8FBF879-285E-4E7F-A019-4BD224AAB96B}" srcOrd="1" destOrd="0" presId="urn:microsoft.com/office/officeart/2018/2/layout/IconCircleList"/>
    <dgm:cxn modelId="{DCC9D9BA-60D4-4676-8765-1B01CC7BD668}" type="presParOf" srcId="{5FF3647E-EED7-4394-AF74-C9A51E448FA0}" destId="{F22A61AA-16FA-4B6F-9BCB-68A2C8CFF810}" srcOrd="2" destOrd="0" presId="urn:microsoft.com/office/officeart/2018/2/layout/IconCircleList"/>
    <dgm:cxn modelId="{3FE2BBD3-B1F4-40AA-A62F-814551488142}" type="presParOf" srcId="{F22A61AA-16FA-4B6F-9BCB-68A2C8CFF810}" destId="{FDCAC1E1-D79E-465D-A4E7-EFB3C455DCB6}" srcOrd="0" destOrd="0" presId="urn:microsoft.com/office/officeart/2018/2/layout/IconCircleList"/>
    <dgm:cxn modelId="{0B7551B4-9BE6-4DFE-ADE5-38C7A249BC98}" type="presParOf" srcId="{F22A61AA-16FA-4B6F-9BCB-68A2C8CFF810}" destId="{9655186A-1D0B-430A-92F4-65C803BF70D3}" srcOrd="1" destOrd="0" presId="urn:microsoft.com/office/officeart/2018/2/layout/IconCircleList"/>
    <dgm:cxn modelId="{CB079ACB-57FC-46FA-A4AA-4EDDC73E02A2}" type="presParOf" srcId="{F22A61AA-16FA-4B6F-9BCB-68A2C8CFF810}" destId="{AC1E7DF9-EFBB-4C7C-B765-0A764CE628D3}" srcOrd="2" destOrd="0" presId="urn:microsoft.com/office/officeart/2018/2/layout/IconCircleList"/>
    <dgm:cxn modelId="{E5BF4D96-BD84-40B0-9B61-DF3945DBC706}" type="presParOf" srcId="{F22A61AA-16FA-4B6F-9BCB-68A2C8CFF810}" destId="{9B0C673E-3A1F-464B-8977-55F80A7DEC11}" srcOrd="3" destOrd="0" presId="urn:microsoft.com/office/officeart/2018/2/layout/IconCircleList"/>
    <dgm:cxn modelId="{F1FE7755-90AE-4760-8EE8-902CFF1B85B4}" type="presParOf" srcId="{5FF3647E-EED7-4394-AF74-C9A51E448FA0}" destId="{EA83E1FC-61B3-43F9-8926-7DE54BD9E441}" srcOrd="3" destOrd="0" presId="urn:microsoft.com/office/officeart/2018/2/layout/IconCircleList"/>
    <dgm:cxn modelId="{419F53F8-BC2A-4289-93C8-86E282D45BF6}" type="presParOf" srcId="{5FF3647E-EED7-4394-AF74-C9A51E448FA0}" destId="{BBB79401-3E8E-4BF6-BC41-6CB85628B268}" srcOrd="4" destOrd="0" presId="urn:microsoft.com/office/officeart/2018/2/layout/IconCircleList"/>
    <dgm:cxn modelId="{925FD058-4025-4CCC-8272-A5EE66CE64E5}" type="presParOf" srcId="{BBB79401-3E8E-4BF6-BC41-6CB85628B268}" destId="{0DC780F7-3E93-4A9F-A04D-796774911911}" srcOrd="0" destOrd="0" presId="urn:microsoft.com/office/officeart/2018/2/layout/IconCircleList"/>
    <dgm:cxn modelId="{9FC2852B-7925-4B46-B66D-81B5367AD62D}" type="presParOf" srcId="{BBB79401-3E8E-4BF6-BC41-6CB85628B268}" destId="{C4623D1F-38C9-40C7-A0B3-848B9262E2FE}" srcOrd="1" destOrd="0" presId="urn:microsoft.com/office/officeart/2018/2/layout/IconCircleList"/>
    <dgm:cxn modelId="{A52371F2-3BF7-47A3-9DD7-1F92452FAF1C}" type="presParOf" srcId="{BBB79401-3E8E-4BF6-BC41-6CB85628B268}" destId="{79AAF28F-6DC0-4B6E-86D9-532E28B490E2}" srcOrd="2" destOrd="0" presId="urn:microsoft.com/office/officeart/2018/2/layout/IconCircleList"/>
    <dgm:cxn modelId="{65D33F2C-B43A-41AC-A10E-5C3AEF69345B}" type="presParOf" srcId="{BBB79401-3E8E-4BF6-BC41-6CB85628B268}" destId="{E11A1081-27F5-4D30-AE8C-60F354F2EFA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9A2BE8-C6DA-4332-B1C7-6B9F56E5BD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BE5445-85A9-4D82-B4DA-6E2E6A6E57AB}">
      <dgm:prSet/>
      <dgm:spPr/>
      <dgm:t>
        <a:bodyPr/>
        <a:lstStyle/>
        <a:p>
          <a:r>
            <a:rPr lang="en-US"/>
            <a:t>Move order-service, ai-service, and virtual-customer/worker to Azure Functions.</a:t>
          </a:r>
        </a:p>
      </dgm:t>
    </dgm:pt>
    <dgm:pt modelId="{39CEEE75-3E43-406F-B374-A6A3E9367FFF}" type="parTrans" cxnId="{524039CE-2FA5-4F9F-B715-7E459BB54F00}">
      <dgm:prSet/>
      <dgm:spPr/>
      <dgm:t>
        <a:bodyPr/>
        <a:lstStyle/>
        <a:p>
          <a:endParaRPr lang="en-US"/>
        </a:p>
      </dgm:t>
    </dgm:pt>
    <dgm:pt modelId="{A27C7169-36CA-4429-A0B2-E0E8723EBAE5}" type="sibTrans" cxnId="{524039CE-2FA5-4F9F-B715-7E459BB54F00}">
      <dgm:prSet/>
      <dgm:spPr/>
      <dgm:t>
        <a:bodyPr/>
        <a:lstStyle/>
        <a:p>
          <a:endParaRPr lang="en-US"/>
        </a:p>
      </dgm:t>
    </dgm:pt>
    <dgm:pt modelId="{536696F0-D00B-4782-B228-BFC42703A4A0}">
      <dgm:prSet/>
      <dgm:spPr/>
      <dgm:t>
        <a:bodyPr/>
        <a:lstStyle/>
        <a:p>
          <a:r>
            <a:rPr lang="en-US"/>
            <a:t>Offload cron-based tasks to serverless timers.</a:t>
          </a:r>
        </a:p>
      </dgm:t>
    </dgm:pt>
    <dgm:pt modelId="{F58A69A8-5736-4CA1-ADF2-4FFF16C5BF29}" type="parTrans" cxnId="{75B71098-B513-44CA-BC0D-29B82C2ABA3F}">
      <dgm:prSet/>
      <dgm:spPr/>
      <dgm:t>
        <a:bodyPr/>
        <a:lstStyle/>
        <a:p>
          <a:endParaRPr lang="en-US"/>
        </a:p>
      </dgm:t>
    </dgm:pt>
    <dgm:pt modelId="{321D379E-42C2-4E5F-8DAC-A5AC6980DB6C}" type="sibTrans" cxnId="{75B71098-B513-44CA-BC0D-29B82C2ABA3F}">
      <dgm:prSet/>
      <dgm:spPr/>
      <dgm:t>
        <a:bodyPr/>
        <a:lstStyle/>
        <a:p>
          <a:endParaRPr lang="en-US"/>
        </a:p>
      </dgm:t>
    </dgm:pt>
    <dgm:pt modelId="{0BBD7EC6-4A2B-4576-8601-1E391FACE9A0}">
      <dgm:prSet/>
      <dgm:spPr/>
      <dgm:t>
        <a:bodyPr/>
        <a:lstStyle/>
        <a:p>
          <a:r>
            <a:rPr lang="en-US"/>
            <a:t>Explanation: Serverless reduces infrastructure overhead and improves scalability.</a:t>
          </a:r>
        </a:p>
      </dgm:t>
    </dgm:pt>
    <dgm:pt modelId="{2019EAB4-059C-4777-8D64-5431B1F63306}" type="parTrans" cxnId="{FD46A2DC-D8A4-41B2-A0B8-04271F7DD3AB}">
      <dgm:prSet/>
      <dgm:spPr/>
      <dgm:t>
        <a:bodyPr/>
        <a:lstStyle/>
        <a:p>
          <a:endParaRPr lang="en-US"/>
        </a:p>
      </dgm:t>
    </dgm:pt>
    <dgm:pt modelId="{C1D948F3-9481-4B1F-8A1B-E3DDA882017F}" type="sibTrans" cxnId="{FD46A2DC-D8A4-41B2-A0B8-04271F7DD3AB}">
      <dgm:prSet/>
      <dgm:spPr/>
      <dgm:t>
        <a:bodyPr/>
        <a:lstStyle/>
        <a:p>
          <a:endParaRPr lang="en-US"/>
        </a:p>
      </dgm:t>
    </dgm:pt>
    <dgm:pt modelId="{ECC73BF0-DA11-427B-B872-C3AD3317ED1B}" type="pres">
      <dgm:prSet presAssocID="{D29A2BE8-C6DA-4332-B1C7-6B9F56E5BDF0}" presName="root" presStyleCnt="0">
        <dgm:presLayoutVars>
          <dgm:dir/>
          <dgm:resizeHandles val="exact"/>
        </dgm:presLayoutVars>
      </dgm:prSet>
      <dgm:spPr/>
    </dgm:pt>
    <dgm:pt modelId="{8733D030-8B6D-4D2B-AE84-1E66011D08F8}" type="pres">
      <dgm:prSet presAssocID="{1DBE5445-85A9-4D82-B4DA-6E2E6A6E57AB}" presName="compNode" presStyleCnt="0"/>
      <dgm:spPr/>
    </dgm:pt>
    <dgm:pt modelId="{95AB94CD-FE9F-4CE3-AAC5-3E9B2DE75D77}" type="pres">
      <dgm:prSet presAssocID="{1DBE5445-85A9-4D82-B4DA-6E2E6A6E57AB}" presName="bgRect" presStyleLbl="bgShp" presStyleIdx="0" presStyleCnt="3"/>
      <dgm:spPr/>
    </dgm:pt>
    <dgm:pt modelId="{41DD5B24-8294-440D-8D48-639FE9017F6F}" type="pres">
      <dgm:prSet presAssocID="{1DBE5445-85A9-4D82-B4DA-6E2E6A6E57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DB7D3E25-1B37-4565-A1B6-7BA79DBCD117}" type="pres">
      <dgm:prSet presAssocID="{1DBE5445-85A9-4D82-B4DA-6E2E6A6E57AB}" presName="spaceRect" presStyleCnt="0"/>
      <dgm:spPr/>
    </dgm:pt>
    <dgm:pt modelId="{C14B25AB-7E92-436D-9149-8384733F981F}" type="pres">
      <dgm:prSet presAssocID="{1DBE5445-85A9-4D82-B4DA-6E2E6A6E57AB}" presName="parTx" presStyleLbl="revTx" presStyleIdx="0" presStyleCnt="3">
        <dgm:presLayoutVars>
          <dgm:chMax val="0"/>
          <dgm:chPref val="0"/>
        </dgm:presLayoutVars>
      </dgm:prSet>
      <dgm:spPr/>
    </dgm:pt>
    <dgm:pt modelId="{DD228FA1-5139-41A5-BE15-EE32818C5BDF}" type="pres">
      <dgm:prSet presAssocID="{A27C7169-36CA-4429-A0B2-E0E8723EBAE5}" presName="sibTrans" presStyleCnt="0"/>
      <dgm:spPr/>
    </dgm:pt>
    <dgm:pt modelId="{E9A8CFCA-F0BB-4645-8B4D-4BD265730248}" type="pres">
      <dgm:prSet presAssocID="{536696F0-D00B-4782-B228-BFC42703A4A0}" presName="compNode" presStyleCnt="0"/>
      <dgm:spPr/>
    </dgm:pt>
    <dgm:pt modelId="{62DF2DB1-FD56-4402-BF58-DCA335508874}" type="pres">
      <dgm:prSet presAssocID="{536696F0-D00B-4782-B228-BFC42703A4A0}" presName="bgRect" presStyleLbl="bgShp" presStyleIdx="1" presStyleCnt="3"/>
      <dgm:spPr/>
    </dgm:pt>
    <dgm:pt modelId="{B9C7B908-5A6A-4E98-97F4-2AFC02E36490}" type="pres">
      <dgm:prSet presAssocID="{536696F0-D00B-4782-B228-BFC42703A4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B82B56D-5ECC-4C6F-AECE-7BCD49870673}" type="pres">
      <dgm:prSet presAssocID="{536696F0-D00B-4782-B228-BFC42703A4A0}" presName="spaceRect" presStyleCnt="0"/>
      <dgm:spPr/>
    </dgm:pt>
    <dgm:pt modelId="{14BD328F-C835-4600-9264-38B5797409E5}" type="pres">
      <dgm:prSet presAssocID="{536696F0-D00B-4782-B228-BFC42703A4A0}" presName="parTx" presStyleLbl="revTx" presStyleIdx="1" presStyleCnt="3">
        <dgm:presLayoutVars>
          <dgm:chMax val="0"/>
          <dgm:chPref val="0"/>
        </dgm:presLayoutVars>
      </dgm:prSet>
      <dgm:spPr/>
    </dgm:pt>
    <dgm:pt modelId="{192CFF32-A496-49DB-8701-529FFF483A16}" type="pres">
      <dgm:prSet presAssocID="{321D379E-42C2-4E5F-8DAC-A5AC6980DB6C}" presName="sibTrans" presStyleCnt="0"/>
      <dgm:spPr/>
    </dgm:pt>
    <dgm:pt modelId="{D1B18506-E6EA-413B-BEC5-BBBEE2F8593D}" type="pres">
      <dgm:prSet presAssocID="{0BBD7EC6-4A2B-4576-8601-1E391FACE9A0}" presName="compNode" presStyleCnt="0"/>
      <dgm:spPr/>
    </dgm:pt>
    <dgm:pt modelId="{57C2C54E-6A67-419A-9115-EEC3F4840867}" type="pres">
      <dgm:prSet presAssocID="{0BBD7EC6-4A2B-4576-8601-1E391FACE9A0}" presName="bgRect" presStyleLbl="bgShp" presStyleIdx="2" presStyleCnt="3"/>
      <dgm:spPr/>
    </dgm:pt>
    <dgm:pt modelId="{154D5390-D1AB-453E-8284-5F6BA99B4A30}" type="pres">
      <dgm:prSet presAssocID="{0BBD7EC6-4A2B-4576-8601-1E391FACE9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33391D4-5E38-4F79-9AB9-165ECD703A4E}" type="pres">
      <dgm:prSet presAssocID="{0BBD7EC6-4A2B-4576-8601-1E391FACE9A0}" presName="spaceRect" presStyleCnt="0"/>
      <dgm:spPr/>
    </dgm:pt>
    <dgm:pt modelId="{845B5D01-58C6-4D8A-B730-661641DFDBBD}" type="pres">
      <dgm:prSet presAssocID="{0BBD7EC6-4A2B-4576-8601-1E391FACE9A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843E41A-7AA2-47FA-B3BB-FB46AAE463A0}" type="presOf" srcId="{1DBE5445-85A9-4D82-B4DA-6E2E6A6E57AB}" destId="{C14B25AB-7E92-436D-9149-8384733F981F}" srcOrd="0" destOrd="0" presId="urn:microsoft.com/office/officeart/2018/2/layout/IconVerticalSolidList"/>
    <dgm:cxn modelId="{3B741031-A796-495B-AB5D-1B9E729A6813}" type="presOf" srcId="{536696F0-D00B-4782-B228-BFC42703A4A0}" destId="{14BD328F-C835-4600-9264-38B5797409E5}" srcOrd="0" destOrd="0" presId="urn:microsoft.com/office/officeart/2018/2/layout/IconVerticalSolidList"/>
    <dgm:cxn modelId="{75B71098-B513-44CA-BC0D-29B82C2ABA3F}" srcId="{D29A2BE8-C6DA-4332-B1C7-6B9F56E5BDF0}" destId="{536696F0-D00B-4782-B228-BFC42703A4A0}" srcOrd="1" destOrd="0" parTransId="{F58A69A8-5736-4CA1-ADF2-4FFF16C5BF29}" sibTransId="{321D379E-42C2-4E5F-8DAC-A5AC6980DB6C}"/>
    <dgm:cxn modelId="{B72CFCBF-C6A7-4604-85CC-460CF1979509}" type="presOf" srcId="{0BBD7EC6-4A2B-4576-8601-1E391FACE9A0}" destId="{845B5D01-58C6-4D8A-B730-661641DFDBBD}" srcOrd="0" destOrd="0" presId="urn:microsoft.com/office/officeart/2018/2/layout/IconVerticalSolidList"/>
    <dgm:cxn modelId="{524039CE-2FA5-4F9F-B715-7E459BB54F00}" srcId="{D29A2BE8-C6DA-4332-B1C7-6B9F56E5BDF0}" destId="{1DBE5445-85A9-4D82-B4DA-6E2E6A6E57AB}" srcOrd="0" destOrd="0" parTransId="{39CEEE75-3E43-406F-B374-A6A3E9367FFF}" sibTransId="{A27C7169-36CA-4429-A0B2-E0E8723EBAE5}"/>
    <dgm:cxn modelId="{FD46A2DC-D8A4-41B2-A0B8-04271F7DD3AB}" srcId="{D29A2BE8-C6DA-4332-B1C7-6B9F56E5BDF0}" destId="{0BBD7EC6-4A2B-4576-8601-1E391FACE9A0}" srcOrd="2" destOrd="0" parTransId="{2019EAB4-059C-4777-8D64-5431B1F63306}" sibTransId="{C1D948F3-9481-4B1F-8A1B-E3DDA882017F}"/>
    <dgm:cxn modelId="{7EE697F4-C615-4EF7-BF48-77575D0BF1AE}" type="presOf" srcId="{D29A2BE8-C6DA-4332-B1C7-6B9F56E5BDF0}" destId="{ECC73BF0-DA11-427B-B872-C3AD3317ED1B}" srcOrd="0" destOrd="0" presId="urn:microsoft.com/office/officeart/2018/2/layout/IconVerticalSolidList"/>
    <dgm:cxn modelId="{B96884B2-E089-4071-8855-1C532ECE88E1}" type="presParOf" srcId="{ECC73BF0-DA11-427B-B872-C3AD3317ED1B}" destId="{8733D030-8B6D-4D2B-AE84-1E66011D08F8}" srcOrd="0" destOrd="0" presId="urn:microsoft.com/office/officeart/2018/2/layout/IconVerticalSolidList"/>
    <dgm:cxn modelId="{58CF8968-1104-4301-91A6-579EB75FD62A}" type="presParOf" srcId="{8733D030-8B6D-4D2B-AE84-1E66011D08F8}" destId="{95AB94CD-FE9F-4CE3-AAC5-3E9B2DE75D77}" srcOrd="0" destOrd="0" presId="urn:microsoft.com/office/officeart/2018/2/layout/IconVerticalSolidList"/>
    <dgm:cxn modelId="{5972D96E-DB7F-4E98-BE0E-7BC9E9FEB1E3}" type="presParOf" srcId="{8733D030-8B6D-4D2B-AE84-1E66011D08F8}" destId="{41DD5B24-8294-440D-8D48-639FE9017F6F}" srcOrd="1" destOrd="0" presId="urn:microsoft.com/office/officeart/2018/2/layout/IconVerticalSolidList"/>
    <dgm:cxn modelId="{7DB5DBA2-CEB0-4072-81E2-FEBFB0273C48}" type="presParOf" srcId="{8733D030-8B6D-4D2B-AE84-1E66011D08F8}" destId="{DB7D3E25-1B37-4565-A1B6-7BA79DBCD117}" srcOrd="2" destOrd="0" presId="urn:microsoft.com/office/officeart/2018/2/layout/IconVerticalSolidList"/>
    <dgm:cxn modelId="{9B2893FD-C298-4A44-8AFD-88354B8275D5}" type="presParOf" srcId="{8733D030-8B6D-4D2B-AE84-1E66011D08F8}" destId="{C14B25AB-7E92-436D-9149-8384733F981F}" srcOrd="3" destOrd="0" presId="urn:microsoft.com/office/officeart/2018/2/layout/IconVerticalSolidList"/>
    <dgm:cxn modelId="{1F262A3B-9105-4084-8064-D1A0187063FF}" type="presParOf" srcId="{ECC73BF0-DA11-427B-B872-C3AD3317ED1B}" destId="{DD228FA1-5139-41A5-BE15-EE32818C5BDF}" srcOrd="1" destOrd="0" presId="urn:microsoft.com/office/officeart/2018/2/layout/IconVerticalSolidList"/>
    <dgm:cxn modelId="{46681438-75A0-4AB3-8C9A-2198B3618027}" type="presParOf" srcId="{ECC73BF0-DA11-427B-B872-C3AD3317ED1B}" destId="{E9A8CFCA-F0BB-4645-8B4D-4BD265730248}" srcOrd="2" destOrd="0" presId="urn:microsoft.com/office/officeart/2018/2/layout/IconVerticalSolidList"/>
    <dgm:cxn modelId="{308595E9-B735-4D1D-A3C8-B6CF1EC2A9D8}" type="presParOf" srcId="{E9A8CFCA-F0BB-4645-8B4D-4BD265730248}" destId="{62DF2DB1-FD56-4402-BF58-DCA335508874}" srcOrd="0" destOrd="0" presId="urn:microsoft.com/office/officeart/2018/2/layout/IconVerticalSolidList"/>
    <dgm:cxn modelId="{75277F92-0206-41CD-B314-08FC8D5271D7}" type="presParOf" srcId="{E9A8CFCA-F0BB-4645-8B4D-4BD265730248}" destId="{B9C7B908-5A6A-4E98-97F4-2AFC02E36490}" srcOrd="1" destOrd="0" presId="urn:microsoft.com/office/officeart/2018/2/layout/IconVerticalSolidList"/>
    <dgm:cxn modelId="{A824FE10-2B21-4BB3-BEDF-C6F6FD9C647B}" type="presParOf" srcId="{E9A8CFCA-F0BB-4645-8B4D-4BD265730248}" destId="{0B82B56D-5ECC-4C6F-AECE-7BCD49870673}" srcOrd="2" destOrd="0" presId="urn:microsoft.com/office/officeart/2018/2/layout/IconVerticalSolidList"/>
    <dgm:cxn modelId="{F7589F19-DA84-4215-8F1E-33E59A302359}" type="presParOf" srcId="{E9A8CFCA-F0BB-4645-8B4D-4BD265730248}" destId="{14BD328F-C835-4600-9264-38B5797409E5}" srcOrd="3" destOrd="0" presId="urn:microsoft.com/office/officeart/2018/2/layout/IconVerticalSolidList"/>
    <dgm:cxn modelId="{4D75003F-3D1C-4368-872B-0275A3BF1F13}" type="presParOf" srcId="{ECC73BF0-DA11-427B-B872-C3AD3317ED1B}" destId="{192CFF32-A496-49DB-8701-529FFF483A16}" srcOrd="3" destOrd="0" presId="urn:microsoft.com/office/officeart/2018/2/layout/IconVerticalSolidList"/>
    <dgm:cxn modelId="{060290C4-A0F2-4E8B-82C8-B5D858C5E5D7}" type="presParOf" srcId="{ECC73BF0-DA11-427B-B872-C3AD3317ED1B}" destId="{D1B18506-E6EA-413B-BEC5-BBBEE2F8593D}" srcOrd="4" destOrd="0" presId="urn:microsoft.com/office/officeart/2018/2/layout/IconVerticalSolidList"/>
    <dgm:cxn modelId="{6D346B23-027A-41ED-961D-D142B4683F87}" type="presParOf" srcId="{D1B18506-E6EA-413B-BEC5-BBBEE2F8593D}" destId="{57C2C54E-6A67-419A-9115-EEC3F4840867}" srcOrd="0" destOrd="0" presId="urn:microsoft.com/office/officeart/2018/2/layout/IconVerticalSolidList"/>
    <dgm:cxn modelId="{31132C13-EED9-4BBB-97CC-E06924B3C9A4}" type="presParOf" srcId="{D1B18506-E6EA-413B-BEC5-BBBEE2F8593D}" destId="{154D5390-D1AB-453E-8284-5F6BA99B4A30}" srcOrd="1" destOrd="0" presId="urn:microsoft.com/office/officeart/2018/2/layout/IconVerticalSolidList"/>
    <dgm:cxn modelId="{9B24554B-3C6E-449F-A784-5BCB1AF59F27}" type="presParOf" srcId="{D1B18506-E6EA-413B-BEC5-BBBEE2F8593D}" destId="{533391D4-5E38-4F79-9AB9-165ECD703A4E}" srcOrd="2" destOrd="0" presId="urn:microsoft.com/office/officeart/2018/2/layout/IconVerticalSolidList"/>
    <dgm:cxn modelId="{0A9CBA57-E5B9-46F9-9DBF-6FCEF70B4E58}" type="presParOf" srcId="{D1B18506-E6EA-413B-BEC5-BBBEE2F8593D}" destId="{845B5D01-58C6-4D8A-B730-661641DFDB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D6C7D9-4837-4CAF-BFD9-2AC37BAEEC2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B68DFA-E6A5-4C25-BB0B-BEE5ED962A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HTTP Trigger: customer orders</a:t>
          </a:r>
        </a:p>
      </dgm:t>
    </dgm:pt>
    <dgm:pt modelId="{278BADA9-811D-48C8-9CCE-CE3090AAE15E}" type="parTrans" cxnId="{92B93DFB-8877-4D68-AD45-C934260260A8}">
      <dgm:prSet/>
      <dgm:spPr/>
      <dgm:t>
        <a:bodyPr/>
        <a:lstStyle/>
        <a:p>
          <a:endParaRPr lang="en-US"/>
        </a:p>
      </dgm:t>
    </dgm:pt>
    <dgm:pt modelId="{54496A3C-307B-40EE-B02D-06AC1E01E552}" type="sibTrans" cxnId="{92B93DFB-8877-4D68-AD45-C934260260A8}">
      <dgm:prSet/>
      <dgm:spPr/>
      <dgm:t>
        <a:bodyPr/>
        <a:lstStyle/>
        <a:p>
          <a:endParaRPr lang="en-US"/>
        </a:p>
      </dgm:t>
    </dgm:pt>
    <dgm:pt modelId="{370FDE25-1AC9-460E-96FD-7C15FD08D9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Queue Trigger: RabbitMQ replacement with Azure Service Bus</a:t>
          </a:r>
        </a:p>
      </dgm:t>
    </dgm:pt>
    <dgm:pt modelId="{179C9B02-374A-4A6F-92B3-E577CF181D8C}" type="parTrans" cxnId="{0F876E36-D378-47D2-8834-F158CFB092BE}">
      <dgm:prSet/>
      <dgm:spPr/>
      <dgm:t>
        <a:bodyPr/>
        <a:lstStyle/>
        <a:p>
          <a:endParaRPr lang="en-US"/>
        </a:p>
      </dgm:t>
    </dgm:pt>
    <dgm:pt modelId="{BA7F2961-C3D2-493E-845E-C1F30EE5595C}" type="sibTrans" cxnId="{0F876E36-D378-47D2-8834-F158CFB092BE}">
      <dgm:prSet/>
      <dgm:spPr/>
      <dgm:t>
        <a:bodyPr/>
        <a:lstStyle/>
        <a:p>
          <a:endParaRPr lang="en-US"/>
        </a:p>
      </dgm:t>
    </dgm:pt>
    <dgm:pt modelId="{6A34A5F3-F265-4D8B-BE8D-8E45696DDE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Timer Trigger: virtual-customer order creation</a:t>
          </a:r>
        </a:p>
      </dgm:t>
    </dgm:pt>
    <dgm:pt modelId="{CF54F987-8860-4E9F-957E-A6C083962BA5}" type="parTrans" cxnId="{363B7F13-9ACF-43DD-8814-FBF64257ECA1}">
      <dgm:prSet/>
      <dgm:spPr/>
      <dgm:t>
        <a:bodyPr/>
        <a:lstStyle/>
        <a:p>
          <a:endParaRPr lang="en-US"/>
        </a:p>
      </dgm:t>
    </dgm:pt>
    <dgm:pt modelId="{B908A3D7-A287-4BD4-AEBE-B6891A882134}" type="sibTrans" cxnId="{363B7F13-9ACF-43DD-8814-FBF64257ECA1}">
      <dgm:prSet/>
      <dgm:spPr/>
      <dgm:t>
        <a:bodyPr/>
        <a:lstStyle/>
        <a:p>
          <a:endParaRPr lang="en-US"/>
        </a:p>
      </dgm:t>
    </dgm:pt>
    <dgm:pt modelId="{C9CAD629-40DF-4ADC-83AE-77B1FB83DB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Explanation: Functions can be triggered by events, queues, or timers to automate workflows.</a:t>
          </a:r>
        </a:p>
      </dgm:t>
    </dgm:pt>
    <dgm:pt modelId="{CE11EB9E-1A96-403C-A98A-87A42CA46F57}" type="parTrans" cxnId="{14604B2A-D43C-42FD-9572-E549B5C19AE3}">
      <dgm:prSet/>
      <dgm:spPr/>
      <dgm:t>
        <a:bodyPr/>
        <a:lstStyle/>
        <a:p>
          <a:endParaRPr lang="en-US"/>
        </a:p>
      </dgm:t>
    </dgm:pt>
    <dgm:pt modelId="{1CC1E611-BC9A-4EFB-BDB1-F3F1668AC9A0}" type="sibTrans" cxnId="{14604B2A-D43C-42FD-9572-E549B5C19AE3}">
      <dgm:prSet/>
      <dgm:spPr/>
      <dgm:t>
        <a:bodyPr/>
        <a:lstStyle/>
        <a:p>
          <a:endParaRPr lang="en-US"/>
        </a:p>
      </dgm:t>
    </dgm:pt>
    <dgm:pt modelId="{2C7B7E70-EE90-FF41-BCA2-F3733CF69ECF}" type="pres">
      <dgm:prSet presAssocID="{CCD6C7D9-4837-4CAF-BFD9-2AC37BAEEC2A}" presName="outerComposite" presStyleCnt="0">
        <dgm:presLayoutVars>
          <dgm:chMax val="5"/>
          <dgm:dir/>
          <dgm:resizeHandles val="exact"/>
        </dgm:presLayoutVars>
      </dgm:prSet>
      <dgm:spPr/>
    </dgm:pt>
    <dgm:pt modelId="{E50A22C8-3638-ED49-8CE5-5584DC467926}" type="pres">
      <dgm:prSet presAssocID="{CCD6C7D9-4837-4CAF-BFD9-2AC37BAEEC2A}" presName="dummyMaxCanvas" presStyleCnt="0">
        <dgm:presLayoutVars/>
      </dgm:prSet>
      <dgm:spPr/>
    </dgm:pt>
    <dgm:pt modelId="{764530F9-96D1-6340-9815-79306FDBABA7}" type="pres">
      <dgm:prSet presAssocID="{CCD6C7D9-4837-4CAF-BFD9-2AC37BAEEC2A}" presName="FourNodes_1" presStyleLbl="node1" presStyleIdx="0" presStyleCnt="4">
        <dgm:presLayoutVars>
          <dgm:bulletEnabled val="1"/>
        </dgm:presLayoutVars>
      </dgm:prSet>
      <dgm:spPr/>
    </dgm:pt>
    <dgm:pt modelId="{CB16985D-12C0-774A-A237-1CD66880A4B7}" type="pres">
      <dgm:prSet presAssocID="{CCD6C7D9-4837-4CAF-BFD9-2AC37BAEEC2A}" presName="FourNodes_2" presStyleLbl="node1" presStyleIdx="1" presStyleCnt="4">
        <dgm:presLayoutVars>
          <dgm:bulletEnabled val="1"/>
        </dgm:presLayoutVars>
      </dgm:prSet>
      <dgm:spPr/>
    </dgm:pt>
    <dgm:pt modelId="{AC991D67-D528-9248-B7C3-494AFB77D661}" type="pres">
      <dgm:prSet presAssocID="{CCD6C7D9-4837-4CAF-BFD9-2AC37BAEEC2A}" presName="FourNodes_3" presStyleLbl="node1" presStyleIdx="2" presStyleCnt="4">
        <dgm:presLayoutVars>
          <dgm:bulletEnabled val="1"/>
        </dgm:presLayoutVars>
      </dgm:prSet>
      <dgm:spPr/>
    </dgm:pt>
    <dgm:pt modelId="{B2E49F9B-201E-374A-A96A-E88C96B6E599}" type="pres">
      <dgm:prSet presAssocID="{CCD6C7D9-4837-4CAF-BFD9-2AC37BAEEC2A}" presName="FourNodes_4" presStyleLbl="node1" presStyleIdx="3" presStyleCnt="4">
        <dgm:presLayoutVars>
          <dgm:bulletEnabled val="1"/>
        </dgm:presLayoutVars>
      </dgm:prSet>
      <dgm:spPr/>
    </dgm:pt>
    <dgm:pt modelId="{5757BCD3-ED7B-A346-8201-EE62250D31F0}" type="pres">
      <dgm:prSet presAssocID="{CCD6C7D9-4837-4CAF-BFD9-2AC37BAEEC2A}" presName="FourConn_1-2" presStyleLbl="fgAccFollowNode1" presStyleIdx="0" presStyleCnt="3">
        <dgm:presLayoutVars>
          <dgm:bulletEnabled val="1"/>
        </dgm:presLayoutVars>
      </dgm:prSet>
      <dgm:spPr/>
    </dgm:pt>
    <dgm:pt modelId="{09716392-22E9-6A44-A88B-CEEA5FD996D8}" type="pres">
      <dgm:prSet presAssocID="{CCD6C7D9-4837-4CAF-BFD9-2AC37BAEEC2A}" presName="FourConn_2-3" presStyleLbl="fgAccFollowNode1" presStyleIdx="1" presStyleCnt="3">
        <dgm:presLayoutVars>
          <dgm:bulletEnabled val="1"/>
        </dgm:presLayoutVars>
      </dgm:prSet>
      <dgm:spPr/>
    </dgm:pt>
    <dgm:pt modelId="{F99E93E1-301E-184A-937C-E79737E033A3}" type="pres">
      <dgm:prSet presAssocID="{CCD6C7D9-4837-4CAF-BFD9-2AC37BAEEC2A}" presName="FourConn_3-4" presStyleLbl="fgAccFollowNode1" presStyleIdx="2" presStyleCnt="3">
        <dgm:presLayoutVars>
          <dgm:bulletEnabled val="1"/>
        </dgm:presLayoutVars>
      </dgm:prSet>
      <dgm:spPr/>
    </dgm:pt>
    <dgm:pt modelId="{32EA41FD-7603-6947-8AA0-55869CEB5185}" type="pres">
      <dgm:prSet presAssocID="{CCD6C7D9-4837-4CAF-BFD9-2AC37BAEEC2A}" presName="FourNodes_1_text" presStyleLbl="node1" presStyleIdx="3" presStyleCnt="4">
        <dgm:presLayoutVars>
          <dgm:bulletEnabled val="1"/>
        </dgm:presLayoutVars>
      </dgm:prSet>
      <dgm:spPr/>
    </dgm:pt>
    <dgm:pt modelId="{66C89C47-CE7A-6A49-9D11-833740EB3C41}" type="pres">
      <dgm:prSet presAssocID="{CCD6C7D9-4837-4CAF-BFD9-2AC37BAEEC2A}" presName="FourNodes_2_text" presStyleLbl="node1" presStyleIdx="3" presStyleCnt="4">
        <dgm:presLayoutVars>
          <dgm:bulletEnabled val="1"/>
        </dgm:presLayoutVars>
      </dgm:prSet>
      <dgm:spPr/>
    </dgm:pt>
    <dgm:pt modelId="{FB97275C-39D1-CE48-93CC-5645EB43503E}" type="pres">
      <dgm:prSet presAssocID="{CCD6C7D9-4837-4CAF-BFD9-2AC37BAEEC2A}" presName="FourNodes_3_text" presStyleLbl="node1" presStyleIdx="3" presStyleCnt="4">
        <dgm:presLayoutVars>
          <dgm:bulletEnabled val="1"/>
        </dgm:presLayoutVars>
      </dgm:prSet>
      <dgm:spPr/>
    </dgm:pt>
    <dgm:pt modelId="{99738FAB-F68F-4C4D-8B9B-45A02E2C29EE}" type="pres">
      <dgm:prSet presAssocID="{CCD6C7D9-4837-4CAF-BFD9-2AC37BAEEC2A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63B7F13-9ACF-43DD-8814-FBF64257ECA1}" srcId="{CCD6C7D9-4837-4CAF-BFD9-2AC37BAEEC2A}" destId="{6A34A5F3-F265-4D8B-BE8D-8E45696DDE3B}" srcOrd="2" destOrd="0" parTransId="{CF54F987-8860-4E9F-957E-A6C083962BA5}" sibTransId="{B908A3D7-A287-4BD4-AEBE-B6891A882134}"/>
    <dgm:cxn modelId="{3BA93214-22EB-BF41-AFC8-744140F65878}" type="presOf" srcId="{C9CAD629-40DF-4ADC-83AE-77B1FB83DBD2}" destId="{99738FAB-F68F-4C4D-8B9B-45A02E2C29EE}" srcOrd="1" destOrd="0" presId="urn:microsoft.com/office/officeart/2005/8/layout/vProcess5"/>
    <dgm:cxn modelId="{F3B5E524-1B48-CE4D-AD89-E3C85621A859}" type="presOf" srcId="{24B68DFA-E6A5-4C25-BB0B-BEE5ED962ABD}" destId="{32EA41FD-7603-6947-8AA0-55869CEB5185}" srcOrd="1" destOrd="0" presId="urn:microsoft.com/office/officeart/2005/8/layout/vProcess5"/>
    <dgm:cxn modelId="{78F25C27-E72F-CE4B-8AF9-B140ECF7D2C4}" type="presOf" srcId="{54496A3C-307B-40EE-B02D-06AC1E01E552}" destId="{5757BCD3-ED7B-A346-8201-EE62250D31F0}" srcOrd="0" destOrd="0" presId="urn:microsoft.com/office/officeart/2005/8/layout/vProcess5"/>
    <dgm:cxn modelId="{14604B2A-D43C-42FD-9572-E549B5C19AE3}" srcId="{CCD6C7D9-4837-4CAF-BFD9-2AC37BAEEC2A}" destId="{C9CAD629-40DF-4ADC-83AE-77B1FB83DBD2}" srcOrd="3" destOrd="0" parTransId="{CE11EB9E-1A96-403C-A98A-87A42CA46F57}" sibTransId="{1CC1E611-BC9A-4EFB-BDB1-F3F1668AC9A0}"/>
    <dgm:cxn modelId="{6D333C2C-CBFF-DE4F-BD1E-D20FCE94DC29}" type="presOf" srcId="{BA7F2961-C3D2-493E-845E-C1F30EE5595C}" destId="{09716392-22E9-6A44-A88B-CEEA5FD996D8}" srcOrd="0" destOrd="0" presId="urn:microsoft.com/office/officeart/2005/8/layout/vProcess5"/>
    <dgm:cxn modelId="{0F876E36-D378-47D2-8834-F158CFB092BE}" srcId="{CCD6C7D9-4837-4CAF-BFD9-2AC37BAEEC2A}" destId="{370FDE25-1AC9-460E-96FD-7C15FD08D931}" srcOrd="1" destOrd="0" parTransId="{179C9B02-374A-4A6F-92B3-E577CF181D8C}" sibTransId="{BA7F2961-C3D2-493E-845E-C1F30EE5595C}"/>
    <dgm:cxn modelId="{EC85744E-79A2-A348-B4F3-8E537C1BDF64}" type="presOf" srcId="{24B68DFA-E6A5-4C25-BB0B-BEE5ED962ABD}" destId="{764530F9-96D1-6340-9815-79306FDBABA7}" srcOrd="0" destOrd="0" presId="urn:microsoft.com/office/officeart/2005/8/layout/vProcess5"/>
    <dgm:cxn modelId="{8F7B7E6D-87A1-5648-B5C1-CF09D0CDC853}" type="presOf" srcId="{C9CAD629-40DF-4ADC-83AE-77B1FB83DBD2}" destId="{B2E49F9B-201E-374A-A96A-E88C96B6E599}" srcOrd="0" destOrd="0" presId="urn:microsoft.com/office/officeart/2005/8/layout/vProcess5"/>
    <dgm:cxn modelId="{E4FA31B8-7275-D348-BE41-37EF767BF59B}" type="presOf" srcId="{6A34A5F3-F265-4D8B-BE8D-8E45696DDE3B}" destId="{AC991D67-D528-9248-B7C3-494AFB77D661}" srcOrd="0" destOrd="0" presId="urn:microsoft.com/office/officeart/2005/8/layout/vProcess5"/>
    <dgm:cxn modelId="{560DD3B8-0C18-B14F-9097-573BAD0664DF}" type="presOf" srcId="{CCD6C7D9-4837-4CAF-BFD9-2AC37BAEEC2A}" destId="{2C7B7E70-EE90-FF41-BCA2-F3733CF69ECF}" srcOrd="0" destOrd="0" presId="urn:microsoft.com/office/officeart/2005/8/layout/vProcess5"/>
    <dgm:cxn modelId="{757782BB-8AA9-1446-8B30-3C8D76A9EB45}" type="presOf" srcId="{370FDE25-1AC9-460E-96FD-7C15FD08D931}" destId="{CB16985D-12C0-774A-A237-1CD66880A4B7}" srcOrd="0" destOrd="0" presId="urn:microsoft.com/office/officeart/2005/8/layout/vProcess5"/>
    <dgm:cxn modelId="{3F65CDBF-3EA5-FD4B-BB8A-065BD4799BE5}" type="presOf" srcId="{B908A3D7-A287-4BD4-AEBE-B6891A882134}" destId="{F99E93E1-301E-184A-937C-E79737E033A3}" srcOrd="0" destOrd="0" presId="urn:microsoft.com/office/officeart/2005/8/layout/vProcess5"/>
    <dgm:cxn modelId="{595F0AD2-4304-C14E-AFDF-C60AB83B88EE}" type="presOf" srcId="{370FDE25-1AC9-460E-96FD-7C15FD08D931}" destId="{66C89C47-CE7A-6A49-9D11-833740EB3C41}" srcOrd="1" destOrd="0" presId="urn:microsoft.com/office/officeart/2005/8/layout/vProcess5"/>
    <dgm:cxn modelId="{97E639E3-921B-E441-98E8-8FCF6474A971}" type="presOf" srcId="{6A34A5F3-F265-4D8B-BE8D-8E45696DDE3B}" destId="{FB97275C-39D1-CE48-93CC-5645EB43503E}" srcOrd="1" destOrd="0" presId="urn:microsoft.com/office/officeart/2005/8/layout/vProcess5"/>
    <dgm:cxn modelId="{92B93DFB-8877-4D68-AD45-C934260260A8}" srcId="{CCD6C7D9-4837-4CAF-BFD9-2AC37BAEEC2A}" destId="{24B68DFA-E6A5-4C25-BB0B-BEE5ED962ABD}" srcOrd="0" destOrd="0" parTransId="{278BADA9-811D-48C8-9CCE-CE3090AAE15E}" sibTransId="{54496A3C-307B-40EE-B02D-06AC1E01E552}"/>
    <dgm:cxn modelId="{CC94AD19-DC0F-334B-9F73-76DEFAB5220B}" type="presParOf" srcId="{2C7B7E70-EE90-FF41-BCA2-F3733CF69ECF}" destId="{E50A22C8-3638-ED49-8CE5-5584DC467926}" srcOrd="0" destOrd="0" presId="urn:microsoft.com/office/officeart/2005/8/layout/vProcess5"/>
    <dgm:cxn modelId="{42429C08-9206-1042-93DE-C7E83FFD8722}" type="presParOf" srcId="{2C7B7E70-EE90-FF41-BCA2-F3733CF69ECF}" destId="{764530F9-96D1-6340-9815-79306FDBABA7}" srcOrd="1" destOrd="0" presId="urn:microsoft.com/office/officeart/2005/8/layout/vProcess5"/>
    <dgm:cxn modelId="{F9A2F4B5-8BC0-E541-974D-0F2393813379}" type="presParOf" srcId="{2C7B7E70-EE90-FF41-BCA2-F3733CF69ECF}" destId="{CB16985D-12C0-774A-A237-1CD66880A4B7}" srcOrd="2" destOrd="0" presId="urn:microsoft.com/office/officeart/2005/8/layout/vProcess5"/>
    <dgm:cxn modelId="{F54BC4D3-369F-7448-A962-C8E7295F99F0}" type="presParOf" srcId="{2C7B7E70-EE90-FF41-BCA2-F3733CF69ECF}" destId="{AC991D67-D528-9248-B7C3-494AFB77D661}" srcOrd="3" destOrd="0" presId="urn:microsoft.com/office/officeart/2005/8/layout/vProcess5"/>
    <dgm:cxn modelId="{DBF295FE-AFC4-AC42-9D63-5C2DE0546479}" type="presParOf" srcId="{2C7B7E70-EE90-FF41-BCA2-F3733CF69ECF}" destId="{B2E49F9B-201E-374A-A96A-E88C96B6E599}" srcOrd="4" destOrd="0" presId="urn:microsoft.com/office/officeart/2005/8/layout/vProcess5"/>
    <dgm:cxn modelId="{3B598A8C-9C55-6243-8FC5-E308ABF6C08F}" type="presParOf" srcId="{2C7B7E70-EE90-FF41-BCA2-F3733CF69ECF}" destId="{5757BCD3-ED7B-A346-8201-EE62250D31F0}" srcOrd="5" destOrd="0" presId="urn:microsoft.com/office/officeart/2005/8/layout/vProcess5"/>
    <dgm:cxn modelId="{6037067B-C852-7E4E-B4FB-D3ABD37F4B36}" type="presParOf" srcId="{2C7B7E70-EE90-FF41-BCA2-F3733CF69ECF}" destId="{09716392-22E9-6A44-A88B-CEEA5FD996D8}" srcOrd="6" destOrd="0" presId="urn:microsoft.com/office/officeart/2005/8/layout/vProcess5"/>
    <dgm:cxn modelId="{32E31C08-433A-284B-9AB9-F158F350107A}" type="presParOf" srcId="{2C7B7E70-EE90-FF41-BCA2-F3733CF69ECF}" destId="{F99E93E1-301E-184A-937C-E79737E033A3}" srcOrd="7" destOrd="0" presId="urn:microsoft.com/office/officeart/2005/8/layout/vProcess5"/>
    <dgm:cxn modelId="{7BA091DE-5EDC-DF47-A894-E76F2D3FDF8A}" type="presParOf" srcId="{2C7B7E70-EE90-FF41-BCA2-F3733CF69ECF}" destId="{32EA41FD-7603-6947-8AA0-55869CEB5185}" srcOrd="8" destOrd="0" presId="urn:microsoft.com/office/officeart/2005/8/layout/vProcess5"/>
    <dgm:cxn modelId="{36BFAF6E-951D-BB4B-AF9F-83FF327E3331}" type="presParOf" srcId="{2C7B7E70-EE90-FF41-BCA2-F3733CF69ECF}" destId="{66C89C47-CE7A-6A49-9D11-833740EB3C41}" srcOrd="9" destOrd="0" presId="urn:microsoft.com/office/officeart/2005/8/layout/vProcess5"/>
    <dgm:cxn modelId="{D08FD654-A7FD-6948-A414-79EF8BBCA12F}" type="presParOf" srcId="{2C7B7E70-EE90-FF41-BCA2-F3733CF69ECF}" destId="{FB97275C-39D1-CE48-93CC-5645EB43503E}" srcOrd="10" destOrd="0" presId="urn:microsoft.com/office/officeart/2005/8/layout/vProcess5"/>
    <dgm:cxn modelId="{151C5940-7A5C-4240-B4D8-BA401075AFE1}" type="presParOf" srcId="{2C7B7E70-EE90-FF41-BCA2-F3733CF69ECF}" destId="{99738FAB-F68F-4C4D-8B9B-45A02E2C29E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73F0D30-D9FD-4EB5-BC8D-318468DE891D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6B14F3D-72DA-4E8E-85A0-64558DC2017D}">
      <dgm:prSet/>
      <dgm:spPr/>
      <dgm:t>
        <a:bodyPr/>
        <a:lstStyle/>
        <a:p>
          <a:r>
            <a:rPr lang="en-US"/>
            <a:t>Apply Managed Identities for service access.</a:t>
          </a:r>
        </a:p>
      </dgm:t>
    </dgm:pt>
    <dgm:pt modelId="{5E968AD4-9F65-46DB-8577-577721172B24}" type="parTrans" cxnId="{E3BB0446-06EC-4DA3-86BE-6E9E842C8BF2}">
      <dgm:prSet/>
      <dgm:spPr/>
      <dgm:t>
        <a:bodyPr/>
        <a:lstStyle/>
        <a:p>
          <a:endParaRPr lang="en-US"/>
        </a:p>
      </dgm:t>
    </dgm:pt>
    <dgm:pt modelId="{5261CF59-AF1B-4185-8799-DE5AB6012646}" type="sibTrans" cxnId="{E3BB0446-06EC-4DA3-86BE-6E9E842C8BF2}">
      <dgm:prSet/>
      <dgm:spPr/>
      <dgm:t>
        <a:bodyPr/>
        <a:lstStyle/>
        <a:p>
          <a:endParaRPr lang="en-US"/>
        </a:p>
      </dgm:t>
    </dgm:pt>
    <dgm:pt modelId="{7F77C54B-81AE-4089-AA62-0D664D63DFE0}">
      <dgm:prSet/>
      <dgm:spPr/>
      <dgm:t>
        <a:bodyPr/>
        <a:lstStyle/>
        <a:p>
          <a:r>
            <a:rPr lang="en-US"/>
            <a:t>Monitor with Azure App Insights &amp; Log Analytics.</a:t>
          </a:r>
        </a:p>
      </dgm:t>
    </dgm:pt>
    <dgm:pt modelId="{6DBBA56E-18A4-4FE5-84C7-CD2604F6A964}" type="parTrans" cxnId="{54777C6D-41A6-4307-B237-89594D3FF723}">
      <dgm:prSet/>
      <dgm:spPr/>
      <dgm:t>
        <a:bodyPr/>
        <a:lstStyle/>
        <a:p>
          <a:endParaRPr lang="en-US"/>
        </a:p>
      </dgm:t>
    </dgm:pt>
    <dgm:pt modelId="{9F863C40-B025-4B7A-9ABF-FE699E33772C}" type="sibTrans" cxnId="{54777C6D-41A6-4307-B237-89594D3FF723}">
      <dgm:prSet/>
      <dgm:spPr/>
      <dgm:t>
        <a:bodyPr/>
        <a:lstStyle/>
        <a:p>
          <a:endParaRPr lang="en-US"/>
        </a:p>
      </dgm:t>
    </dgm:pt>
    <dgm:pt modelId="{C8453C7E-BC45-458F-A179-ADCDE9271570}">
      <dgm:prSet/>
      <dgm:spPr/>
      <dgm:t>
        <a:bodyPr/>
        <a:lstStyle/>
        <a:p>
          <a:r>
            <a:rPr lang="en-US"/>
            <a:t>Use RBAC for access control.</a:t>
          </a:r>
        </a:p>
      </dgm:t>
    </dgm:pt>
    <dgm:pt modelId="{3F28D007-2342-461D-A8E3-8541F75E8EE1}" type="parTrans" cxnId="{D10B9951-5FFA-4464-9912-58AFC8A2A53A}">
      <dgm:prSet/>
      <dgm:spPr/>
      <dgm:t>
        <a:bodyPr/>
        <a:lstStyle/>
        <a:p>
          <a:endParaRPr lang="en-US"/>
        </a:p>
      </dgm:t>
    </dgm:pt>
    <dgm:pt modelId="{59BAB393-C3FC-4DA7-8D15-5E51BBEA59A0}" type="sibTrans" cxnId="{D10B9951-5FFA-4464-9912-58AFC8A2A53A}">
      <dgm:prSet/>
      <dgm:spPr/>
      <dgm:t>
        <a:bodyPr/>
        <a:lstStyle/>
        <a:p>
          <a:endParaRPr lang="en-US"/>
        </a:p>
      </dgm:t>
    </dgm:pt>
    <dgm:pt modelId="{DB0281BC-D456-490A-858E-9A20D8C35444}">
      <dgm:prSet/>
      <dgm:spPr/>
      <dgm:t>
        <a:bodyPr/>
        <a:lstStyle/>
        <a:p>
          <a:r>
            <a:rPr lang="en-US"/>
            <a:t>Explanation: Provides secure, traceable, and observable operations.</a:t>
          </a:r>
        </a:p>
      </dgm:t>
    </dgm:pt>
    <dgm:pt modelId="{3447AB72-D48A-4BB7-A08C-478FBD58E6D7}" type="parTrans" cxnId="{414FA40D-041A-4475-9635-E183970B7442}">
      <dgm:prSet/>
      <dgm:spPr/>
      <dgm:t>
        <a:bodyPr/>
        <a:lstStyle/>
        <a:p>
          <a:endParaRPr lang="en-US"/>
        </a:p>
      </dgm:t>
    </dgm:pt>
    <dgm:pt modelId="{4355CD92-DE72-44C0-A8F6-E4A3B5DA9D06}" type="sibTrans" cxnId="{414FA40D-041A-4475-9635-E183970B7442}">
      <dgm:prSet/>
      <dgm:spPr/>
      <dgm:t>
        <a:bodyPr/>
        <a:lstStyle/>
        <a:p>
          <a:endParaRPr lang="en-US"/>
        </a:p>
      </dgm:t>
    </dgm:pt>
    <dgm:pt modelId="{8F55F3AF-3834-F44E-84E0-311C88835119}" type="pres">
      <dgm:prSet presAssocID="{473F0D30-D9FD-4EB5-BC8D-318468DE891D}" presName="matrix" presStyleCnt="0">
        <dgm:presLayoutVars>
          <dgm:chMax val="1"/>
          <dgm:dir/>
          <dgm:resizeHandles val="exact"/>
        </dgm:presLayoutVars>
      </dgm:prSet>
      <dgm:spPr/>
    </dgm:pt>
    <dgm:pt modelId="{021FAFCF-5DF4-EC4C-B148-66343D2F5622}" type="pres">
      <dgm:prSet presAssocID="{473F0D30-D9FD-4EB5-BC8D-318468DE891D}" presName="diamond" presStyleLbl="bgShp" presStyleIdx="0" presStyleCnt="1"/>
      <dgm:spPr/>
    </dgm:pt>
    <dgm:pt modelId="{0895CDA6-B7E0-C049-B7F5-943C51DCF545}" type="pres">
      <dgm:prSet presAssocID="{473F0D30-D9FD-4EB5-BC8D-318468DE891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AA6B46-6C78-8E46-83E9-410B6E105921}" type="pres">
      <dgm:prSet presAssocID="{473F0D30-D9FD-4EB5-BC8D-318468DE891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7092F1B-39B5-6B4F-AA90-60D91CA8F6DD}" type="pres">
      <dgm:prSet presAssocID="{473F0D30-D9FD-4EB5-BC8D-318468DE891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DFA2102-1B85-9E44-AF2A-707DA1BAB7CB}" type="pres">
      <dgm:prSet presAssocID="{473F0D30-D9FD-4EB5-BC8D-318468DE891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14FA40D-041A-4475-9635-E183970B7442}" srcId="{473F0D30-D9FD-4EB5-BC8D-318468DE891D}" destId="{DB0281BC-D456-490A-858E-9A20D8C35444}" srcOrd="3" destOrd="0" parTransId="{3447AB72-D48A-4BB7-A08C-478FBD58E6D7}" sibTransId="{4355CD92-DE72-44C0-A8F6-E4A3B5DA9D06}"/>
    <dgm:cxn modelId="{EBE4C71C-1FCD-0949-9A5D-416C3ABC7A0B}" type="presOf" srcId="{DB0281BC-D456-490A-858E-9A20D8C35444}" destId="{0DFA2102-1B85-9E44-AF2A-707DA1BAB7CB}" srcOrd="0" destOrd="0" presId="urn:microsoft.com/office/officeart/2005/8/layout/matrix3"/>
    <dgm:cxn modelId="{4A1A8721-F33C-4C4E-9F07-B4B908EDAA49}" type="presOf" srcId="{473F0D30-D9FD-4EB5-BC8D-318468DE891D}" destId="{8F55F3AF-3834-F44E-84E0-311C88835119}" srcOrd="0" destOrd="0" presId="urn:microsoft.com/office/officeart/2005/8/layout/matrix3"/>
    <dgm:cxn modelId="{E3BB0446-06EC-4DA3-86BE-6E9E842C8BF2}" srcId="{473F0D30-D9FD-4EB5-BC8D-318468DE891D}" destId="{46B14F3D-72DA-4E8E-85A0-64558DC2017D}" srcOrd="0" destOrd="0" parTransId="{5E968AD4-9F65-46DB-8577-577721172B24}" sibTransId="{5261CF59-AF1B-4185-8799-DE5AB6012646}"/>
    <dgm:cxn modelId="{D10B9951-5FFA-4464-9912-58AFC8A2A53A}" srcId="{473F0D30-D9FD-4EB5-BC8D-318468DE891D}" destId="{C8453C7E-BC45-458F-A179-ADCDE9271570}" srcOrd="2" destOrd="0" parTransId="{3F28D007-2342-461D-A8E3-8541F75E8EE1}" sibTransId="{59BAB393-C3FC-4DA7-8D15-5E51BBEA59A0}"/>
    <dgm:cxn modelId="{154F2767-9229-D646-9BC0-C39F44DCC474}" type="presOf" srcId="{C8453C7E-BC45-458F-A179-ADCDE9271570}" destId="{67092F1B-39B5-6B4F-AA90-60D91CA8F6DD}" srcOrd="0" destOrd="0" presId="urn:microsoft.com/office/officeart/2005/8/layout/matrix3"/>
    <dgm:cxn modelId="{54777C6D-41A6-4307-B237-89594D3FF723}" srcId="{473F0D30-D9FD-4EB5-BC8D-318468DE891D}" destId="{7F77C54B-81AE-4089-AA62-0D664D63DFE0}" srcOrd="1" destOrd="0" parTransId="{6DBBA56E-18A4-4FE5-84C7-CD2604F6A964}" sibTransId="{9F863C40-B025-4B7A-9ABF-FE699E33772C}"/>
    <dgm:cxn modelId="{92A2317E-2229-B942-BE87-D054719945AB}" type="presOf" srcId="{7F77C54B-81AE-4089-AA62-0D664D63DFE0}" destId="{11AA6B46-6C78-8E46-83E9-410B6E105921}" srcOrd="0" destOrd="0" presId="urn:microsoft.com/office/officeart/2005/8/layout/matrix3"/>
    <dgm:cxn modelId="{4D3A919D-E7AF-2B4A-AD1B-57976FD33DA4}" type="presOf" srcId="{46B14F3D-72DA-4E8E-85A0-64558DC2017D}" destId="{0895CDA6-B7E0-C049-B7F5-943C51DCF545}" srcOrd="0" destOrd="0" presId="urn:microsoft.com/office/officeart/2005/8/layout/matrix3"/>
    <dgm:cxn modelId="{C17D46E3-F3EE-6E47-8636-47A8F9B56CDA}" type="presParOf" srcId="{8F55F3AF-3834-F44E-84E0-311C88835119}" destId="{021FAFCF-5DF4-EC4C-B148-66343D2F5622}" srcOrd="0" destOrd="0" presId="urn:microsoft.com/office/officeart/2005/8/layout/matrix3"/>
    <dgm:cxn modelId="{DC624D49-D80E-584C-9550-8B92C9361AA5}" type="presParOf" srcId="{8F55F3AF-3834-F44E-84E0-311C88835119}" destId="{0895CDA6-B7E0-C049-B7F5-943C51DCF545}" srcOrd="1" destOrd="0" presId="urn:microsoft.com/office/officeart/2005/8/layout/matrix3"/>
    <dgm:cxn modelId="{A9A158B9-DA86-9141-97B9-66AEA267CE46}" type="presParOf" srcId="{8F55F3AF-3834-F44E-84E0-311C88835119}" destId="{11AA6B46-6C78-8E46-83E9-410B6E105921}" srcOrd="2" destOrd="0" presId="urn:microsoft.com/office/officeart/2005/8/layout/matrix3"/>
    <dgm:cxn modelId="{BC1500AE-2058-2946-9333-62F7B3F0AF55}" type="presParOf" srcId="{8F55F3AF-3834-F44E-84E0-311C88835119}" destId="{67092F1B-39B5-6B4F-AA90-60D91CA8F6DD}" srcOrd="3" destOrd="0" presId="urn:microsoft.com/office/officeart/2005/8/layout/matrix3"/>
    <dgm:cxn modelId="{171322E3-E139-024D-919B-2F26556E99CA}" type="presParOf" srcId="{8F55F3AF-3834-F44E-84E0-311C88835119}" destId="{0DFA2102-1B85-9E44-AF2A-707DA1BAB7CB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42BEDE4-A5B3-40DC-8979-1E8554BC3F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77E6DF3-0062-4839-B04C-95951A8AED9E}">
      <dgm:prSet/>
      <dgm:spPr/>
      <dgm:t>
        <a:bodyPr/>
        <a:lstStyle/>
        <a:p>
          <a:r>
            <a:rPr lang="en-US"/>
            <a:t>Logic Apps: best for workflow automation (e.g., order confirmations).</a:t>
          </a:r>
        </a:p>
      </dgm:t>
    </dgm:pt>
    <dgm:pt modelId="{8381368B-99E9-4552-901C-CF877948C6D0}" type="parTrans" cxnId="{E21EF096-DD6D-4E8E-B4B7-3F1DE1F34AAD}">
      <dgm:prSet/>
      <dgm:spPr/>
      <dgm:t>
        <a:bodyPr/>
        <a:lstStyle/>
        <a:p>
          <a:endParaRPr lang="en-US"/>
        </a:p>
      </dgm:t>
    </dgm:pt>
    <dgm:pt modelId="{FC8EF6C0-EA65-470C-B6F0-948093AA6D1A}" type="sibTrans" cxnId="{E21EF096-DD6D-4E8E-B4B7-3F1DE1F34AAD}">
      <dgm:prSet/>
      <dgm:spPr/>
      <dgm:t>
        <a:bodyPr/>
        <a:lstStyle/>
        <a:p>
          <a:endParaRPr lang="en-US"/>
        </a:p>
      </dgm:t>
    </dgm:pt>
    <dgm:pt modelId="{3F9B7C69-0E6E-4422-AB65-E0584B379157}">
      <dgm:prSet/>
      <dgm:spPr/>
      <dgm:t>
        <a:bodyPr/>
        <a:lstStyle/>
        <a:p>
          <a:r>
            <a:rPr lang="en-US"/>
            <a:t>Azure Functions: best for compute-heavy operations (e.g., AI-service).</a:t>
          </a:r>
        </a:p>
      </dgm:t>
    </dgm:pt>
    <dgm:pt modelId="{BF198108-7976-43B3-A213-B7A9569D893F}" type="parTrans" cxnId="{B7BE0DA3-72EB-4A46-9A99-F211C73169BB}">
      <dgm:prSet/>
      <dgm:spPr/>
      <dgm:t>
        <a:bodyPr/>
        <a:lstStyle/>
        <a:p>
          <a:endParaRPr lang="en-US"/>
        </a:p>
      </dgm:t>
    </dgm:pt>
    <dgm:pt modelId="{AA9CC1BD-65C9-4D87-B8F8-94F01AF5442B}" type="sibTrans" cxnId="{B7BE0DA3-72EB-4A46-9A99-F211C73169BB}">
      <dgm:prSet/>
      <dgm:spPr/>
      <dgm:t>
        <a:bodyPr/>
        <a:lstStyle/>
        <a:p>
          <a:endParaRPr lang="en-US"/>
        </a:p>
      </dgm:t>
    </dgm:pt>
    <dgm:pt modelId="{9C564C2A-068E-448A-83BD-F64A239BDDD3}">
      <dgm:prSet/>
      <dgm:spPr/>
      <dgm:t>
        <a:bodyPr/>
        <a:lstStyle/>
        <a:p>
          <a:r>
            <a:rPr lang="en-US"/>
            <a:t>Explanation: Logic Apps simplify integrations, while Functions provide flexible compute.</a:t>
          </a:r>
        </a:p>
      </dgm:t>
    </dgm:pt>
    <dgm:pt modelId="{FD766A73-CA22-4D72-9F62-3593A49380A8}" type="parTrans" cxnId="{7C5B52DA-081F-4F8A-824C-08A067ECAC44}">
      <dgm:prSet/>
      <dgm:spPr/>
      <dgm:t>
        <a:bodyPr/>
        <a:lstStyle/>
        <a:p>
          <a:endParaRPr lang="en-US"/>
        </a:p>
      </dgm:t>
    </dgm:pt>
    <dgm:pt modelId="{09FFD58F-4C5B-43B2-8623-62A5427465BB}" type="sibTrans" cxnId="{7C5B52DA-081F-4F8A-824C-08A067ECAC44}">
      <dgm:prSet/>
      <dgm:spPr/>
      <dgm:t>
        <a:bodyPr/>
        <a:lstStyle/>
        <a:p>
          <a:endParaRPr lang="en-US"/>
        </a:p>
      </dgm:t>
    </dgm:pt>
    <dgm:pt modelId="{747E23E9-466C-45E4-8A8D-D36733AA7F29}" type="pres">
      <dgm:prSet presAssocID="{742BEDE4-A5B3-40DC-8979-1E8554BC3F8F}" presName="root" presStyleCnt="0">
        <dgm:presLayoutVars>
          <dgm:dir/>
          <dgm:resizeHandles val="exact"/>
        </dgm:presLayoutVars>
      </dgm:prSet>
      <dgm:spPr/>
    </dgm:pt>
    <dgm:pt modelId="{D57B720C-C33B-4123-8177-2C875071068D}" type="pres">
      <dgm:prSet presAssocID="{877E6DF3-0062-4839-B04C-95951A8AED9E}" presName="compNode" presStyleCnt="0"/>
      <dgm:spPr/>
    </dgm:pt>
    <dgm:pt modelId="{E61895CD-D51E-4F67-A06A-728A252D67B6}" type="pres">
      <dgm:prSet presAssocID="{877E6DF3-0062-4839-B04C-95951A8AED9E}" presName="bgRect" presStyleLbl="bgShp" presStyleIdx="0" presStyleCnt="3"/>
      <dgm:spPr/>
    </dgm:pt>
    <dgm:pt modelId="{41842C13-7BAF-492A-AC0D-0373198E4A86}" type="pres">
      <dgm:prSet presAssocID="{877E6DF3-0062-4839-B04C-95951A8AED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E806C0A-DE8E-434F-9FD6-616FE6B5C30C}" type="pres">
      <dgm:prSet presAssocID="{877E6DF3-0062-4839-B04C-95951A8AED9E}" presName="spaceRect" presStyleCnt="0"/>
      <dgm:spPr/>
    </dgm:pt>
    <dgm:pt modelId="{AB704684-50FE-4B8B-BBC6-B67BF60CDA90}" type="pres">
      <dgm:prSet presAssocID="{877E6DF3-0062-4839-B04C-95951A8AED9E}" presName="parTx" presStyleLbl="revTx" presStyleIdx="0" presStyleCnt="3">
        <dgm:presLayoutVars>
          <dgm:chMax val="0"/>
          <dgm:chPref val="0"/>
        </dgm:presLayoutVars>
      </dgm:prSet>
      <dgm:spPr/>
    </dgm:pt>
    <dgm:pt modelId="{E0E5C8C1-5673-4D36-AC41-57F29FACAAC1}" type="pres">
      <dgm:prSet presAssocID="{FC8EF6C0-EA65-470C-B6F0-948093AA6D1A}" presName="sibTrans" presStyleCnt="0"/>
      <dgm:spPr/>
    </dgm:pt>
    <dgm:pt modelId="{4DA72856-7414-499B-A32E-FDA91699740A}" type="pres">
      <dgm:prSet presAssocID="{3F9B7C69-0E6E-4422-AB65-E0584B379157}" presName="compNode" presStyleCnt="0"/>
      <dgm:spPr/>
    </dgm:pt>
    <dgm:pt modelId="{4111EFAE-7C0B-40FD-94DB-B9D582304656}" type="pres">
      <dgm:prSet presAssocID="{3F9B7C69-0E6E-4422-AB65-E0584B379157}" presName="bgRect" presStyleLbl="bgShp" presStyleIdx="1" presStyleCnt="3"/>
      <dgm:spPr/>
    </dgm:pt>
    <dgm:pt modelId="{C62F0D50-E52F-450C-9A21-BF0174FADA37}" type="pres">
      <dgm:prSet presAssocID="{3F9B7C69-0E6E-4422-AB65-E0584B3791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29A5C88-B689-4D4F-A722-0B013762C96E}" type="pres">
      <dgm:prSet presAssocID="{3F9B7C69-0E6E-4422-AB65-E0584B379157}" presName="spaceRect" presStyleCnt="0"/>
      <dgm:spPr/>
    </dgm:pt>
    <dgm:pt modelId="{6A08BD1F-24AB-4799-84B6-ADCABCB441C7}" type="pres">
      <dgm:prSet presAssocID="{3F9B7C69-0E6E-4422-AB65-E0584B379157}" presName="parTx" presStyleLbl="revTx" presStyleIdx="1" presStyleCnt="3">
        <dgm:presLayoutVars>
          <dgm:chMax val="0"/>
          <dgm:chPref val="0"/>
        </dgm:presLayoutVars>
      </dgm:prSet>
      <dgm:spPr/>
    </dgm:pt>
    <dgm:pt modelId="{9BDD9E90-FB8D-49EC-BC9E-55146ADC67F4}" type="pres">
      <dgm:prSet presAssocID="{AA9CC1BD-65C9-4D87-B8F8-94F01AF5442B}" presName="sibTrans" presStyleCnt="0"/>
      <dgm:spPr/>
    </dgm:pt>
    <dgm:pt modelId="{678F2F51-B864-4543-A254-7997C1465FE1}" type="pres">
      <dgm:prSet presAssocID="{9C564C2A-068E-448A-83BD-F64A239BDDD3}" presName="compNode" presStyleCnt="0"/>
      <dgm:spPr/>
    </dgm:pt>
    <dgm:pt modelId="{4731D1C9-E04B-469D-B807-E7D60533B338}" type="pres">
      <dgm:prSet presAssocID="{9C564C2A-068E-448A-83BD-F64A239BDDD3}" presName="bgRect" presStyleLbl="bgShp" presStyleIdx="2" presStyleCnt="3"/>
      <dgm:spPr/>
    </dgm:pt>
    <dgm:pt modelId="{FB8BB742-E209-4A7F-9292-6408859D88EE}" type="pres">
      <dgm:prSet presAssocID="{9C564C2A-068E-448A-83BD-F64A239BDD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B1B3E40C-7C1F-4EF8-BFC2-3E668D05F233}" type="pres">
      <dgm:prSet presAssocID="{9C564C2A-068E-448A-83BD-F64A239BDDD3}" presName="spaceRect" presStyleCnt="0"/>
      <dgm:spPr/>
    </dgm:pt>
    <dgm:pt modelId="{710A9E48-0311-47E1-BFC1-5386A2AAAF38}" type="pres">
      <dgm:prSet presAssocID="{9C564C2A-068E-448A-83BD-F64A239BDDD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C89A937-E468-41AD-B9EB-7C7B5EAFCD71}" type="presOf" srcId="{3F9B7C69-0E6E-4422-AB65-E0584B379157}" destId="{6A08BD1F-24AB-4799-84B6-ADCABCB441C7}" srcOrd="0" destOrd="0" presId="urn:microsoft.com/office/officeart/2018/2/layout/IconVerticalSolidList"/>
    <dgm:cxn modelId="{DD11A666-B6DA-4628-958B-3D4B53D82162}" type="presOf" srcId="{9C564C2A-068E-448A-83BD-F64A239BDDD3}" destId="{710A9E48-0311-47E1-BFC1-5386A2AAAF38}" srcOrd="0" destOrd="0" presId="urn:microsoft.com/office/officeart/2018/2/layout/IconVerticalSolidList"/>
    <dgm:cxn modelId="{E21EF096-DD6D-4E8E-B4B7-3F1DE1F34AAD}" srcId="{742BEDE4-A5B3-40DC-8979-1E8554BC3F8F}" destId="{877E6DF3-0062-4839-B04C-95951A8AED9E}" srcOrd="0" destOrd="0" parTransId="{8381368B-99E9-4552-901C-CF877948C6D0}" sibTransId="{FC8EF6C0-EA65-470C-B6F0-948093AA6D1A}"/>
    <dgm:cxn modelId="{B7BE0DA3-72EB-4A46-9A99-F211C73169BB}" srcId="{742BEDE4-A5B3-40DC-8979-1E8554BC3F8F}" destId="{3F9B7C69-0E6E-4422-AB65-E0584B379157}" srcOrd="1" destOrd="0" parTransId="{BF198108-7976-43B3-A213-B7A9569D893F}" sibTransId="{AA9CC1BD-65C9-4D87-B8F8-94F01AF5442B}"/>
    <dgm:cxn modelId="{818807CB-A820-4429-A53F-C014D6D39820}" type="presOf" srcId="{877E6DF3-0062-4839-B04C-95951A8AED9E}" destId="{AB704684-50FE-4B8B-BBC6-B67BF60CDA90}" srcOrd="0" destOrd="0" presId="urn:microsoft.com/office/officeart/2018/2/layout/IconVerticalSolidList"/>
    <dgm:cxn modelId="{BEB589D7-9FB0-4335-A1CF-223103D90A3B}" type="presOf" srcId="{742BEDE4-A5B3-40DC-8979-1E8554BC3F8F}" destId="{747E23E9-466C-45E4-8A8D-D36733AA7F29}" srcOrd="0" destOrd="0" presId="urn:microsoft.com/office/officeart/2018/2/layout/IconVerticalSolidList"/>
    <dgm:cxn modelId="{7C5B52DA-081F-4F8A-824C-08A067ECAC44}" srcId="{742BEDE4-A5B3-40DC-8979-1E8554BC3F8F}" destId="{9C564C2A-068E-448A-83BD-F64A239BDDD3}" srcOrd="2" destOrd="0" parTransId="{FD766A73-CA22-4D72-9F62-3593A49380A8}" sibTransId="{09FFD58F-4C5B-43B2-8623-62A5427465BB}"/>
    <dgm:cxn modelId="{51ABC7C8-69F9-4B07-BFA3-D37BFF049964}" type="presParOf" srcId="{747E23E9-466C-45E4-8A8D-D36733AA7F29}" destId="{D57B720C-C33B-4123-8177-2C875071068D}" srcOrd="0" destOrd="0" presId="urn:microsoft.com/office/officeart/2018/2/layout/IconVerticalSolidList"/>
    <dgm:cxn modelId="{328DF719-B98E-4A26-AF97-BD63261363AA}" type="presParOf" srcId="{D57B720C-C33B-4123-8177-2C875071068D}" destId="{E61895CD-D51E-4F67-A06A-728A252D67B6}" srcOrd="0" destOrd="0" presId="urn:microsoft.com/office/officeart/2018/2/layout/IconVerticalSolidList"/>
    <dgm:cxn modelId="{5AEE2BC5-E516-4895-8729-B33C2A506EF6}" type="presParOf" srcId="{D57B720C-C33B-4123-8177-2C875071068D}" destId="{41842C13-7BAF-492A-AC0D-0373198E4A86}" srcOrd="1" destOrd="0" presId="urn:microsoft.com/office/officeart/2018/2/layout/IconVerticalSolidList"/>
    <dgm:cxn modelId="{DEA059D4-8954-4BB3-BD7E-A1EEDA44DBE9}" type="presParOf" srcId="{D57B720C-C33B-4123-8177-2C875071068D}" destId="{7E806C0A-DE8E-434F-9FD6-616FE6B5C30C}" srcOrd="2" destOrd="0" presId="urn:microsoft.com/office/officeart/2018/2/layout/IconVerticalSolidList"/>
    <dgm:cxn modelId="{6B063BFB-3C79-4AE5-B1DA-CA7A5A540C7D}" type="presParOf" srcId="{D57B720C-C33B-4123-8177-2C875071068D}" destId="{AB704684-50FE-4B8B-BBC6-B67BF60CDA90}" srcOrd="3" destOrd="0" presId="urn:microsoft.com/office/officeart/2018/2/layout/IconVerticalSolidList"/>
    <dgm:cxn modelId="{902D21DC-86EF-4730-89ED-5415A2922A2F}" type="presParOf" srcId="{747E23E9-466C-45E4-8A8D-D36733AA7F29}" destId="{E0E5C8C1-5673-4D36-AC41-57F29FACAAC1}" srcOrd="1" destOrd="0" presId="urn:microsoft.com/office/officeart/2018/2/layout/IconVerticalSolidList"/>
    <dgm:cxn modelId="{B75C06F9-FF63-4135-9CB4-AAEC54B2D0A6}" type="presParOf" srcId="{747E23E9-466C-45E4-8A8D-D36733AA7F29}" destId="{4DA72856-7414-499B-A32E-FDA91699740A}" srcOrd="2" destOrd="0" presId="urn:microsoft.com/office/officeart/2018/2/layout/IconVerticalSolidList"/>
    <dgm:cxn modelId="{8890110A-2BD7-4564-9DAA-195F201CDFC2}" type="presParOf" srcId="{4DA72856-7414-499B-A32E-FDA91699740A}" destId="{4111EFAE-7C0B-40FD-94DB-B9D582304656}" srcOrd="0" destOrd="0" presId="urn:microsoft.com/office/officeart/2018/2/layout/IconVerticalSolidList"/>
    <dgm:cxn modelId="{8B678BA0-63D7-48CB-9C4B-C731ECA11EDD}" type="presParOf" srcId="{4DA72856-7414-499B-A32E-FDA91699740A}" destId="{C62F0D50-E52F-450C-9A21-BF0174FADA37}" srcOrd="1" destOrd="0" presId="urn:microsoft.com/office/officeart/2018/2/layout/IconVerticalSolidList"/>
    <dgm:cxn modelId="{D720149F-BCFA-4360-B564-30A8DA37C3B7}" type="presParOf" srcId="{4DA72856-7414-499B-A32E-FDA91699740A}" destId="{129A5C88-B689-4D4F-A722-0B013762C96E}" srcOrd="2" destOrd="0" presId="urn:microsoft.com/office/officeart/2018/2/layout/IconVerticalSolidList"/>
    <dgm:cxn modelId="{E56F0642-E9CF-4CB1-AD2B-C9CFC83648E4}" type="presParOf" srcId="{4DA72856-7414-499B-A32E-FDA91699740A}" destId="{6A08BD1F-24AB-4799-84B6-ADCABCB441C7}" srcOrd="3" destOrd="0" presId="urn:microsoft.com/office/officeart/2018/2/layout/IconVerticalSolidList"/>
    <dgm:cxn modelId="{B0A972AF-C8D3-46DA-A5F2-D846BCABC465}" type="presParOf" srcId="{747E23E9-466C-45E4-8A8D-D36733AA7F29}" destId="{9BDD9E90-FB8D-49EC-BC9E-55146ADC67F4}" srcOrd="3" destOrd="0" presId="urn:microsoft.com/office/officeart/2018/2/layout/IconVerticalSolidList"/>
    <dgm:cxn modelId="{16E1FA1B-4469-48D6-BC69-A5313D240550}" type="presParOf" srcId="{747E23E9-466C-45E4-8A8D-D36733AA7F29}" destId="{678F2F51-B864-4543-A254-7997C1465FE1}" srcOrd="4" destOrd="0" presId="urn:microsoft.com/office/officeart/2018/2/layout/IconVerticalSolidList"/>
    <dgm:cxn modelId="{901BF139-E505-48D5-B53B-477D87E64B8C}" type="presParOf" srcId="{678F2F51-B864-4543-A254-7997C1465FE1}" destId="{4731D1C9-E04B-469D-B807-E7D60533B338}" srcOrd="0" destOrd="0" presId="urn:microsoft.com/office/officeart/2018/2/layout/IconVerticalSolidList"/>
    <dgm:cxn modelId="{9AC86D90-3B28-4630-B4D1-85A928F883E9}" type="presParOf" srcId="{678F2F51-B864-4543-A254-7997C1465FE1}" destId="{FB8BB742-E209-4A7F-9292-6408859D88EE}" srcOrd="1" destOrd="0" presId="urn:microsoft.com/office/officeart/2018/2/layout/IconVerticalSolidList"/>
    <dgm:cxn modelId="{42AE61AB-60B7-48C8-9A1A-E79354D603BE}" type="presParOf" srcId="{678F2F51-B864-4543-A254-7997C1465FE1}" destId="{B1B3E40C-7C1F-4EF8-BFC2-3E668D05F233}" srcOrd="2" destOrd="0" presId="urn:microsoft.com/office/officeart/2018/2/layout/IconVerticalSolidList"/>
    <dgm:cxn modelId="{C0622054-6DF1-4A69-A860-0AC0CCAC2F77}" type="presParOf" srcId="{678F2F51-B864-4543-A254-7997C1465FE1}" destId="{710A9E48-0311-47E1-BFC1-5386A2AAAF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4931A79-7FBE-473D-A48C-64D95CAB8BC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784461E-DAB2-4CBB-B9DD-84E4D1B78775}">
      <dgm:prSet/>
      <dgm:spPr/>
      <dgm:t>
        <a:bodyPr/>
        <a:lstStyle/>
        <a:p>
          <a:pPr>
            <a:defRPr cap="all"/>
          </a:pPr>
          <a:r>
            <a:rPr lang="en-US"/>
            <a:t>Replace RabbitMQ with Azure Service Bus or Event Grid.</a:t>
          </a:r>
        </a:p>
      </dgm:t>
    </dgm:pt>
    <dgm:pt modelId="{605BFD5E-C257-4163-8EE0-9FEAF116AEA5}" type="parTrans" cxnId="{ACB9EB5C-587C-4933-928F-A44C72B18218}">
      <dgm:prSet/>
      <dgm:spPr/>
      <dgm:t>
        <a:bodyPr/>
        <a:lstStyle/>
        <a:p>
          <a:endParaRPr lang="en-US"/>
        </a:p>
      </dgm:t>
    </dgm:pt>
    <dgm:pt modelId="{92570A82-CD57-4356-9301-BC8C78CCA5F5}" type="sibTrans" cxnId="{ACB9EB5C-587C-4933-928F-A44C72B18218}">
      <dgm:prSet/>
      <dgm:spPr/>
      <dgm:t>
        <a:bodyPr/>
        <a:lstStyle/>
        <a:p>
          <a:endParaRPr lang="en-US"/>
        </a:p>
      </dgm:t>
    </dgm:pt>
    <dgm:pt modelId="{F02BBD78-8CC2-4AAA-9789-BB65840BB3AB}">
      <dgm:prSet/>
      <dgm:spPr/>
      <dgm:t>
        <a:bodyPr/>
        <a:lstStyle/>
        <a:p>
          <a:pPr>
            <a:defRPr cap="all"/>
          </a:pPr>
          <a:r>
            <a:rPr lang="en-US"/>
            <a:t>Pros: Scalability, cloud-native management</a:t>
          </a:r>
        </a:p>
      </dgm:t>
    </dgm:pt>
    <dgm:pt modelId="{81424395-603A-4495-B7FF-A9C2E1D56F5A}" type="parTrans" cxnId="{6EDF5D27-1C85-4B4C-87AC-08BEB73A64C7}">
      <dgm:prSet/>
      <dgm:spPr/>
      <dgm:t>
        <a:bodyPr/>
        <a:lstStyle/>
        <a:p>
          <a:endParaRPr lang="en-US"/>
        </a:p>
      </dgm:t>
    </dgm:pt>
    <dgm:pt modelId="{52533FAC-DB01-48CE-890E-FDE6FD4AE71E}" type="sibTrans" cxnId="{6EDF5D27-1C85-4B4C-87AC-08BEB73A64C7}">
      <dgm:prSet/>
      <dgm:spPr/>
      <dgm:t>
        <a:bodyPr/>
        <a:lstStyle/>
        <a:p>
          <a:endParaRPr lang="en-US"/>
        </a:p>
      </dgm:t>
    </dgm:pt>
    <dgm:pt modelId="{34D31148-DBD9-4C72-B270-7E6080B1A0EF}">
      <dgm:prSet/>
      <dgm:spPr/>
      <dgm:t>
        <a:bodyPr/>
        <a:lstStyle/>
        <a:p>
          <a:pPr>
            <a:defRPr cap="all"/>
          </a:pPr>
          <a:r>
            <a:rPr lang="en-US"/>
            <a:t>Cons: Vendor lock-in, migration complexity</a:t>
          </a:r>
        </a:p>
      </dgm:t>
    </dgm:pt>
    <dgm:pt modelId="{AD6521E7-EDA3-4AB6-B396-882FAD24CB0B}" type="parTrans" cxnId="{38EA8EA3-F010-4B7D-A059-666A01D6C5C7}">
      <dgm:prSet/>
      <dgm:spPr/>
      <dgm:t>
        <a:bodyPr/>
        <a:lstStyle/>
        <a:p>
          <a:endParaRPr lang="en-US"/>
        </a:p>
      </dgm:t>
    </dgm:pt>
    <dgm:pt modelId="{F50C3B65-7624-4BC3-A2C7-58BA6828096F}" type="sibTrans" cxnId="{38EA8EA3-F010-4B7D-A059-666A01D6C5C7}">
      <dgm:prSet/>
      <dgm:spPr/>
      <dgm:t>
        <a:bodyPr/>
        <a:lstStyle/>
        <a:p>
          <a:endParaRPr lang="en-US"/>
        </a:p>
      </dgm:t>
    </dgm:pt>
    <dgm:pt modelId="{6C7C7D8E-D1A8-4AF4-962D-2A6FCB4C8BCC}">
      <dgm:prSet/>
      <dgm:spPr/>
      <dgm:t>
        <a:bodyPr/>
        <a:lstStyle/>
        <a:p>
          <a:pPr>
            <a:defRPr cap="all"/>
          </a:pPr>
          <a:r>
            <a:rPr lang="en-US"/>
            <a:t>Explanation: Cloud-native messaging simplifies scaling and management.</a:t>
          </a:r>
        </a:p>
      </dgm:t>
    </dgm:pt>
    <dgm:pt modelId="{391A237A-D2CC-4BA5-B15A-A1A23F909238}" type="parTrans" cxnId="{BD6B229D-98CE-4486-8DB7-4C5DACADEE40}">
      <dgm:prSet/>
      <dgm:spPr/>
      <dgm:t>
        <a:bodyPr/>
        <a:lstStyle/>
        <a:p>
          <a:endParaRPr lang="en-US"/>
        </a:p>
      </dgm:t>
    </dgm:pt>
    <dgm:pt modelId="{A66BF3C5-E3D9-4AAC-B6D0-F9D462B273BF}" type="sibTrans" cxnId="{BD6B229D-98CE-4486-8DB7-4C5DACADEE40}">
      <dgm:prSet/>
      <dgm:spPr/>
      <dgm:t>
        <a:bodyPr/>
        <a:lstStyle/>
        <a:p>
          <a:endParaRPr lang="en-US"/>
        </a:p>
      </dgm:t>
    </dgm:pt>
    <dgm:pt modelId="{53C28A31-ADF6-4FB6-979C-85A28458B8E7}" type="pres">
      <dgm:prSet presAssocID="{54931A79-7FBE-473D-A48C-64D95CAB8BC1}" presName="root" presStyleCnt="0">
        <dgm:presLayoutVars>
          <dgm:dir/>
          <dgm:resizeHandles val="exact"/>
        </dgm:presLayoutVars>
      </dgm:prSet>
      <dgm:spPr/>
    </dgm:pt>
    <dgm:pt modelId="{8040FFA2-5195-4FCC-BB3D-08B3DEBDDB1C}" type="pres">
      <dgm:prSet presAssocID="{A784461E-DAB2-4CBB-B9DD-84E4D1B78775}" presName="compNode" presStyleCnt="0"/>
      <dgm:spPr/>
    </dgm:pt>
    <dgm:pt modelId="{963D8B29-5372-4925-A4A1-ECDF12E9FF1B}" type="pres">
      <dgm:prSet presAssocID="{A784461E-DAB2-4CBB-B9DD-84E4D1B7877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990305A-908E-4305-AA40-1CA849CC3472}" type="pres">
      <dgm:prSet presAssocID="{A784461E-DAB2-4CBB-B9DD-84E4D1B787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4FDE982F-6C79-4D55-B2A2-A55F782963BF}" type="pres">
      <dgm:prSet presAssocID="{A784461E-DAB2-4CBB-B9DD-84E4D1B78775}" presName="spaceRect" presStyleCnt="0"/>
      <dgm:spPr/>
    </dgm:pt>
    <dgm:pt modelId="{2E45A93D-BE92-43DD-9E02-D269650DFF72}" type="pres">
      <dgm:prSet presAssocID="{A784461E-DAB2-4CBB-B9DD-84E4D1B78775}" presName="textRect" presStyleLbl="revTx" presStyleIdx="0" presStyleCnt="4">
        <dgm:presLayoutVars>
          <dgm:chMax val="1"/>
          <dgm:chPref val="1"/>
        </dgm:presLayoutVars>
      </dgm:prSet>
      <dgm:spPr/>
    </dgm:pt>
    <dgm:pt modelId="{2333D116-46A2-47F8-AAF7-59343AE3EFC6}" type="pres">
      <dgm:prSet presAssocID="{92570A82-CD57-4356-9301-BC8C78CCA5F5}" presName="sibTrans" presStyleCnt="0"/>
      <dgm:spPr/>
    </dgm:pt>
    <dgm:pt modelId="{E6BE6C07-CBEB-4870-95C8-0EBA4E9C07E1}" type="pres">
      <dgm:prSet presAssocID="{F02BBD78-8CC2-4AAA-9789-BB65840BB3AB}" presName="compNode" presStyleCnt="0"/>
      <dgm:spPr/>
    </dgm:pt>
    <dgm:pt modelId="{B93711BC-2D7F-4DE1-885F-3E812C0D2F92}" type="pres">
      <dgm:prSet presAssocID="{F02BBD78-8CC2-4AAA-9789-BB65840BB3A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F90A4E8-633F-442E-A009-C9F8A98575E5}" type="pres">
      <dgm:prSet presAssocID="{F02BBD78-8CC2-4AAA-9789-BB65840BB3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A69E91D-7077-4ADF-B443-EBC346F8B7E3}" type="pres">
      <dgm:prSet presAssocID="{F02BBD78-8CC2-4AAA-9789-BB65840BB3AB}" presName="spaceRect" presStyleCnt="0"/>
      <dgm:spPr/>
    </dgm:pt>
    <dgm:pt modelId="{E72E870A-88F9-40A9-BC01-9C9F90C75CAB}" type="pres">
      <dgm:prSet presAssocID="{F02BBD78-8CC2-4AAA-9789-BB65840BB3AB}" presName="textRect" presStyleLbl="revTx" presStyleIdx="1" presStyleCnt="4">
        <dgm:presLayoutVars>
          <dgm:chMax val="1"/>
          <dgm:chPref val="1"/>
        </dgm:presLayoutVars>
      </dgm:prSet>
      <dgm:spPr/>
    </dgm:pt>
    <dgm:pt modelId="{EB18F882-680A-4D3A-BFAB-28D3D0C8E0A9}" type="pres">
      <dgm:prSet presAssocID="{52533FAC-DB01-48CE-890E-FDE6FD4AE71E}" presName="sibTrans" presStyleCnt="0"/>
      <dgm:spPr/>
    </dgm:pt>
    <dgm:pt modelId="{0F6EC1EF-6570-4083-AB89-1191B4051831}" type="pres">
      <dgm:prSet presAssocID="{34D31148-DBD9-4C72-B270-7E6080B1A0EF}" presName="compNode" presStyleCnt="0"/>
      <dgm:spPr/>
    </dgm:pt>
    <dgm:pt modelId="{3FAFD851-CF11-4250-BCDD-8E5EE4843C0B}" type="pres">
      <dgm:prSet presAssocID="{34D31148-DBD9-4C72-B270-7E6080B1A0EF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85E843F-3C21-4DB7-8810-E1BFE7935ABB}" type="pres">
      <dgm:prSet presAssocID="{34D31148-DBD9-4C72-B270-7E6080B1A0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BFE0227-32F7-45F7-9AF3-9645BDCA0D24}" type="pres">
      <dgm:prSet presAssocID="{34D31148-DBD9-4C72-B270-7E6080B1A0EF}" presName="spaceRect" presStyleCnt="0"/>
      <dgm:spPr/>
    </dgm:pt>
    <dgm:pt modelId="{E790B320-3C26-4D68-8A8A-055645F6D47C}" type="pres">
      <dgm:prSet presAssocID="{34D31148-DBD9-4C72-B270-7E6080B1A0EF}" presName="textRect" presStyleLbl="revTx" presStyleIdx="2" presStyleCnt="4">
        <dgm:presLayoutVars>
          <dgm:chMax val="1"/>
          <dgm:chPref val="1"/>
        </dgm:presLayoutVars>
      </dgm:prSet>
      <dgm:spPr/>
    </dgm:pt>
    <dgm:pt modelId="{FA85D2BB-9F9B-4BE8-90B1-658F30020A3F}" type="pres">
      <dgm:prSet presAssocID="{F50C3B65-7624-4BC3-A2C7-58BA6828096F}" presName="sibTrans" presStyleCnt="0"/>
      <dgm:spPr/>
    </dgm:pt>
    <dgm:pt modelId="{1A96EBD0-93D2-4C94-A255-A49A89463FAA}" type="pres">
      <dgm:prSet presAssocID="{6C7C7D8E-D1A8-4AF4-962D-2A6FCB4C8BCC}" presName="compNode" presStyleCnt="0"/>
      <dgm:spPr/>
    </dgm:pt>
    <dgm:pt modelId="{0925C70C-9060-4DB7-AD33-C17778F17C2F}" type="pres">
      <dgm:prSet presAssocID="{6C7C7D8E-D1A8-4AF4-962D-2A6FCB4C8BCC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612B820-0495-4842-8ABC-D7CA253DC3D9}" type="pres">
      <dgm:prSet presAssocID="{6C7C7D8E-D1A8-4AF4-962D-2A6FCB4C8B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3F3F1D2-1C12-4916-AAE0-B39DEA82F083}" type="pres">
      <dgm:prSet presAssocID="{6C7C7D8E-D1A8-4AF4-962D-2A6FCB4C8BCC}" presName="spaceRect" presStyleCnt="0"/>
      <dgm:spPr/>
    </dgm:pt>
    <dgm:pt modelId="{08BACEC1-9219-4BD2-B459-47FACE4189B4}" type="pres">
      <dgm:prSet presAssocID="{6C7C7D8E-D1A8-4AF4-962D-2A6FCB4C8B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7ABFA24-55DA-419F-AFEB-C889F32BF3C7}" type="presOf" srcId="{F02BBD78-8CC2-4AAA-9789-BB65840BB3AB}" destId="{E72E870A-88F9-40A9-BC01-9C9F90C75CAB}" srcOrd="0" destOrd="0" presId="urn:microsoft.com/office/officeart/2018/5/layout/IconLeafLabelList"/>
    <dgm:cxn modelId="{6EDF5D27-1C85-4B4C-87AC-08BEB73A64C7}" srcId="{54931A79-7FBE-473D-A48C-64D95CAB8BC1}" destId="{F02BBD78-8CC2-4AAA-9789-BB65840BB3AB}" srcOrd="1" destOrd="0" parTransId="{81424395-603A-4495-B7FF-A9C2E1D56F5A}" sibTransId="{52533FAC-DB01-48CE-890E-FDE6FD4AE71E}"/>
    <dgm:cxn modelId="{378F0D39-7C07-43F9-893E-B0F1DFE69AF1}" type="presOf" srcId="{54931A79-7FBE-473D-A48C-64D95CAB8BC1}" destId="{53C28A31-ADF6-4FB6-979C-85A28458B8E7}" srcOrd="0" destOrd="0" presId="urn:microsoft.com/office/officeart/2018/5/layout/IconLeafLabelList"/>
    <dgm:cxn modelId="{ACB9EB5C-587C-4933-928F-A44C72B18218}" srcId="{54931A79-7FBE-473D-A48C-64D95CAB8BC1}" destId="{A784461E-DAB2-4CBB-B9DD-84E4D1B78775}" srcOrd="0" destOrd="0" parTransId="{605BFD5E-C257-4163-8EE0-9FEAF116AEA5}" sibTransId="{92570A82-CD57-4356-9301-BC8C78CCA5F5}"/>
    <dgm:cxn modelId="{BD6B229D-98CE-4486-8DB7-4C5DACADEE40}" srcId="{54931A79-7FBE-473D-A48C-64D95CAB8BC1}" destId="{6C7C7D8E-D1A8-4AF4-962D-2A6FCB4C8BCC}" srcOrd="3" destOrd="0" parTransId="{391A237A-D2CC-4BA5-B15A-A1A23F909238}" sibTransId="{A66BF3C5-E3D9-4AAC-B6D0-F9D462B273BF}"/>
    <dgm:cxn modelId="{38EA8EA3-F010-4B7D-A059-666A01D6C5C7}" srcId="{54931A79-7FBE-473D-A48C-64D95CAB8BC1}" destId="{34D31148-DBD9-4C72-B270-7E6080B1A0EF}" srcOrd="2" destOrd="0" parTransId="{AD6521E7-EDA3-4AB6-B396-882FAD24CB0B}" sibTransId="{F50C3B65-7624-4BC3-A2C7-58BA6828096F}"/>
    <dgm:cxn modelId="{B44728BB-D1CB-4DA2-BEC6-0F00BCFADEEF}" type="presOf" srcId="{A784461E-DAB2-4CBB-B9DD-84E4D1B78775}" destId="{2E45A93D-BE92-43DD-9E02-D269650DFF72}" srcOrd="0" destOrd="0" presId="urn:microsoft.com/office/officeart/2018/5/layout/IconLeafLabelList"/>
    <dgm:cxn modelId="{5BBC3DCD-B855-415F-BE7E-1A9B94D3480C}" type="presOf" srcId="{34D31148-DBD9-4C72-B270-7E6080B1A0EF}" destId="{E790B320-3C26-4D68-8A8A-055645F6D47C}" srcOrd="0" destOrd="0" presId="urn:microsoft.com/office/officeart/2018/5/layout/IconLeafLabelList"/>
    <dgm:cxn modelId="{1F231EF2-7878-451F-A4B6-C6C18BDD6934}" type="presOf" srcId="{6C7C7D8E-D1A8-4AF4-962D-2A6FCB4C8BCC}" destId="{08BACEC1-9219-4BD2-B459-47FACE4189B4}" srcOrd="0" destOrd="0" presId="urn:microsoft.com/office/officeart/2018/5/layout/IconLeafLabelList"/>
    <dgm:cxn modelId="{35B02947-BD03-4401-AF49-5B8C5F9EDFD9}" type="presParOf" srcId="{53C28A31-ADF6-4FB6-979C-85A28458B8E7}" destId="{8040FFA2-5195-4FCC-BB3D-08B3DEBDDB1C}" srcOrd="0" destOrd="0" presId="urn:microsoft.com/office/officeart/2018/5/layout/IconLeafLabelList"/>
    <dgm:cxn modelId="{AF0E201E-49A2-4B12-94F5-32AC5DF65AE8}" type="presParOf" srcId="{8040FFA2-5195-4FCC-BB3D-08B3DEBDDB1C}" destId="{963D8B29-5372-4925-A4A1-ECDF12E9FF1B}" srcOrd="0" destOrd="0" presId="urn:microsoft.com/office/officeart/2018/5/layout/IconLeafLabelList"/>
    <dgm:cxn modelId="{82D3461C-45A5-4611-9BB7-6335040EDD9E}" type="presParOf" srcId="{8040FFA2-5195-4FCC-BB3D-08B3DEBDDB1C}" destId="{2990305A-908E-4305-AA40-1CA849CC3472}" srcOrd="1" destOrd="0" presId="urn:microsoft.com/office/officeart/2018/5/layout/IconLeafLabelList"/>
    <dgm:cxn modelId="{2D864005-2405-471B-9743-A930E8D6A874}" type="presParOf" srcId="{8040FFA2-5195-4FCC-BB3D-08B3DEBDDB1C}" destId="{4FDE982F-6C79-4D55-B2A2-A55F782963BF}" srcOrd="2" destOrd="0" presId="urn:microsoft.com/office/officeart/2018/5/layout/IconLeafLabelList"/>
    <dgm:cxn modelId="{26F4A928-FCC2-408B-B1C4-5139D4C1403F}" type="presParOf" srcId="{8040FFA2-5195-4FCC-BB3D-08B3DEBDDB1C}" destId="{2E45A93D-BE92-43DD-9E02-D269650DFF72}" srcOrd="3" destOrd="0" presId="urn:microsoft.com/office/officeart/2018/5/layout/IconLeafLabelList"/>
    <dgm:cxn modelId="{AA33EECF-034D-4804-B330-B2E584C605A0}" type="presParOf" srcId="{53C28A31-ADF6-4FB6-979C-85A28458B8E7}" destId="{2333D116-46A2-47F8-AAF7-59343AE3EFC6}" srcOrd="1" destOrd="0" presId="urn:microsoft.com/office/officeart/2018/5/layout/IconLeafLabelList"/>
    <dgm:cxn modelId="{D6CAA464-C6FD-4196-83E7-87B843010D50}" type="presParOf" srcId="{53C28A31-ADF6-4FB6-979C-85A28458B8E7}" destId="{E6BE6C07-CBEB-4870-95C8-0EBA4E9C07E1}" srcOrd="2" destOrd="0" presId="urn:microsoft.com/office/officeart/2018/5/layout/IconLeafLabelList"/>
    <dgm:cxn modelId="{D103ECB1-4B17-484F-9874-92E62B2376F2}" type="presParOf" srcId="{E6BE6C07-CBEB-4870-95C8-0EBA4E9C07E1}" destId="{B93711BC-2D7F-4DE1-885F-3E812C0D2F92}" srcOrd="0" destOrd="0" presId="urn:microsoft.com/office/officeart/2018/5/layout/IconLeafLabelList"/>
    <dgm:cxn modelId="{E49CC8BE-9ADC-4EC0-AF38-D00E219017E8}" type="presParOf" srcId="{E6BE6C07-CBEB-4870-95C8-0EBA4E9C07E1}" destId="{3F90A4E8-633F-442E-A009-C9F8A98575E5}" srcOrd="1" destOrd="0" presId="urn:microsoft.com/office/officeart/2018/5/layout/IconLeafLabelList"/>
    <dgm:cxn modelId="{E6B2EE5F-81E4-451D-B800-1DE77A4C4774}" type="presParOf" srcId="{E6BE6C07-CBEB-4870-95C8-0EBA4E9C07E1}" destId="{1A69E91D-7077-4ADF-B443-EBC346F8B7E3}" srcOrd="2" destOrd="0" presId="urn:microsoft.com/office/officeart/2018/5/layout/IconLeafLabelList"/>
    <dgm:cxn modelId="{13A20991-02A0-4B0D-BA20-688BFEB81273}" type="presParOf" srcId="{E6BE6C07-CBEB-4870-95C8-0EBA4E9C07E1}" destId="{E72E870A-88F9-40A9-BC01-9C9F90C75CAB}" srcOrd="3" destOrd="0" presId="urn:microsoft.com/office/officeart/2018/5/layout/IconLeafLabelList"/>
    <dgm:cxn modelId="{FB4303A6-97D0-49F9-B454-4810926A7C4A}" type="presParOf" srcId="{53C28A31-ADF6-4FB6-979C-85A28458B8E7}" destId="{EB18F882-680A-4D3A-BFAB-28D3D0C8E0A9}" srcOrd="3" destOrd="0" presId="urn:microsoft.com/office/officeart/2018/5/layout/IconLeafLabelList"/>
    <dgm:cxn modelId="{BF75A1F1-8C9E-4868-89AE-122BF4373CC9}" type="presParOf" srcId="{53C28A31-ADF6-4FB6-979C-85A28458B8E7}" destId="{0F6EC1EF-6570-4083-AB89-1191B4051831}" srcOrd="4" destOrd="0" presId="urn:microsoft.com/office/officeart/2018/5/layout/IconLeafLabelList"/>
    <dgm:cxn modelId="{2D019671-06B9-41B9-9FBF-AA6614E6616F}" type="presParOf" srcId="{0F6EC1EF-6570-4083-AB89-1191B4051831}" destId="{3FAFD851-CF11-4250-BCDD-8E5EE4843C0B}" srcOrd="0" destOrd="0" presId="urn:microsoft.com/office/officeart/2018/5/layout/IconLeafLabelList"/>
    <dgm:cxn modelId="{336C24A0-DBA3-4E67-8377-6FC9511BA09E}" type="presParOf" srcId="{0F6EC1EF-6570-4083-AB89-1191B4051831}" destId="{485E843F-3C21-4DB7-8810-E1BFE7935ABB}" srcOrd="1" destOrd="0" presId="urn:microsoft.com/office/officeart/2018/5/layout/IconLeafLabelList"/>
    <dgm:cxn modelId="{2BDBB143-7910-4533-8ABE-F948AC3B335D}" type="presParOf" srcId="{0F6EC1EF-6570-4083-AB89-1191B4051831}" destId="{9BFE0227-32F7-45F7-9AF3-9645BDCA0D24}" srcOrd="2" destOrd="0" presId="urn:microsoft.com/office/officeart/2018/5/layout/IconLeafLabelList"/>
    <dgm:cxn modelId="{DF8160F9-B2E0-492D-B89B-FB879A80EFEA}" type="presParOf" srcId="{0F6EC1EF-6570-4083-AB89-1191B4051831}" destId="{E790B320-3C26-4D68-8A8A-055645F6D47C}" srcOrd="3" destOrd="0" presId="urn:microsoft.com/office/officeart/2018/5/layout/IconLeafLabelList"/>
    <dgm:cxn modelId="{29F7B0A0-3815-4285-AD7B-045D295EA39A}" type="presParOf" srcId="{53C28A31-ADF6-4FB6-979C-85A28458B8E7}" destId="{FA85D2BB-9F9B-4BE8-90B1-658F30020A3F}" srcOrd="5" destOrd="0" presId="urn:microsoft.com/office/officeart/2018/5/layout/IconLeafLabelList"/>
    <dgm:cxn modelId="{AE06FBC0-37FA-4562-AB5A-FA34D2790E99}" type="presParOf" srcId="{53C28A31-ADF6-4FB6-979C-85A28458B8E7}" destId="{1A96EBD0-93D2-4C94-A255-A49A89463FAA}" srcOrd="6" destOrd="0" presId="urn:microsoft.com/office/officeart/2018/5/layout/IconLeafLabelList"/>
    <dgm:cxn modelId="{53EC8E63-AD93-4AAF-9D45-B25424A848F2}" type="presParOf" srcId="{1A96EBD0-93D2-4C94-A255-A49A89463FAA}" destId="{0925C70C-9060-4DB7-AD33-C17778F17C2F}" srcOrd="0" destOrd="0" presId="urn:microsoft.com/office/officeart/2018/5/layout/IconLeafLabelList"/>
    <dgm:cxn modelId="{41AA3F8C-34F1-4E6C-A460-73A25A1AB15C}" type="presParOf" srcId="{1A96EBD0-93D2-4C94-A255-A49A89463FAA}" destId="{B612B820-0495-4842-8ABC-D7CA253DC3D9}" srcOrd="1" destOrd="0" presId="urn:microsoft.com/office/officeart/2018/5/layout/IconLeafLabelList"/>
    <dgm:cxn modelId="{5478FE6A-30DB-4161-8653-46B0E34AECE8}" type="presParOf" srcId="{1A96EBD0-93D2-4C94-A255-A49A89463FAA}" destId="{33F3F1D2-1C12-4916-AAE0-B39DEA82F083}" srcOrd="2" destOrd="0" presId="urn:microsoft.com/office/officeart/2018/5/layout/IconLeafLabelList"/>
    <dgm:cxn modelId="{3763A0BC-7458-4F3B-BEF5-8B1D7874A485}" type="presParOf" srcId="{1A96EBD0-93D2-4C94-A255-A49A89463FAA}" destId="{08BACEC1-9219-4BD2-B459-47FACE4189B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0BF9F4-D38A-47A5-91FC-1867724C6D7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0279D38-EEF5-4DD9-92CD-568068AE0EA9}">
      <dgm:prSet/>
      <dgm:spPr/>
      <dgm:t>
        <a:bodyPr/>
        <a:lstStyle/>
        <a:p>
          <a:r>
            <a:rPr lang="en-US"/>
            <a:t>Use Event-Driven Design</a:t>
          </a:r>
        </a:p>
      </dgm:t>
    </dgm:pt>
    <dgm:pt modelId="{CB6C5DCB-FDDF-4B1A-8570-70BBA3CAC035}" type="parTrans" cxnId="{B11FE1A0-E23E-4E2D-9932-6094BE5F5F69}">
      <dgm:prSet/>
      <dgm:spPr/>
      <dgm:t>
        <a:bodyPr/>
        <a:lstStyle/>
        <a:p>
          <a:endParaRPr lang="en-US"/>
        </a:p>
      </dgm:t>
    </dgm:pt>
    <dgm:pt modelId="{219AB508-32C5-4907-96E3-4E4B8BE30E7E}" type="sibTrans" cxnId="{B11FE1A0-E23E-4E2D-9932-6094BE5F5F69}">
      <dgm:prSet/>
      <dgm:spPr/>
      <dgm:t>
        <a:bodyPr/>
        <a:lstStyle/>
        <a:p>
          <a:endParaRPr lang="en-US"/>
        </a:p>
      </dgm:t>
    </dgm:pt>
    <dgm:pt modelId="{CD589344-98AB-4623-A23A-801B1EC84850}">
      <dgm:prSet/>
      <dgm:spPr/>
      <dgm:t>
        <a:bodyPr/>
        <a:lstStyle/>
        <a:p>
          <a:r>
            <a:rPr lang="en-US"/>
            <a:t>Secure with Managed Identities &amp; RBAC</a:t>
          </a:r>
        </a:p>
      </dgm:t>
    </dgm:pt>
    <dgm:pt modelId="{E46D60C2-29B1-43C2-9B2D-294F33DA2D26}" type="parTrans" cxnId="{688F1857-90DB-4C57-A03A-A0C1E2FEE899}">
      <dgm:prSet/>
      <dgm:spPr/>
      <dgm:t>
        <a:bodyPr/>
        <a:lstStyle/>
        <a:p>
          <a:endParaRPr lang="en-US"/>
        </a:p>
      </dgm:t>
    </dgm:pt>
    <dgm:pt modelId="{73BBC9BC-882F-4D52-B5F9-1A7450CF68E5}" type="sibTrans" cxnId="{688F1857-90DB-4C57-A03A-A0C1E2FEE899}">
      <dgm:prSet/>
      <dgm:spPr/>
      <dgm:t>
        <a:bodyPr/>
        <a:lstStyle/>
        <a:p>
          <a:endParaRPr lang="en-US"/>
        </a:p>
      </dgm:t>
    </dgm:pt>
    <dgm:pt modelId="{BFEC9CF4-6261-4DBF-967C-AA8829B594E4}">
      <dgm:prSet/>
      <dgm:spPr/>
      <dgm:t>
        <a:bodyPr/>
        <a:lstStyle/>
        <a:p>
          <a:r>
            <a:rPr lang="en-US"/>
            <a:t>Automate Deployments with CI/CD</a:t>
          </a:r>
        </a:p>
      </dgm:t>
    </dgm:pt>
    <dgm:pt modelId="{4E5A6B4E-8F10-48B2-999C-0AF701C04E18}" type="parTrans" cxnId="{1FE535D6-B65D-49C4-9F58-5C8B47E1B967}">
      <dgm:prSet/>
      <dgm:spPr/>
      <dgm:t>
        <a:bodyPr/>
        <a:lstStyle/>
        <a:p>
          <a:endParaRPr lang="en-US"/>
        </a:p>
      </dgm:t>
    </dgm:pt>
    <dgm:pt modelId="{8F1AA524-B226-431E-A7B1-25228DB299EE}" type="sibTrans" cxnId="{1FE535D6-B65D-49C4-9F58-5C8B47E1B967}">
      <dgm:prSet/>
      <dgm:spPr/>
      <dgm:t>
        <a:bodyPr/>
        <a:lstStyle/>
        <a:p>
          <a:endParaRPr lang="en-US"/>
        </a:p>
      </dgm:t>
    </dgm:pt>
    <dgm:pt modelId="{53B23290-FA3A-4DDF-9E1E-45096911094B}">
      <dgm:prSet/>
      <dgm:spPr/>
      <dgm:t>
        <a:bodyPr/>
        <a:lstStyle/>
        <a:p>
          <a:r>
            <a:rPr lang="en-US"/>
            <a:t>Monitor with Cloud-Native Tools</a:t>
          </a:r>
        </a:p>
      </dgm:t>
    </dgm:pt>
    <dgm:pt modelId="{C33BED22-6D2F-48C7-B755-CCAD0050535F}" type="parTrans" cxnId="{96960BE7-9F9D-4625-A770-EE210B0329A8}">
      <dgm:prSet/>
      <dgm:spPr/>
      <dgm:t>
        <a:bodyPr/>
        <a:lstStyle/>
        <a:p>
          <a:endParaRPr lang="en-US"/>
        </a:p>
      </dgm:t>
    </dgm:pt>
    <dgm:pt modelId="{873F09E0-099E-4935-ADDB-A39F36E1B4DC}" type="sibTrans" cxnId="{96960BE7-9F9D-4625-A770-EE210B0329A8}">
      <dgm:prSet/>
      <dgm:spPr/>
      <dgm:t>
        <a:bodyPr/>
        <a:lstStyle/>
        <a:p>
          <a:endParaRPr lang="en-US"/>
        </a:p>
      </dgm:t>
    </dgm:pt>
    <dgm:pt modelId="{4C5BE8D9-66D1-483C-A96A-E5CDE4772D54}">
      <dgm:prSet/>
      <dgm:spPr/>
      <dgm:t>
        <a:bodyPr/>
        <a:lstStyle/>
        <a:p>
          <a:r>
            <a:rPr lang="en-US"/>
            <a:t>Explanation: Serverless architecture improves efficiency, scalability, and reliability.</a:t>
          </a:r>
        </a:p>
      </dgm:t>
    </dgm:pt>
    <dgm:pt modelId="{7D9485B1-3FDD-42EF-B4F2-1DF85EBED173}" type="parTrans" cxnId="{A4213EF9-3A39-419E-BAB5-B262B0644B5B}">
      <dgm:prSet/>
      <dgm:spPr/>
      <dgm:t>
        <a:bodyPr/>
        <a:lstStyle/>
        <a:p>
          <a:endParaRPr lang="en-US"/>
        </a:p>
      </dgm:t>
    </dgm:pt>
    <dgm:pt modelId="{6ABD6FA2-E249-4C1A-AEED-8305CE0ECBCB}" type="sibTrans" cxnId="{A4213EF9-3A39-419E-BAB5-B262B0644B5B}">
      <dgm:prSet/>
      <dgm:spPr/>
      <dgm:t>
        <a:bodyPr/>
        <a:lstStyle/>
        <a:p>
          <a:endParaRPr lang="en-US"/>
        </a:p>
      </dgm:t>
    </dgm:pt>
    <dgm:pt modelId="{6B4EFA30-49B9-4ED2-999B-417CD4B8E56C}" type="pres">
      <dgm:prSet presAssocID="{FE0BF9F4-D38A-47A5-91FC-1867724C6D7C}" presName="root" presStyleCnt="0">
        <dgm:presLayoutVars>
          <dgm:dir/>
          <dgm:resizeHandles val="exact"/>
        </dgm:presLayoutVars>
      </dgm:prSet>
      <dgm:spPr/>
    </dgm:pt>
    <dgm:pt modelId="{7AE56E72-07CC-440E-8605-3D90473B9F44}" type="pres">
      <dgm:prSet presAssocID="{10279D38-EEF5-4DD9-92CD-568068AE0EA9}" presName="compNode" presStyleCnt="0"/>
      <dgm:spPr/>
    </dgm:pt>
    <dgm:pt modelId="{290C8BA0-3B51-46B9-959B-47A12BE6FCE2}" type="pres">
      <dgm:prSet presAssocID="{10279D38-EEF5-4DD9-92CD-568068AE0EA9}" presName="bgRect" presStyleLbl="bgShp" presStyleIdx="0" presStyleCnt="5"/>
      <dgm:spPr/>
    </dgm:pt>
    <dgm:pt modelId="{60E778F3-E32B-4569-8DAF-CAF2A832B21A}" type="pres">
      <dgm:prSet presAssocID="{10279D38-EEF5-4DD9-92CD-568068AE0EA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CE31641F-3A05-42DD-9EDF-FEBBA31C37FD}" type="pres">
      <dgm:prSet presAssocID="{10279D38-EEF5-4DD9-92CD-568068AE0EA9}" presName="spaceRect" presStyleCnt="0"/>
      <dgm:spPr/>
    </dgm:pt>
    <dgm:pt modelId="{4B6F5244-E15D-46D6-9347-A8B416B9A7CD}" type="pres">
      <dgm:prSet presAssocID="{10279D38-EEF5-4DD9-92CD-568068AE0EA9}" presName="parTx" presStyleLbl="revTx" presStyleIdx="0" presStyleCnt="5">
        <dgm:presLayoutVars>
          <dgm:chMax val="0"/>
          <dgm:chPref val="0"/>
        </dgm:presLayoutVars>
      </dgm:prSet>
      <dgm:spPr/>
    </dgm:pt>
    <dgm:pt modelId="{E943E940-E9B8-4E57-B378-58EDFB075575}" type="pres">
      <dgm:prSet presAssocID="{219AB508-32C5-4907-96E3-4E4B8BE30E7E}" presName="sibTrans" presStyleCnt="0"/>
      <dgm:spPr/>
    </dgm:pt>
    <dgm:pt modelId="{A7D548DB-748D-4D0B-A999-E904B04BFC8F}" type="pres">
      <dgm:prSet presAssocID="{CD589344-98AB-4623-A23A-801B1EC84850}" presName="compNode" presStyleCnt="0"/>
      <dgm:spPr/>
    </dgm:pt>
    <dgm:pt modelId="{CB40663D-AD3D-405A-8DA7-76C63C559347}" type="pres">
      <dgm:prSet presAssocID="{CD589344-98AB-4623-A23A-801B1EC84850}" presName="bgRect" presStyleLbl="bgShp" presStyleIdx="1" presStyleCnt="5"/>
      <dgm:spPr/>
    </dgm:pt>
    <dgm:pt modelId="{9340B394-3918-47EA-9195-08F22894D40D}" type="pres">
      <dgm:prSet presAssocID="{CD589344-98AB-4623-A23A-801B1EC8485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92C8E8EE-39CB-48C6-9789-F4E488EE5721}" type="pres">
      <dgm:prSet presAssocID="{CD589344-98AB-4623-A23A-801B1EC84850}" presName="spaceRect" presStyleCnt="0"/>
      <dgm:spPr/>
    </dgm:pt>
    <dgm:pt modelId="{0B59DB1E-F3C7-429B-BB61-8AFF6AAFCFBA}" type="pres">
      <dgm:prSet presAssocID="{CD589344-98AB-4623-A23A-801B1EC84850}" presName="parTx" presStyleLbl="revTx" presStyleIdx="1" presStyleCnt="5">
        <dgm:presLayoutVars>
          <dgm:chMax val="0"/>
          <dgm:chPref val="0"/>
        </dgm:presLayoutVars>
      </dgm:prSet>
      <dgm:spPr/>
    </dgm:pt>
    <dgm:pt modelId="{171A7B67-524E-49B2-BE28-56762EE3C9E7}" type="pres">
      <dgm:prSet presAssocID="{73BBC9BC-882F-4D52-B5F9-1A7450CF68E5}" presName="sibTrans" presStyleCnt="0"/>
      <dgm:spPr/>
    </dgm:pt>
    <dgm:pt modelId="{94EAEB2D-CFA3-4470-906A-8F7203A04648}" type="pres">
      <dgm:prSet presAssocID="{BFEC9CF4-6261-4DBF-967C-AA8829B594E4}" presName="compNode" presStyleCnt="0"/>
      <dgm:spPr/>
    </dgm:pt>
    <dgm:pt modelId="{C64B191C-0DDD-43AA-8608-4E545C21F5AA}" type="pres">
      <dgm:prSet presAssocID="{BFEC9CF4-6261-4DBF-967C-AA8829B594E4}" presName="bgRect" presStyleLbl="bgShp" presStyleIdx="2" presStyleCnt="5"/>
      <dgm:spPr/>
    </dgm:pt>
    <dgm:pt modelId="{5A55E9A5-217A-4301-86D0-0364B1899B2C}" type="pres">
      <dgm:prSet presAssocID="{BFEC9CF4-6261-4DBF-967C-AA8829B594E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2D81211-5A8D-402D-A9DB-16469F969D51}" type="pres">
      <dgm:prSet presAssocID="{BFEC9CF4-6261-4DBF-967C-AA8829B594E4}" presName="spaceRect" presStyleCnt="0"/>
      <dgm:spPr/>
    </dgm:pt>
    <dgm:pt modelId="{5C05774F-A634-4549-AB26-FA4658F87D8C}" type="pres">
      <dgm:prSet presAssocID="{BFEC9CF4-6261-4DBF-967C-AA8829B594E4}" presName="parTx" presStyleLbl="revTx" presStyleIdx="2" presStyleCnt="5">
        <dgm:presLayoutVars>
          <dgm:chMax val="0"/>
          <dgm:chPref val="0"/>
        </dgm:presLayoutVars>
      </dgm:prSet>
      <dgm:spPr/>
    </dgm:pt>
    <dgm:pt modelId="{0F54C581-93FD-4370-8B69-7024D5260CB0}" type="pres">
      <dgm:prSet presAssocID="{8F1AA524-B226-431E-A7B1-25228DB299EE}" presName="sibTrans" presStyleCnt="0"/>
      <dgm:spPr/>
    </dgm:pt>
    <dgm:pt modelId="{189B2D57-6D6B-4A3E-8B99-2C69B9351F42}" type="pres">
      <dgm:prSet presAssocID="{53B23290-FA3A-4DDF-9E1E-45096911094B}" presName="compNode" presStyleCnt="0"/>
      <dgm:spPr/>
    </dgm:pt>
    <dgm:pt modelId="{6F65225C-9D33-4AF9-AEE9-56DBA8851E75}" type="pres">
      <dgm:prSet presAssocID="{53B23290-FA3A-4DDF-9E1E-45096911094B}" presName="bgRect" presStyleLbl="bgShp" presStyleIdx="3" presStyleCnt="5"/>
      <dgm:spPr/>
    </dgm:pt>
    <dgm:pt modelId="{DD482E2A-F631-4078-ABCE-52AF9FA48424}" type="pres">
      <dgm:prSet presAssocID="{53B23290-FA3A-4DDF-9E1E-45096911094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CDF3C482-74A5-4A28-82BE-0FF0A95A06D9}" type="pres">
      <dgm:prSet presAssocID="{53B23290-FA3A-4DDF-9E1E-45096911094B}" presName="spaceRect" presStyleCnt="0"/>
      <dgm:spPr/>
    </dgm:pt>
    <dgm:pt modelId="{3EA793F1-83AF-42E8-A57A-0A638FDC1901}" type="pres">
      <dgm:prSet presAssocID="{53B23290-FA3A-4DDF-9E1E-45096911094B}" presName="parTx" presStyleLbl="revTx" presStyleIdx="3" presStyleCnt="5">
        <dgm:presLayoutVars>
          <dgm:chMax val="0"/>
          <dgm:chPref val="0"/>
        </dgm:presLayoutVars>
      </dgm:prSet>
      <dgm:spPr/>
    </dgm:pt>
    <dgm:pt modelId="{716B0366-520C-4558-B999-65D8E70EE6F5}" type="pres">
      <dgm:prSet presAssocID="{873F09E0-099E-4935-ADDB-A39F36E1B4DC}" presName="sibTrans" presStyleCnt="0"/>
      <dgm:spPr/>
    </dgm:pt>
    <dgm:pt modelId="{6216789F-8235-49A4-A99F-C31AD992814F}" type="pres">
      <dgm:prSet presAssocID="{4C5BE8D9-66D1-483C-A96A-E5CDE4772D54}" presName="compNode" presStyleCnt="0"/>
      <dgm:spPr/>
    </dgm:pt>
    <dgm:pt modelId="{0B661741-3BCF-4BDC-91C5-106142930244}" type="pres">
      <dgm:prSet presAssocID="{4C5BE8D9-66D1-483C-A96A-E5CDE4772D54}" presName="bgRect" presStyleLbl="bgShp" presStyleIdx="4" presStyleCnt="5"/>
      <dgm:spPr/>
    </dgm:pt>
    <dgm:pt modelId="{3B89DF04-3297-4A0A-BAB1-0A5E763EF53E}" type="pres">
      <dgm:prSet presAssocID="{4C5BE8D9-66D1-483C-A96A-E5CDE4772D5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E4A8EAA-99B4-461D-81DA-82A4784CA6AD}" type="pres">
      <dgm:prSet presAssocID="{4C5BE8D9-66D1-483C-A96A-E5CDE4772D54}" presName="spaceRect" presStyleCnt="0"/>
      <dgm:spPr/>
    </dgm:pt>
    <dgm:pt modelId="{4927CDB4-BA3F-49A8-83AC-4B666F5F3017}" type="pres">
      <dgm:prSet presAssocID="{4C5BE8D9-66D1-483C-A96A-E5CDE4772D5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088C115-79F8-4FE3-BF20-F14E6007105E}" type="presOf" srcId="{4C5BE8D9-66D1-483C-A96A-E5CDE4772D54}" destId="{4927CDB4-BA3F-49A8-83AC-4B666F5F3017}" srcOrd="0" destOrd="0" presId="urn:microsoft.com/office/officeart/2018/2/layout/IconVerticalSolidList"/>
    <dgm:cxn modelId="{A709EF43-20EC-4954-974D-54155DB42CF0}" type="presOf" srcId="{FE0BF9F4-D38A-47A5-91FC-1867724C6D7C}" destId="{6B4EFA30-49B9-4ED2-999B-417CD4B8E56C}" srcOrd="0" destOrd="0" presId="urn:microsoft.com/office/officeart/2018/2/layout/IconVerticalSolidList"/>
    <dgm:cxn modelId="{688F1857-90DB-4C57-A03A-A0C1E2FEE899}" srcId="{FE0BF9F4-D38A-47A5-91FC-1867724C6D7C}" destId="{CD589344-98AB-4623-A23A-801B1EC84850}" srcOrd="1" destOrd="0" parTransId="{E46D60C2-29B1-43C2-9B2D-294F33DA2D26}" sibTransId="{73BBC9BC-882F-4D52-B5F9-1A7450CF68E5}"/>
    <dgm:cxn modelId="{F2A2D17E-2485-4C8D-8F7C-7D2D50DC8760}" type="presOf" srcId="{CD589344-98AB-4623-A23A-801B1EC84850}" destId="{0B59DB1E-F3C7-429B-BB61-8AFF6AAFCFBA}" srcOrd="0" destOrd="0" presId="urn:microsoft.com/office/officeart/2018/2/layout/IconVerticalSolidList"/>
    <dgm:cxn modelId="{B11FE1A0-E23E-4E2D-9932-6094BE5F5F69}" srcId="{FE0BF9F4-D38A-47A5-91FC-1867724C6D7C}" destId="{10279D38-EEF5-4DD9-92CD-568068AE0EA9}" srcOrd="0" destOrd="0" parTransId="{CB6C5DCB-FDDF-4B1A-8570-70BBA3CAC035}" sibTransId="{219AB508-32C5-4907-96E3-4E4B8BE30E7E}"/>
    <dgm:cxn modelId="{1FE535D6-B65D-49C4-9F58-5C8B47E1B967}" srcId="{FE0BF9F4-D38A-47A5-91FC-1867724C6D7C}" destId="{BFEC9CF4-6261-4DBF-967C-AA8829B594E4}" srcOrd="2" destOrd="0" parTransId="{4E5A6B4E-8F10-48B2-999C-0AF701C04E18}" sibTransId="{8F1AA524-B226-431E-A7B1-25228DB299EE}"/>
    <dgm:cxn modelId="{C0BAF2D7-95D4-41B9-A2FF-5E09120FD801}" type="presOf" srcId="{10279D38-EEF5-4DD9-92CD-568068AE0EA9}" destId="{4B6F5244-E15D-46D6-9347-A8B416B9A7CD}" srcOrd="0" destOrd="0" presId="urn:microsoft.com/office/officeart/2018/2/layout/IconVerticalSolidList"/>
    <dgm:cxn modelId="{DAD028DB-62F7-429C-AC8D-84E184DD4C65}" type="presOf" srcId="{BFEC9CF4-6261-4DBF-967C-AA8829B594E4}" destId="{5C05774F-A634-4549-AB26-FA4658F87D8C}" srcOrd="0" destOrd="0" presId="urn:microsoft.com/office/officeart/2018/2/layout/IconVerticalSolidList"/>
    <dgm:cxn modelId="{547BFCE4-2EFD-40D0-911E-295E04A8D298}" type="presOf" srcId="{53B23290-FA3A-4DDF-9E1E-45096911094B}" destId="{3EA793F1-83AF-42E8-A57A-0A638FDC1901}" srcOrd="0" destOrd="0" presId="urn:microsoft.com/office/officeart/2018/2/layout/IconVerticalSolidList"/>
    <dgm:cxn modelId="{96960BE7-9F9D-4625-A770-EE210B0329A8}" srcId="{FE0BF9F4-D38A-47A5-91FC-1867724C6D7C}" destId="{53B23290-FA3A-4DDF-9E1E-45096911094B}" srcOrd="3" destOrd="0" parTransId="{C33BED22-6D2F-48C7-B755-CCAD0050535F}" sibTransId="{873F09E0-099E-4935-ADDB-A39F36E1B4DC}"/>
    <dgm:cxn modelId="{A4213EF9-3A39-419E-BAB5-B262B0644B5B}" srcId="{FE0BF9F4-D38A-47A5-91FC-1867724C6D7C}" destId="{4C5BE8D9-66D1-483C-A96A-E5CDE4772D54}" srcOrd="4" destOrd="0" parTransId="{7D9485B1-3FDD-42EF-B4F2-1DF85EBED173}" sibTransId="{6ABD6FA2-E249-4C1A-AEED-8305CE0ECBCB}"/>
    <dgm:cxn modelId="{378AA19C-EB26-48A8-8621-ECB25326370C}" type="presParOf" srcId="{6B4EFA30-49B9-4ED2-999B-417CD4B8E56C}" destId="{7AE56E72-07CC-440E-8605-3D90473B9F44}" srcOrd="0" destOrd="0" presId="urn:microsoft.com/office/officeart/2018/2/layout/IconVerticalSolidList"/>
    <dgm:cxn modelId="{6D9922B3-35E9-4FDE-AA4B-EBEF141D0451}" type="presParOf" srcId="{7AE56E72-07CC-440E-8605-3D90473B9F44}" destId="{290C8BA0-3B51-46B9-959B-47A12BE6FCE2}" srcOrd="0" destOrd="0" presId="urn:microsoft.com/office/officeart/2018/2/layout/IconVerticalSolidList"/>
    <dgm:cxn modelId="{6EEF8E42-5195-4096-A3FE-4EA89944BC18}" type="presParOf" srcId="{7AE56E72-07CC-440E-8605-3D90473B9F44}" destId="{60E778F3-E32B-4569-8DAF-CAF2A832B21A}" srcOrd="1" destOrd="0" presId="urn:microsoft.com/office/officeart/2018/2/layout/IconVerticalSolidList"/>
    <dgm:cxn modelId="{DFAC059F-0FE4-47FA-9497-91EC06A5F73C}" type="presParOf" srcId="{7AE56E72-07CC-440E-8605-3D90473B9F44}" destId="{CE31641F-3A05-42DD-9EDF-FEBBA31C37FD}" srcOrd="2" destOrd="0" presId="urn:microsoft.com/office/officeart/2018/2/layout/IconVerticalSolidList"/>
    <dgm:cxn modelId="{07026418-77C9-463A-8A1C-1AAB70A438FC}" type="presParOf" srcId="{7AE56E72-07CC-440E-8605-3D90473B9F44}" destId="{4B6F5244-E15D-46D6-9347-A8B416B9A7CD}" srcOrd="3" destOrd="0" presId="urn:microsoft.com/office/officeart/2018/2/layout/IconVerticalSolidList"/>
    <dgm:cxn modelId="{CADC4FB3-5E87-4E67-A360-257C22025186}" type="presParOf" srcId="{6B4EFA30-49B9-4ED2-999B-417CD4B8E56C}" destId="{E943E940-E9B8-4E57-B378-58EDFB075575}" srcOrd="1" destOrd="0" presId="urn:microsoft.com/office/officeart/2018/2/layout/IconVerticalSolidList"/>
    <dgm:cxn modelId="{E7A20666-1AB9-4E8A-98FA-814BA71575BC}" type="presParOf" srcId="{6B4EFA30-49B9-4ED2-999B-417CD4B8E56C}" destId="{A7D548DB-748D-4D0B-A999-E904B04BFC8F}" srcOrd="2" destOrd="0" presId="urn:microsoft.com/office/officeart/2018/2/layout/IconVerticalSolidList"/>
    <dgm:cxn modelId="{A61BB108-77B7-4B34-89DE-F159CA96270C}" type="presParOf" srcId="{A7D548DB-748D-4D0B-A999-E904B04BFC8F}" destId="{CB40663D-AD3D-405A-8DA7-76C63C559347}" srcOrd="0" destOrd="0" presId="urn:microsoft.com/office/officeart/2018/2/layout/IconVerticalSolidList"/>
    <dgm:cxn modelId="{1AA20B24-2B08-4597-8285-3FE998FA74D1}" type="presParOf" srcId="{A7D548DB-748D-4D0B-A999-E904B04BFC8F}" destId="{9340B394-3918-47EA-9195-08F22894D40D}" srcOrd="1" destOrd="0" presId="urn:microsoft.com/office/officeart/2018/2/layout/IconVerticalSolidList"/>
    <dgm:cxn modelId="{8FDC455C-0B47-4C1C-9791-BEDB994496AB}" type="presParOf" srcId="{A7D548DB-748D-4D0B-A999-E904B04BFC8F}" destId="{92C8E8EE-39CB-48C6-9789-F4E488EE5721}" srcOrd="2" destOrd="0" presId="urn:microsoft.com/office/officeart/2018/2/layout/IconVerticalSolidList"/>
    <dgm:cxn modelId="{307C1CB6-2BC1-4C6C-A29C-0967EB2E5AAE}" type="presParOf" srcId="{A7D548DB-748D-4D0B-A999-E904B04BFC8F}" destId="{0B59DB1E-F3C7-429B-BB61-8AFF6AAFCFBA}" srcOrd="3" destOrd="0" presId="urn:microsoft.com/office/officeart/2018/2/layout/IconVerticalSolidList"/>
    <dgm:cxn modelId="{F6944724-C431-4B09-91CC-F81E2786C51F}" type="presParOf" srcId="{6B4EFA30-49B9-4ED2-999B-417CD4B8E56C}" destId="{171A7B67-524E-49B2-BE28-56762EE3C9E7}" srcOrd="3" destOrd="0" presId="urn:microsoft.com/office/officeart/2018/2/layout/IconVerticalSolidList"/>
    <dgm:cxn modelId="{32F903DB-99EE-4596-B9A9-E75249421C50}" type="presParOf" srcId="{6B4EFA30-49B9-4ED2-999B-417CD4B8E56C}" destId="{94EAEB2D-CFA3-4470-906A-8F7203A04648}" srcOrd="4" destOrd="0" presId="urn:microsoft.com/office/officeart/2018/2/layout/IconVerticalSolidList"/>
    <dgm:cxn modelId="{706425F9-C2CD-4AB9-AB73-1AE4889C9414}" type="presParOf" srcId="{94EAEB2D-CFA3-4470-906A-8F7203A04648}" destId="{C64B191C-0DDD-43AA-8608-4E545C21F5AA}" srcOrd="0" destOrd="0" presId="urn:microsoft.com/office/officeart/2018/2/layout/IconVerticalSolidList"/>
    <dgm:cxn modelId="{556C5875-1448-448E-B892-72866565A1FF}" type="presParOf" srcId="{94EAEB2D-CFA3-4470-906A-8F7203A04648}" destId="{5A55E9A5-217A-4301-86D0-0364B1899B2C}" srcOrd="1" destOrd="0" presId="urn:microsoft.com/office/officeart/2018/2/layout/IconVerticalSolidList"/>
    <dgm:cxn modelId="{C82A255D-0869-4EAE-8FC6-4E630E31F26C}" type="presParOf" srcId="{94EAEB2D-CFA3-4470-906A-8F7203A04648}" destId="{A2D81211-5A8D-402D-A9DB-16469F969D51}" srcOrd="2" destOrd="0" presId="urn:microsoft.com/office/officeart/2018/2/layout/IconVerticalSolidList"/>
    <dgm:cxn modelId="{D48EFDBB-2AFD-4029-AD4E-8122220CF35D}" type="presParOf" srcId="{94EAEB2D-CFA3-4470-906A-8F7203A04648}" destId="{5C05774F-A634-4549-AB26-FA4658F87D8C}" srcOrd="3" destOrd="0" presId="urn:microsoft.com/office/officeart/2018/2/layout/IconVerticalSolidList"/>
    <dgm:cxn modelId="{C9448ADF-7954-43B7-AE97-97214668263B}" type="presParOf" srcId="{6B4EFA30-49B9-4ED2-999B-417CD4B8E56C}" destId="{0F54C581-93FD-4370-8B69-7024D5260CB0}" srcOrd="5" destOrd="0" presId="urn:microsoft.com/office/officeart/2018/2/layout/IconVerticalSolidList"/>
    <dgm:cxn modelId="{86B30B45-3A21-419C-BB6B-1350E634C83A}" type="presParOf" srcId="{6B4EFA30-49B9-4ED2-999B-417CD4B8E56C}" destId="{189B2D57-6D6B-4A3E-8B99-2C69B9351F42}" srcOrd="6" destOrd="0" presId="urn:microsoft.com/office/officeart/2018/2/layout/IconVerticalSolidList"/>
    <dgm:cxn modelId="{71A50206-D813-4FCD-9159-06836B407B71}" type="presParOf" srcId="{189B2D57-6D6B-4A3E-8B99-2C69B9351F42}" destId="{6F65225C-9D33-4AF9-AEE9-56DBA8851E75}" srcOrd="0" destOrd="0" presId="urn:microsoft.com/office/officeart/2018/2/layout/IconVerticalSolidList"/>
    <dgm:cxn modelId="{A68B023B-BB9D-47B2-A752-3FD0207D8B72}" type="presParOf" srcId="{189B2D57-6D6B-4A3E-8B99-2C69B9351F42}" destId="{DD482E2A-F631-4078-ABCE-52AF9FA48424}" srcOrd="1" destOrd="0" presId="urn:microsoft.com/office/officeart/2018/2/layout/IconVerticalSolidList"/>
    <dgm:cxn modelId="{140A8B96-3F00-4B58-9B72-B77F79A22B2B}" type="presParOf" srcId="{189B2D57-6D6B-4A3E-8B99-2C69B9351F42}" destId="{CDF3C482-74A5-4A28-82BE-0FF0A95A06D9}" srcOrd="2" destOrd="0" presId="urn:microsoft.com/office/officeart/2018/2/layout/IconVerticalSolidList"/>
    <dgm:cxn modelId="{645A1CAF-E206-48DE-8EE3-2558A0C3F71A}" type="presParOf" srcId="{189B2D57-6D6B-4A3E-8B99-2C69B9351F42}" destId="{3EA793F1-83AF-42E8-A57A-0A638FDC1901}" srcOrd="3" destOrd="0" presId="urn:microsoft.com/office/officeart/2018/2/layout/IconVerticalSolidList"/>
    <dgm:cxn modelId="{C5690BAF-B08A-46F7-8A87-3CD08F1833B7}" type="presParOf" srcId="{6B4EFA30-49B9-4ED2-999B-417CD4B8E56C}" destId="{716B0366-520C-4558-B999-65D8E70EE6F5}" srcOrd="7" destOrd="0" presId="urn:microsoft.com/office/officeart/2018/2/layout/IconVerticalSolidList"/>
    <dgm:cxn modelId="{6B45C273-AD1E-45B0-B2BA-EBDC63D479D6}" type="presParOf" srcId="{6B4EFA30-49B9-4ED2-999B-417CD4B8E56C}" destId="{6216789F-8235-49A4-A99F-C31AD992814F}" srcOrd="8" destOrd="0" presId="urn:microsoft.com/office/officeart/2018/2/layout/IconVerticalSolidList"/>
    <dgm:cxn modelId="{E302D648-1D01-4A13-85E3-C28AC5F4E88F}" type="presParOf" srcId="{6216789F-8235-49A4-A99F-C31AD992814F}" destId="{0B661741-3BCF-4BDC-91C5-106142930244}" srcOrd="0" destOrd="0" presId="urn:microsoft.com/office/officeart/2018/2/layout/IconVerticalSolidList"/>
    <dgm:cxn modelId="{8B0299FC-C380-49D6-8969-532A0E5DF9BC}" type="presParOf" srcId="{6216789F-8235-49A4-A99F-C31AD992814F}" destId="{3B89DF04-3297-4A0A-BAB1-0A5E763EF53E}" srcOrd="1" destOrd="0" presId="urn:microsoft.com/office/officeart/2018/2/layout/IconVerticalSolidList"/>
    <dgm:cxn modelId="{36E0A144-C26B-4F01-9411-DE8A37F6B632}" type="presParOf" srcId="{6216789F-8235-49A4-A99F-C31AD992814F}" destId="{0E4A8EAA-99B4-461D-81DA-82A4784CA6AD}" srcOrd="2" destOrd="0" presId="urn:microsoft.com/office/officeart/2018/2/layout/IconVerticalSolidList"/>
    <dgm:cxn modelId="{34CA9963-9BEF-4FE2-96E8-8BF5A6AED42B}" type="presParOf" srcId="{6216789F-8235-49A4-A99F-C31AD992814F}" destId="{4927CDB4-BA3F-49A8-83AC-4B666F5F30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DCF45-15B5-4E43-A5AA-F88BC45F4130}">
      <dsp:nvSpPr>
        <dsp:cNvPr id="0" name=""/>
        <dsp:cNvSpPr/>
      </dsp:nvSpPr>
      <dsp:spPr>
        <a:xfrm>
          <a:off x="0" y="285150"/>
          <a:ext cx="5175384" cy="24195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Serverless Architecture for Algonquin Pet Store</a:t>
          </a:r>
        </a:p>
      </dsp:txBody>
      <dsp:txXfrm>
        <a:off x="118113" y="403263"/>
        <a:ext cx="4939158" cy="2183334"/>
      </dsp:txXfrm>
    </dsp:sp>
    <dsp:sp modelId="{96062422-4BB1-3543-AB98-5ABAB07F7EFD}">
      <dsp:nvSpPr>
        <dsp:cNvPr id="0" name=""/>
        <dsp:cNvSpPr/>
      </dsp:nvSpPr>
      <dsp:spPr>
        <a:xfrm>
          <a:off x="0" y="2831430"/>
          <a:ext cx="5175384" cy="241956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Sai Karthick </a:t>
          </a:r>
          <a:r>
            <a:rPr lang="en-US" sz="4400" kern="1200" dirty="0" err="1"/>
            <a:t>kalidoss</a:t>
          </a:r>
          <a:r>
            <a:rPr lang="en-US" sz="4400" kern="1200" dirty="0"/>
            <a:t> • 041185264 • CST8917</a:t>
          </a:r>
        </a:p>
      </dsp:txBody>
      <dsp:txXfrm>
        <a:off x="118113" y="2949543"/>
        <a:ext cx="4939158" cy="21833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095929-60C7-40D3-89B8-6BAA3C9F838C}">
      <dsp:nvSpPr>
        <dsp:cNvPr id="0" name=""/>
        <dsp:cNvSpPr/>
      </dsp:nvSpPr>
      <dsp:spPr>
        <a:xfrm>
          <a:off x="16935" y="639018"/>
          <a:ext cx="521521" cy="52152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D0AE84-9F92-41A7-BA7A-9FDA4D98C636}">
      <dsp:nvSpPr>
        <dsp:cNvPr id="0" name=""/>
        <dsp:cNvSpPr/>
      </dsp:nvSpPr>
      <dsp:spPr>
        <a:xfrm>
          <a:off x="136917" y="757008"/>
          <a:ext cx="302482" cy="3024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29C09-FAEE-45F1-A74C-70273332008E}">
      <dsp:nvSpPr>
        <dsp:cNvPr id="0" name=""/>
        <dsp:cNvSpPr/>
      </dsp:nvSpPr>
      <dsp:spPr>
        <a:xfrm>
          <a:off x="657709" y="655951"/>
          <a:ext cx="1229301" cy="5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Microservices: store-front, store-admin, order-service, product-service, makeline-service, ai-service</a:t>
          </a:r>
        </a:p>
      </dsp:txBody>
      <dsp:txXfrm>
        <a:off x="657709" y="655951"/>
        <a:ext cx="1229301" cy="521521"/>
      </dsp:txXfrm>
    </dsp:sp>
    <dsp:sp modelId="{FDCAC1E1-D79E-465D-A4E7-EFB3C455DCB6}">
      <dsp:nvSpPr>
        <dsp:cNvPr id="0" name=""/>
        <dsp:cNvSpPr/>
      </dsp:nvSpPr>
      <dsp:spPr>
        <a:xfrm>
          <a:off x="2078773" y="1451820"/>
          <a:ext cx="521521" cy="521521"/>
        </a:xfrm>
        <a:prstGeom prst="ellipse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186A-1D0B-430A-92F4-65C803BF70D3}">
      <dsp:nvSpPr>
        <dsp:cNvPr id="0" name=""/>
        <dsp:cNvSpPr/>
      </dsp:nvSpPr>
      <dsp:spPr>
        <a:xfrm>
          <a:off x="2188292" y="1561339"/>
          <a:ext cx="302482" cy="3024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0C673E-3A1F-464B-8977-55F80A7DEC11}">
      <dsp:nvSpPr>
        <dsp:cNvPr id="0" name=""/>
        <dsp:cNvSpPr/>
      </dsp:nvSpPr>
      <dsp:spPr>
        <a:xfrm>
          <a:off x="2712049" y="1451820"/>
          <a:ext cx="1229301" cy="5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Data flow: Customers → Orders → Queue → Processing → Database</a:t>
          </a:r>
        </a:p>
      </dsp:txBody>
      <dsp:txXfrm>
        <a:off x="2712049" y="1451820"/>
        <a:ext cx="1229301" cy="521521"/>
      </dsp:txXfrm>
    </dsp:sp>
    <dsp:sp modelId="{0DC780F7-3E93-4A9F-A04D-796774911911}">
      <dsp:nvSpPr>
        <dsp:cNvPr id="0" name=""/>
        <dsp:cNvSpPr/>
      </dsp:nvSpPr>
      <dsp:spPr>
        <a:xfrm>
          <a:off x="1" y="2371576"/>
          <a:ext cx="521521" cy="521521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23D1F-38C9-40C7-A0B3-848B9262E2FE}">
      <dsp:nvSpPr>
        <dsp:cNvPr id="0" name=""/>
        <dsp:cNvSpPr/>
      </dsp:nvSpPr>
      <dsp:spPr>
        <a:xfrm>
          <a:off x="111518" y="2328697"/>
          <a:ext cx="302482" cy="3024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A1081-27F5-4D30-AE8C-60F354F2EFA6}">
      <dsp:nvSpPr>
        <dsp:cNvPr id="0" name=""/>
        <dsp:cNvSpPr/>
      </dsp:nvSpPr>
      <dsp:spPr>
        <a:xfrm>
          <a:off x="594941" y="2449049"/>
          <a:ext cx="1229301" cy="521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Explanation: The microservices architecture supports modular and scalable operations.</a:t>
          </a:r>
        </a:p>
      </dsp:txBody>
      <dsp:txXfrm>
        <a:off x="594941" y="2449049"/>
        <a:ext cx="1229301" cy="5215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AB94CD-FE9F-4CE3-AAC5-3E9B2DE75D77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DD5B24-8294-440D-8D48-639FE9017F6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B25AB-7E92-436D-9149-8384733F981F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Move order-service, ai-service, and virtual-customer/worker to Azure Functions.</a:t>
          </a:r>
        </a:p>
      </dsp:txBody>
      <dsp:txXfrm>
        <a:off x="1435590" y="531"/>
        <a:ext cx="6451109" cy="1242935"/>
      </dsp:txXfrm>
    </dsp:sp>
    <dsp:sp modelId="{62DF2DB1-FD56-4402-BF58-DCA335508874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C7B908-5A6A-4E98-97F4-2AFC02E36490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D328F-C835-4600-9264-38B5797409E5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Offload cron-based tasks to serverless timers.</a:t>
          </a:r>
        </a:p>
      </dsp:txBody>
      <dsp:txXfrm>
        <a:off x="1435590" y="1554201"/>
        <a:ext cx="6451109" cy="1242935"/>
      </dsp:txXfrm>
    </dsp:sp>
    <dsp:sp modelId="{57C2C54E-6A67-419A-9115-EEC3F4840867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4D5390-D1AB-453E-8284-5F6BA99B4A3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5D01-58C6-4D8A-B730-661641DFDBBD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Explanation: Serverless reduces infrastructure overhead and improves scalability.</a:t>
          </a:r>
        </a:p>
      </dsp:txBody>
      <dsp:txXfrm>
        <a:off x="1435590" y="3107870"/>
        <a:ext cx="6451109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4530F9-96D1-6340-9815-79306FDBABA7}">
      <dsp:nvSpPr>
        <dsp:cNvPr id="0" name=""/>
        <dsp:cNvSpPr/>
      </dsp:nvSpPr>
      <dsp:spPr>
        <a:xfrm>
          <a:off x="0" y="0"/>
          <a:ext cx="6492240" cy="8214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HTTP Trigger: customer orders</a:t>
          </a:r>
        </a:p>
      </dsp:txBody>
      <dsp:txXfrm>
        <a:off x="24059" y="24059"/>
        <a:ext cx="5536435" cy="773317"/>
      </dsp:txXfrm>
    </dsp:sp>
    <dsp:sp modelId="{CB16985D-12C0-774A-A237-1CD66880A4B7}">
      <dsp:nvSpPr>
        <dsp:cNvPr id="0" name=""/>
        <dsp:cNvSpPr/>
      </dsp:nvSpPr>
      <dsp:spPr>
        <a:xfrm>
          <a:off x="543725" y="970787"/>
          <a:ext cx="6492240" cy="8214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Queue Trigger: RabbitMQ replacement with Azure Service Bus</a:t>
          </a:r>
        </a:p>
      </dsp:txBody>
      <dsp:txXfrm>
        <a:off x="567784" y="994846"/>
        <a:ext cx="5366463" cy="773317"/>
      </dsp:txXfrm>
    </dsp:sp>
    <dsp:sp modelId="{AC991D67-D528-9248-B7C3-494AFB77D661}">
      <dsp:nvSpPr>
        <dsp:cNvPr id="0" name=""/>
        <dsp:cNvSpPr/>
      </dsp:nvSpPr>
      <dsp:spPr>
        <a:xfrm>
          <a:off x="1079334" y="1941575"/>
          <a:ext cx="6492240" cy="8214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Timer Trigger: virtual-customer order creation</a:t>
          </a:r>
        </a:p>
      </dsp:txBody>
      <dsp:txXfrm>
        <a:off x="1103393" y="1965634"/>
        <a:ext cx="5374578" cy="773317"/>
      </dsp:txXfrm>
    </dsp:sp>
    <dsp:sp modelId="{B2E49F9B-201E-374A-A96A-E88C96B6E599}">
      <dsp:nvSpPr>
        <dsp:cNvPr id="0" name=""/>
        <dsp:cNvSpPr/>
      </dsp:nvSpPr>
      <dsp:spPr>
        <a:xfrm>
          <a:off x="1623059" y="2912363"/>
          <a:ext cx="6492240" cy="8214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Explanation: Functions can be triggered by events, queues, or timers to automate workflows.</a:t>
          </a:r>
        </a:p>
      </dsp:txBody>
      <dsp:txXfrm>
        <a:off x="1647118" y="2936422"/>
        <a:ext cx="5366463" cy="773317"/>
      </dsp:txXfrm>
    </dsp:sp>
    <dsp:sp modelId="{5757BCD3-ED7B-A346-8201-EE62250D31F0}">
      <dsp:nvSpPr>
        <dsp:cNvPr id="0" name=""/>
        <dsp:cNvSpPr/>
      </dsp:nvSpPr>
      <dsp:spPr>
        <a:xfrm>
          <a:off x="5958306" y="629145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078441" y="629145"/>
        <a:ext cx="293663" cy="401785"/>
      </dsp:txXfrm>
    </dsp:sp>
    <dsp:sp modelId="{09716392-22E9-6A44-A88B-CEEA5FD996D8}">
      <dsp:nvSpPr>
        <dsp:cNvPr id="0" name=""/>
        <dsp:cNvSpPr/>
      </dsp:nvSpPr>
      <dsp:spPr>
        <a:xfrm>
          <a:off x="6502031" y="1599932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22166" y="1599932"/>
        <a:ext cx="293663" cy="401785"/>
      </dsp:txXfrm>
    </dsp:sp>
    <dsp:sp modelId="{F99E93E1-301E-184A-937C-E79737E033A3}">
      <dsp:nvSpPr>
        <dsp:cNvPr id="0" name=""/>
        <dsp:cNvSpPr/>
      </dsp:nvSpPr>
      <dsp:spPr>
        <a:xfrm>
          <a:off x="7037641" y="2570720"/>
          <a:ext cx="533933" cy="53393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157776" y="2570720"/>
        <a:ext cx="293663" cy="4017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FAFCF-5DF4-EC4C-B148-66343D2F5622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5CDA6-B7E0-C049-B7F5-943C51DCF545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Managed Identities for service access.</a:t>
          </a:r>
        </a:p>
      </dsp:txBody>
      <dsp:txXfrm>
        <a:off x="2263900" y="496219"/>
        <a:ext cx="1531337" cy="1531337"/>
      </dsp:txXfrm>
    </dsp:sp>
    <dsp:sp modelId="{11AA6B46-6C78-8E46-83E9-410B6E105921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Monitor with Azure App Insights &amp; Log Analytics.</a:t>
          </a:r>
        </a:p>
      </dsp:txBody>
      <dsp:txXfrm>
        <a:off x="4091462" y="496219"/>
        <a:ext cx="1531337" cy="1531337"/>
      </dsp:txXfrm>
    </dsp:sp>
    <dsp:sp modelId="{67092F1B-39B5-6B4F-AA90-60D91CA8F6DD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 RBAC for access control.</a:t>
          </a:r>
        </a:p>
      </dsp:txBody>
      <dsp:txXfrm>
        <a:off x="2263900" y="2323781"/>
        <a:ext cx="1531337" cy="1531337"/>
      </dsp:txXfrm>
    </dsp:sp>
    <dsp:sp modelId="{0DFA2102-1B85-9E44-AF2A-707DA1BAB7CB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Explanation: Provides secure, traceable, and observable operations.</a:t>
          </a:r>
        </a:p>
      </dsp:txBody>
      <dsp:txXfrm>
        <a:off x="4091462" y="2323781"/>
        <a:ext cx="1531337" cy="1531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895CD-D51E-4F67-A06A-728A252D67B6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842C13-7BAF-492A-AC0D-0373198E4A8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04684-50FE-4B8B-BBC6-B67BF60CDA90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Logic Apps: best for workflow automation (e.g., order confirmations).</a:t>
          </a:r>
        </a:p>
      </dsp:txBody>
      <dsp:txXfrm>
        <a:off x="1437631" y="531"/>
        <a:ext cx="6449068" cy="1244702"/>
      </dsp:txXfrm>
    </dsp:sp>
    <dsp:sp modelId="{4111EFAE-7C0B-40FD-94DB-B9D582304656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2F0D50-E52F-450C-9A21-BF0174FADA37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8BD1F-24AB-4799-84B6-ADCABCB441C7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Azure Functions: best for compute-heavy operations (e.g., AI-service).</a:t>
          </a:r>
        </a:p>
      </dsp:txBody>
      <dsp:txXfrm>
        <a:off x="1437631" y="1556410"/>
        <a:ext cx="6449068" cy="1244702"/>
      </dsp:txXfrm>
    </dsp:sp>
    <dsp:sp modelId="{4731D1C9-E04B-469D-B807-E7D60533B338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BB742-E209-4A7F-9292-6408859D88E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A9E48-0311-47E1-BFC1-5386A2AAAF38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Explanation: Logic Apps simplify integrations, while Functions provide flexible compute.</a:t>
          </a:r>
        </a:p>
      </dsp:txBody>
      <dsp:txXfrm>
        <a:off x="1437631" y="3112289"/>
        <a:ext cx="6449068" cy="12447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3D8B29-5372-4925-A4A1-ECDF12E9FF1B}">
      <dsp:nvSpPr>
        <dsp:cNvPr id="0" name=""/>
        <dsp:cNvSpPr/>
      </dsp:nvSpPr>
      <dsp:spPr>
        <a:xfrm>
          <a:off x="341781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90305A-908E-4305-AA40-1CA849CC3472}">
      <dsp:nvSpPr>
        <dsp:cNvPr id="0" name=""/>
        <dsp:cNvSpPr/>
      </dsp:nvSpPr>
      <dsp:spPr>
        <a:xfrm>
          <a:off x="568240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5A93D-BE92-43DD-9E02-D269650DFF72}">
      <dsp:nvSpPr>
        <dsp:cNvPr id="0" name=""/>
        <dsp:cNvSpPr/>
      </dsp:nvSpPr>
      <dsp:spPr>
        <a:xfrm>
          <a:off x="2092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Replace RabbitMQ with Azure Service Bus or Event Grid.</a:t>
          </a:r>
        </a:p>
      </dsp:txBody>
      <dsp:txXfrm>
        <a:off x="2092" y="2527160"/>
        <a:ext cx="1741992" cy="696796"/>
      </dsp:txXfrm>
    </dsp:sp>
    <dsp:sp modelId="{B93711BC-2D7F-4DE1-885F-3E812C0D2F92}">
      <dsp:nvSpPr>
        <dsp:cNvPr id="0" name=""/>
        <dsp:cNvSpPr/>
      </dsp:nvSpPr>
      <dsp:spPr>
        <a:xfrm>
          <a:off x="2388621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90A4E8-633F-442E-A009-C9F8A98575E5}">
      <dsp:nvSpPr>
        <dsp:cNvPr id="0" name=""/>
        <dsp:cNvSpPr/>
      </dsp:nvSpPr>
      <dsp:spPr>
        <a:xfrm>
          <a:off x="2615080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E870A-88F9-40A9-BC01-9C9F90C75CAB}">
      <dsp:nvSpPr>
        <dsp:cNvPr id="0" name=""/>
        <dsp:cNvSpPr/>
      </dsp:nvSpPr>
      <dsp:spPr>
        <a:xfrm>
          <a:off x="2048933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Pros: Scalability, cloud-native management</a:t>
          </a:r>
        </a:p>
      </dsp:txBody>
      <dsp:txXfrm>
        <a:off x="2048933" y="2527160"/>
        <a:ext cx="1741992" cy="696796"/>
      </dsp:txXfrm>
    </dsp:sp>
    <dsp:sp modelId="{3FAFD851-CF11-4250-BCDD-8E5EE4843C0B}">
      <dsp:nvSpPr>
        <dsp:cNvPr id="0" name=""/>
        <dsp:cNvSpPr/>
      </dsp:nvSpPr>
      <dsp:spPr>
        <a:xfrm>
          <a:off x="4435462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5E843F-3C21-4DB7-8810-E1BFE7935ABB}">
      <dsp:nvSpPr>
        <dsp:cNvPr id="0" name=""/>
        <dsp:cNvSpPr/>
      </dsp:nvSpPr>
      <dsp:spPr>
        <a:xfrm>
          <a:off x="4661921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90B320-3C26-4D68-8A8A-055645F6D47C}">
      <dsp:nvSpPr>
        <dsp:cNvPr id="0" name=""/>
        <dsp:cNvSpPr/>
      </dsp:nvSpPr>
      <dsp:spPr>
        <a:xfrm>
          <a:off x="4095774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Cons: Vendor lock-in, migration complexity</a:t>
          </a:r>
        </a:p>
      </dsp:txBody>
      <dsp:txXfrm>
        <a:off x="4095774" y="2527160"/>
        <a:ext cx="1741992" cy="696796"/>
      </dsp:txXfrm>
    </dsp:sp>
    <dsp:sp modelId="{0925C70C-9060-4DB7-AD33-C17778F17C2F}">
      <dsp:nvSpPr>
        <dsp:cNvPr id="0" name=""/>
        <dsp:cNvSpPr/>
      </dsp:nvSpPr>
      <dsp:spPr>
        <a:xfrm>
          <a:off x="6482303" y="1133566"/>
          <a:ext cx="1062615" cy="106261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2B820-0495-4842-8ABC-D7CA253DC3D9}">
      <dsp:nvSpPr>
        <dsp:cNvPr id="0" name=""/>
        <dsp:cNvSpPr/>
      </dsp:nvSpPr>
      <dsp:spPr>
        <a:xfrm>
          <a:off x="6708762" y="1360025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BACEC1-9219-4BD2-B459-47FACE4189B4}">
      <dsp:nvSpPr>
        <dsp:cNvPr id="0" name=""/>
        <dsp:cNvSpPr/>
      </dsp:nvSpPr>
      <dsp:spPr>
        <a:xfrm>
          <a:off x="6142615" y="2527160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Explanation: Cloud-native messaging simplifies scaling and management.</a:t>
          </a:r>
        </a:p>
      </dsp:txBody>
      <dsp:txXfrm>
        <a:off x="6142615" y="2527160"/>
        <a:ext cx="1741992" cy="6967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0C8BA0-3B51-46B9-959B-47A12BE6FCE2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E778F3-E32B-4569-8DAF-CAF2A832B21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F5244-E15D-46D6-9347-A8B416B9A7CD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Event-Driven Design</a:t>
          </a:r>
        </a:p>
      </dsp:txBody>
      <dsp:txXfrm>
        <a:off x="1059754" y="4307"/>
        <a:ext cx="3713413" cy="917536"/>
      </dsp:txXfrm>
    </dsp:sp>
    <dsp:sp modelId="{CB40663D-AD3D-405A-8DA7-76C63C559347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0B394-3918-47EA-9195-08F22894D40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9DB1E-F3C7-429B-BB61-8AFF6AAFCFBA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Secure with Managed Identities &amp; RBAC</a:t>
          </a:r>
        </a:p>
      </dsp:txBody>
      <dsp:txXfrm>
        <a:off x="1059754" y="1151227"/>
        <a:ext cx="3713413" cy="917536"/>
      </dsp:txXfrm>
    </dsp:sp>
    <dsp:sp modelId="{C64B191C-0DDD-43AA-8608-4E545C21F5AA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5E9A5-217A-4301-86D0-0364B1899B2C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5774F-A634-4549-AB26-FA4658F87D8C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Automate Deployments with CI/CD</a:t>
          </a:r>
        </a:p>
      </dsp:txBody>
      <dsp:txXfrm>
        <a:off x="1059754" y="2298147"/>
        <a:ext cx="3713413" cy="917536"/>
      </dsp:txXfrm>
    </dsp:sp>
    <dsp:sp modelId="{6F65225C-9D33-4AF9-AEE9-56DBA8851E75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2E2A-F631-4078-ABCE-52AF9FA48424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A793F1-83AF-42E8-A57A-0A638FDC1901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Monitor with Cloud-Native Tools</a:t>
          </a:r>
        </a:p>
      </dsp:txBody>
      <dsp:txXfrm>
        <a:off x="1059754" y="3445068"/>
        <a:ext cx="3713413" cy="917536"/>
      </dsp:txXfrm>
    </dsp:sp>
    <dsp:sp modelId="{0B661741-3BCF-4BDC-91C5-106142930244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89DF04-3297-4A0A-BAB1-0A5E763EF53E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7CDB4-BA3F-49A8-83AC-4B666F5F3017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Explanation: Serverless architecture improves efficiency, scalability, and reliability.</a:t>
          </a:r>
        </a:p>
      </dsp:txBody>
      <dsp:txXfrm>
        <a:off x="1059754" y="4591988"/>
        <a:ext cx="3713413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Title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DAD077-6CB5-AAAB-3074-5AD10A98B3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773305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IN"/>
              <a:t>Messaging &amp; Event Routing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61EB0AE-D3D2-0098-94D7-A68279340B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207888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IN" sz="3500"/>
              <a:t>Serverless Best Practices &amp; 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5EDE889-F6B7-16E4-4C42-9EA590DF41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814635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9352" y="5486400"/>
            <a:ext cx="2004648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B3037976-7244-55B0-ED1D-AA35433EA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789" y="1730280"/>
            <a:ext cx="3583036" cy="322473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1537" y="650160"/>
            <a:ext cx="2240924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9493"/>
            <a:ext cx="394335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100"/>
              <a:t>Overview of Algonquin Pet Store Architecture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7DB03A2C-F53F-3650-2726-36F0AB769F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987201"/>
              </p:ext>
            </p:extLst>
          </p:nvPr>
        </p:nvGraphicFramePr>
        <p:xfrm>
          <a:off x="628650" y="1984443"/>
          <a:ext cx="394335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Serverless Opportunities</a:t>
            </a:r>
          </a:p>
        </p:txBody>
      </p:sp>
      <p:sp>
        <p:nvSpPr>
          <p:cNvPr id="14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B191D95-D6B3-2F40-0EA9-20B1B52BF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59830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IN" sz="3500"/>
              <a:t>Triggers &amp; Bindings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E8399A-C486-7E36-E475-0CFF780AD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576217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Function Chaining &amp; Orchestration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r>
              <a:t>Use Durable Functions for Order placement → Payment → Fulfillment → Notification.</a:t>
            </a:r>
          </a:p>
          <a:p>
            <a:r>
              <a:t>Handle AI-service calls sequentially.</a:t>
            </a:r>
          </a:p>
          <a:p>
            <a:r>
              <a:t>Explanation: Durable Functions provide reliable stateful orchestration of multi-step workflows.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4168866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100"/>
              <a:t>Handling Long-Running Processes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t>Implement retries, timeouts, and compensation logic in Durable Functions.</a:t>
            </a:r>
            <a:endParaRPr lang="en-IN"/>
          </a:p>
          <a:p>
            <a:pPr>
              <a:lnSpc>
                <a:spcPct val="90000"/>
              </a:lnSpc>
            </a:pPr>
            <a:r>
              <a:t>Explanation: Ensures resilience for tasks like AI image generation and large batch orders.</a:t>
            </a:r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2624479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85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4145122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4962670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&amp; Deployment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GitHub Actions or Azure DevOps Pipelines.</a:t>
            </a:r>
          </a:p>
          <a:p>
            <a:r>
              <a:t>Automate build, test, and deployment of functions.</a:t>
            </a:r>
          </a:p>
          <a:p>
            <a:r>
              <a:t>Explanation: Automated pipelines ensure reliable and repeatable deployments.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IN" sz="4100">
                <a:solidFill>
                  <a:srgbClr val="FFFFFF"/>
                </a:solidFill>
              </a:rPr>
              <a:t>Security, Monitoring &amp; Observability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0E6105-35C9-E271-A256-8ABB3BC5E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303487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Logic Apps vs Azure Functions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7D8FBF-0301-8C14-F0D0-600CF8D1BB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54289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384</Words>
  <Application>Microsoft Macintosh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Title</vt:lpstr>
      <vt:lpstr>Overview of Algonquin Pet Store Architecture</vt:lpstr>
      <vt:lpstr>Serverless Opportunities</vt:lpstr>
      <vt:lpstr>Triggers &amp; Bindings Design</vt:lpstr>
      <vt:lpstr>Function Chaining &amp; Orchestration</vt:lpstr>
      <vt:lpstr>Handling Long-Running Processes</vt:lpstr>
      <vt:lpstr>CI/CD &amp; Deployment Pipelines</vt:lpstr>
      <vt:lpstr>Security, Monitoring &amp; Observability</vt:lpstr>
      <vt:lpstr>Logic Apps vs Azure Functions</vt:lpstr>
      <vt:lpstr>Messaging &amp; Event Routing</vt:lpstr>
      <vt:lpstr>Serverless Best Practices &amp;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Karthick Kalidoss</cp:lastModifiedBy>
  <cp:revision>2</cp:revision>
  <dcterms:created xsi:type="dcterms:W3CDTF">2013-01-27T09:14:16Z</dcterms:created>
  <dcterms:modified xsi:type="dcterms:W3CDTF">2025-08-04T15:58:38Z</dcterms:modified>
  <cp:category/>
</cp:coreProperties>
</file>