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69"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2" autoAdjust="0"/>
    <p:restoredTop sz="94727"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8C112A43-EF4D-41B9-B197-1C8ECB4C5617}" type="datetimeFigureOut">
              <a:rPr lang="en-IN" smtClean="0"/>
              <a:pPr/>
              <a:t>31-10-2014</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DD36D2DE-23D0-46A4-85EF-A1F684C642FA}" type="slidenum">
              <a:rPr lang="en-IN" smtClean="0"/>
              <a:pPr/>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112A43-EF4D-41B9-B197-1C8ECB4C5617}" type="datetimeFigureOut">
              <a:rPr lang="en-IN" smtClean="0"/>
              <a:pPr/>
              <a:t>31-10-2014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36D2DE-23D0-46A4-85EF-A1F684C642F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112A43-EF4D-41B9-B197-1C8ECB4C5617}" type="datetimeFigureOut">
              <a:rPr lang="en-IN" smtClean="0"/>
              <a:pPr/>
              <a:t>31-10-2014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36D2DE-23D0-46A4-85EF-A1F684C642F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112A43-EF4D-41B9-B197-1C8ECB4C5617}" type="datetimeFigureOut">
              <a:rPr lang="en-IN" smtClean="0"/>
              <a:pPr/>
              <a:t>31-10-2014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36D2DE-23D0-46A4-85EF-A1F684C642F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C112A43-EF4D-41B9-B197-1C8ECB4C5617}" type="datetimeFigureOut">
              <a:rPr lang="en-IN" smtClean="0"/>
              <a:pPr/>
              <a:t>31-10-2014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DD36D2DE-23D0-46A4-85EF-A1F684C642F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C112A43-EF4D-41B9-B197-1C8ECB4C5617}" type="datetimeFigureOut">
              <a:rPr lang="en-IN" smtClean="0"/>
              <a:pPr/>
              <a:t>31-10-2014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36D2DE-23D0-46A4-85EF-A1F684C642F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C112A43-EF4D-41B9-B197-1C8ECB4C5617}" type="datetimeFigureOut">
              <a:rPr lang="en-IN" smtClean="0"/>
              <a:pPr/>
              <a:t>31-10-2014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36D2DE-23D0-46A4-85EF-A1F684C642F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C112A43-EF4D-41B9-B197-1C8ECB4C5617}" type="datetimeFigureOut">
              <a:rPr lang="en-IN" smtClean="0"/>
              <a:pPr/>
              <a:t>31-10-2014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36D2DE-23D0-46A4-85EF-A1F684C642F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12A43-EF4D-41B9-B197-1C8ECB4C5617}" type="datetimeFigureOut">
              <a:rPr lang="en-IN" smtClean="0"/>
              <a:pPr/>
              <a:t>31-10-2014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36D2DE-23D0-46A4-85EF-A1F684C642F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C112A43-EF4D-41B9-B197-1C8ECB4C5617}" type="datetimeFigureOut">
              <a:rPr lang="en-IN" smtClean="0"/>
              <a:pPr/>
              <a:t>31-10-2014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36D2DE-23D0-46A4-85EF-A1F684C642F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C112A43-EF4D-41B9-B197-1C8ECB4C5617}" type="datetimeFigureOut">
              <a:rPr lang="en-IN" smtClean="0"/>
              <a:pPr/>
              <a:t>31-10-2014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36D2DE-23D0-46A4-85EF-A1F684C642F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C112A43-EF4D-41B9-B197-1C8ECB4C5617}" type="datetimeFigureOut">
              <a:rPr lang="en-IN" smtClean="0"/>
              <a:pPr/>
              <a:t>31-10-2014</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D36D2DE-23D0-46A4-85EF-A1F684C642FA}"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4705"/>
            <a:ext cx="7772400" cy="936103"/>
          </a:xfrm>
        </p:spPr>
        <p:txBody>
          <a:bodyPr>
            <a:normAutofit fontScale="90000"/>
          </a:bodyPr>
          <a:lstStyle/>
          <a:p>
            <a:r>
              <a:rPr lang="en-US" b="1" dirty="0"/>
              <a:t>“</a:t>
            </a:r>
            <a:r>
              <a:rPr lang="en-US" dirty="0"/>
              <a:t>CITY WITHOUT CRIME”</a:t>
            </a:r>
            <a:r>
              <a:rPr lang="en-IN" dirty="0"/>
              <a:t/>
            </a:r>
            <a:br>
              <a:rPr lang="en-IN" dirty="0"/>
            </a:br>
            <a:endParaRPr lang="en-IN" dirty="0"/>
          </a:p>
        </p:txBody>
      </p:sp>
      <p:sp>
        <p:nvSpPr>
          <p:cNvPr id="3" name="Subtitle 2"/>
          <p:cNvSpPr>
            <a:spLocks noGrp="1"/>
          </p:cNvSpPr>
          <p:nvPr>
            <p:ph type="subTitle" idx="1"/>
          </p:nvPr>
        </p:nvSpPr>
        <p:spPr>
          <a:xfrm>
            <a:off x="1259632" y="1628800"/>
            <a:ext cx="7056784" cy="4680520"/>
          </a:xfrm>
        </p:spPr>
        <p:txBody>
          <a:bodyPr>
            <a:normAutofit fontScale="85000" lnSpcReduction="20000"/>
          </a:bodyPr>
          <a:lstStyle/>
          <a:p>
            <a:r>
              <a:rPr lang="en-US" b="1" dirty="0"/>
              <a:t>Submitted in partial fulfillment of the requirements for the award of the Degree of</a:t>
            </a:r>
            <a:endParaRPr lang="en-IN" dirty="0"/>
          </a:p>
          <a:p>
            <a:r>
              <a:rPr lang="en-US" dirty="0"/>
              <a:t>Bachelor of Technology</a:t>
            </a:r>
            <a:endParaRPr lang="en-IN" dirty="0"/>
          </a:p>
          <a:p>
            <a:r>
              <a:rPr lang="en-US" dirty="0"/>
              <a:t>In</a:t>
            </a:r>
            <a:endParaRPr lang="en-IN" dirty="0"/>
          </a:p>
          <a:p>
            <a:r>
              <a:rPr lang="en-US" dirty="0" smtClean="0"/>
              <a:t>Computer Science and Engineering</a:t>
            </a:r>
            <a:endParaRPr lang="en-IN" dirty="0"/>
          </a:p>
          <a:p>
            <a:r>
              <a:rPr lang="en-US" b="1" dirty="0"/>
              <a:t> </a:t>
            </a:r>
            <a:endParaRPr lang="en-IN" dirty="0"/>
          </a:p>
          <a:p>
            <a:r>
              <a:rPr lang="en-US" b="1" dirty="0"/>
              <a:t>Submitted by</a:t>
            </a:r>
            <a:endParaRPr lang="en-IN" dirty="0"/>
          </a:p>
          <a:p>
            <a:r>
              <a:rPr lang="en-US" b="1" dirty="0" err="1" smtClean="0"/>
              <a:t>Saikat</a:t>
            </a:r>
            <a:r>
              <a:rPr lang="en-US" b="1" dirty="0" smtClean="0"/>
              <a:t> Das</a:t>
            </a:r>
            <a:endParaRPr lang="en-IN" dirty="0"/>
          </a:p>
          <a:p>
            <a:r>
              <a:rPr lang="en-US" b="1" smtClean="0"/>
              <a:t>1105206</a:t>
            </a:r>
            <a:endParaRPr lang="en-IN" dirty="0"/>
          </a:p>
          <a:p>
            <a:r>
              <a:rPr lang="en-US" b="1" dirty="0"/>
              <a:t> </a:t>
            </a:r>
            <a:endParaRPr lang="en-IN" dirty="0"/>
          </a:p>
          <a:p>
            <a:r>
              <a:rPr lang="en-US" b="1" dirty="0"/>
              <a:t>Under the guidance of</a:t>
            </a:r>
            <a:endParaRPr lang="en-IN" dirty="0"/>
          </a:p>
          <a:p>
            <a:r>
              <a:rPr lang="en-US" b="1" dirty="0"/>
              <a:t>HPES, INDIA.</a:t>
            </a:r>
            <a:endParaRPr lang="en-IN" dirty="0"/>
          </a:p>
          <a:p>
            <a:endParaRPr lang="en-IN" dirty="0"/>
          </a:p>
        </p:txBody>
      </p:sp>
    </p:spTree>
    <p:extLst>
      <p:ext uri="{BB962C8B-B14F-4D97-AF65-F5344CB8AC3E}">
        <p14:creationId xmlns="" xmlns:p14="http://schemas.microsoft.com/office/powerpoint/2010/main" val="3948387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a:spLocks/>
          </p:cNvSpPr>
          <p:nvPr/>
        </p:nvSpPr>
        <p:spPr>
          <a:xfrm>
            <a:off x="2987824" y="332656"/>
            <a:ext cx="3008313" cy="670396"/>
          </a:xfrm>
          <a:prstGeom prst="rect">
            <a:avLst/>
          </a:prstGeom>
        </p:spPr>
        <p:txBody>
          <a:bodyPr>
            <a:normAutofit fontScale="4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mtClean="0"/>
              <a:t>Project planning(contd.)</a:t>
            </a:r>
            <a:endParaRPr lang="en-IN" dirty="0"/>
          </a:p>
        </p:txBody>
      </p:sp>
      <p:sp>
        <p:nvSpPr>
          <p:cNvPr id="3" name="Content Placeholder 7"/>
          <p:cNvSpPr txBox="1">
            <a:spLocks/>
          </p:cNvSpPr>
          <p:nvPr/>
        </p:nvSpPr>
        <p:spPr>
          <a:xfrm>
            <a:off x="3575050" y="1124744"/>
            <a:ext cx="5111750" cy="5001419"/>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sz="2000" dirty="0" smtClean="0"/>
          </a:p>
          <a:p>
            <a:endParaRPr lang="en-IN" sz="2000" dirty="0" smtClean="0"/>
          </a:p>
          <a:p>
            <a:endParaRPr lang="en-IN" sz="2000" dirty="0" smtClean="0"/>
          </a:p>
          <a:p>
            <a:r>
              <a:rPr lang="en-IN" sz="2000" dirty="0" smtClean="0"/>
              <a:t>In this section the admin(police officer in this case) can log in with the help of a id and password which will be provided to them by the department and the database is update accordingly and manually.</a:t>
            </a:r>
            <a:endParaRPr lang="en-IN" sz="2000" dirty="0"/>
          </a:p>
        </p:txBody>
      </p:sp>
      <p:sp>
        <p:nvSpPr>
          <p:cNvPr id="4" name="Text Placeholder 8"/>
          <p:cNvSpPr txBox="1">
            <a:spLocks/>
          </p:cNvSpPr>
          <p:nvPr/>
        </p:nvSpPr>
        <p:spPr>
          <a:xfrm>
            <a:off x="457200" y="1435100"/>
            <a:ext cx="3008313" cy="46910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First Information Report.</a:t>
            </a:r>
            <a:endParaRPr lang="en-IN" sz="2400" dirty="0" smtClean="0"/>
          </a:p>
          <a:p>
            <a:r>
              <a:rPr lang="en-US" sz="2400" dirty="0" smtClean="0"/>
              <a:t>Missing Person Report.</a:t>
            </a:r>
            <a:endParaRPr lang="en-IN" sz="2400" dirty="0" smtClean="0"/>
          </a:p>
          <a:p>
            <a:r>
              <a:rPr lang="en-US" sz="2400" dirty="0" smtClean="0"/>
              <a:t>Anonymous Report.</a:t>
            </a:r>
            <a:endParaRPr lang="en-IN" sz="2400" dirty="0" smtClean="0"/>
          </a:p>
          <a:p>
            <a:r>
              <a:rPr lang="en-US" sz="2400" dirty="0" smtClean="0"/>
              <a:t>Check case status.</a:t>
            </a:r>
            <a:endParaRPr lang="en-IN" sz="2400" dirty="0" smtClean="0"/>
          </a:p>
          <a:p>
            <a:r>
              <a:rPr lang="en-US" sz="2400" b="1" dirty="0" smtClean="0">
                <a:solidFill>
                  <a:srgbClr val="C00000"/>
                </a:solidFill>
              </a:rPr>
              <a:t>Admin Login.</a:t>
            </a:r>
            <a:endParaRPr lang="en-IN" sz="2400" b="1" dirty="0" smtClean="0">
              <a:solidFill>
                <a:srgbClr val="C00000"/>
              </a:solidFill>
            </a:endParaRPr>
          </a:p>
          <a:p>
            <a:endParaRPr lang="en-IN" dirty="0"/>
          </a:p>
        </p:txBody>
      </p:sp>
    </p:spTree>
    <p:extLst>
      <p:ext uri="{BB962C8B-B14F-4D97-AF65-F5344CB8AC3E}">
        <p14:creationId xmlns="" xmlns:p14="http://schemas.microsoft.com/office/powerpoint/2010/main" val="2035216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32656"/>
            <a:ext cx="6851104" cy="432048"/>
          </a:xfrm>
        </p:spPr>
        <p:txBody>
          <a:bodyPr>
            <a:normAutofit fontScale="90000"/>
          </a:bodyPr>
          <a:lstStyle/>
          <a:p>
            <a:r>
              <a:rPr lang="en-US" b="1" dirty="0"/>
              <a:t>Entity Relationship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280911" y="1600200"/>
            <a:ext cx="4582178" cy="4708525"/>
          </a:xfrm>
        </p:spPr>
      </p:pic>
    </p:spTree>
    <p:extLst>
      <p:ext uri="{BB962C8B-B14F-4D97-AF65-F5344CB8AC3E}">
        <p14:creationId xmlns="" xmlns:p14="http://schemas.microsoft.com/office/powerpoint/2010/main" val="1488443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Case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467544" y="2060848"/>
            <a:ext cx="8229600" cy="3010413"/>
          </a:xfrm>
        </p:spPr>
      </p:pic>
    </p:spTree>
    <p:extLst>
      <p:ext uri="{BB962C8B-B14F-4D97-AF65-F5344CB8AC3E}">
        <p14:creationId xmlns="" xmlns:p14="http://schemas.microsoft.com/office/powerpoint/2010/main" val="3774692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 Case Diagram(contd.)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457200" y="2348880"/>
            <a:ext cx="8229600" cy="2826024"/>
          </a:xfrm>
        </p:spPr>
      </p:pic>
    </p:spTree>
    <p:extLst>
      <p:ext uri="{BB962C8B-B14F-4D97-AF65-F5344CB8AC3E}">
        <p14:creationId xmlns="" xmlns:p14="http://schemas.microsoft.com/office/powerpoint/2010/main" val="1340047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457200"/>
            <a:ext cx="7391400" cy="685800"/>
          </a:xfrm>
        </p:spPr>
        <p:txBody>
          <a:bodyPr>
            <a:normAutofit fontScale="90000"/>
          </a:bodyPr>
          <a:lstStyle/>
          <a:p>
            <a:r>
              <a:rPr lang="en-US" dirty="0" smtClean="0"/>
              <a:t>Screenshots</a:t>
            </a:r>
            <a:endParaRPr lang="en-US" dirty="0"/>
          </a:p>
        </p:txBody>
      </p:sp>
      <p:pic>
        <p:nvPicPr>
          <p:cNvPr id="5" name="Picture 4" descr="screenshot1.PNG"/>
          <p:cNvPicPr>
            <a:picLocks noChangeAspect="1"/>
          </p:cNvPicPr>
          <p:nvPr/>
        </p:nvPicPr>
        <p:blipFill>
          <a:blip r:embed="rId2"/>
          <a:stretch>
            <a:fillRect/>
          </a:stretch>
        </p:blipFill>
        <p:spPr>
          <a:xfrm>
            <a:off x="990600" y="1600200"/>
            <a:ext cx="7084085" cy="44196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Screenshots(contd.)</a:t>
            </a:r>
            <a:endParaRPr lang="en-US" dirty="0"/>
          </a:p>
        </p:txBody>
      </p:sp>
      <p:pic>
        <p:nvPicPr>
          <p:cNvPr id="3" name="Picture 2" descr="screenshot2.PNG"/>
          <p:cNvPicPr>
            <a:picLocks noChangeAspect="1"/>
          </p:cNvPicPr>
          <p:nvPr/>
        </p:nvPicPr>
        <p:blipFill>
          <a:blip r:embed="rId2"/>
          <a:stretch>
            <a:fillRect/>
          </a:stretch>
        </p:blipFill>
        <p:spPr>
          <a:xfrm>
            <a:off x="750313" y="1676401"/>
            <a:ext cx="7784087" cy="3886199"/>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696200" cy="944562"/>
          </a:xfrm>
        </p:spPr>
        <p:txBody>
          <a:bodyPr/>
          <a:lstStyle/>
          <a:p>
            <a:r>
              <a:rPr lang="en-US" dirty="0" smtClean="0"/>
              <a:t>Screenshots(contd.)</a:t>
            </a:r>
            <a:endParaRPr lang="en-US" dirty="0"/>
          </a:p>
        </p:txBody>
      </p:sp>
      <p:pic>
        <p:nvPicPr>
          <p:cNvPr id="3" name="Picture 2" descr="screenshot3.PNG"/>
          <p:cNvPicPr>
            <a:picLocks noChangeAspect="1"/>
          </p:cNvPicPr>
          <p:nvPr/>
        </p:nvPicPr>
        <p:blipFill>
          <a:blip r:embed="rId2"/>
          <a:stretch>
            <a:fillRect/>
          </a:stretch>
        </p:blipFill>
        <p:spPr>
          <a:xfrm>
            <a:off x="762000" y="1828800"/>
            <a:ext cx="7696200" cy="376537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620000" cy="944562"/>
          </a:xfrm>
        </p:spPr>
        <p:txBody>
          <a:bodyPr/>
          <a:lstStyle/>
          <a:p>
            <a:r>
              <a:rPr lang="en-US" dirty="0" smtClean="0"/>
              <a:t>Screenshots(contd.)</a:t>
            </a:r>
            <a:endParaRPr lang="en-US" dirty="0"/>
          </a:p>
        </p:txBody>
      </p:sp>
      <p:pic>
        <p:nvPicPr>
          <p:cNvPr id="3" name="Picture 2" descr="screenshot4.PNG"/>
          <p:cNvPicPr>
            <a:picLocks noChangeAspect="1"/>
          </p:cNvPicPr>
          <p:nvPr/>
        </p:nvPicPr>
        <p:blipFill>
          <a:blip r:embed="rId2"/>
          <a:stretch>
            <a:fillRect/>
          </a:stretch>
        </p:blipFill>
        <p:spPr>
          <a:xfrm>
            <a:off x="533400" y="1557702"/>
            <a:ext cx="8229600" cy="408109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IN" dirty="0"/>
          </a:p>
        </p:txBody>
      </p:sp>
      <p:sp>
        <p:nvSpPr>
          <p:cNvPr id="3" name="Content Placeholder 2"/>
          <p:cNvSpPr>
            <a:spLocks noGrp="1"/>
          </p:cNvSpPr>
          <p:nvPr>
            <p:ph idx="1"/>
          </p:nvPr>
        </p:nvSpPr>
        <p:spPr/>
        <p:txBody>
          <a:bodyPr/>
          <a:lstStyle/>
          <a:p>
            <a:r>
              <a:rPr lang="en-US" dirty="0"/>
              <a:t>This website was successfully created for the effective and user friendly way to lodge complains and for proper administration purpose of the case. The main objective of this website is welfare of the society and to evade the harmful factors of the society causing damage to humanity. This endeavor of ours if deployed globally may eradicate crime in many ways. </a:t>
            </a:r>
            <a:endParaRPr lang="en-IN"/>
          </a:p>
          <a:p>
            <a:endParaRPr lang="en-IN"/>
          </a:p>
        </p:txBody>
      </p:sp>
    </p:spTree>
    <p:extLst>
      <p:ext uri="{BB962C8B-B14F-4D97-AF65-F5344CB8AC3E}">
        <p14:creationId xmlns="" xmlns:p14="http://schemas.microsoft.com/office/powerpoint/2010/main" val="9020038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ABSTRACT</a:t>
            </a:r>
            <a:endParaRPr lang="en-IN" dirty="0"/>
          </a:p>
        </p:txBody>
      </p:sp>
      <p:sp>
        <p:nvSpPr>
          <p:cNvPr id="3" name="Content Placeholder 2"/>
          <p:cNvSpPr>
            <a:spLocks noGrp="1"/>
          </p:cNvSpPr>
          <p:nvPr>
            <p:ph idx="1"/>
          </p:nvPr>
        </p:nvSpPr>
        <p:spPr/>
        <p:txBody>
          <a:bodyPr>
            <a:normAutofit/>
          </a:bodyPr>
          <a:lstStyle/>
          <a:p>
            <a:r>
              <a:rPr lang="en-IN" dirty="0" smtClean="0"/>
              <a:t>This project is aimed at creating a web application that focuses on lodging complains by victims</a:t>
            </a:r>
          </a:p>
          <a:p>
            <a:r>
              <a:rPr lang="en-IN" dirty="0" smtClean="0"/>
              <a:t>The systems will maintain a secure data base where data can stored or fetched from.</a:t>
            </a:r>
          </a:p>
          <a:p>
            <a:r>
              <a:rPr lang="en-US" dirty="0"/>
              <a:t>These systems enhance the ability of law professionals to coordinate care by providing a victim’s case information and visit history at the place and time that it is needed.</a:t>
            </a:r>
            <a:endParaRPr lang="en-IN" dirty="0"/>
          </a:p>
          <a:p>
            <a:endParaRPr lang="en-IN" dirty="0"/>
          </a:p>
        </p:txBody>
      </p:sp>
    </p:spTree>
    <p:extLst>
      <p:ext uri="{BB962C8B-B14F-4D97-AF65-F5344CB8AC3E}">
        <p14:creationId xmlns="" xmlns:p14="http://schemas.microsoft.com/office/powerpoint/2010/main" val="4936560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Introduction</a:t>
            </a:r>
            <a:endParaRPr lang="en-IN" dirty="0"/>
          </a:p>
        </p:txBody>
      </p:sp>
      <p:sp>
        <p:nvSpPr>
          <p:cNvPr id="3" name="Content Placeholder 2"/>
          <p:cNvSpPr>
            <a:spLocks noGrp="1"/>
          </p:cNvSpPr>
          <p:nvPr>
            <p:ph idx="1"/>
          </p:nvPr>
        </p:nvSpPr>
        <p:spPr/>
        <p:txBody>
          <a:bodyPr>
            <a:normAutofit/>
          </a:bodyPr>
          <a:lstStyle/>
          <a:p>
            <a:r>
              <a:rPr lang="en-US" dirty="0"/>
              <a:t>This website is an integrated crime management system that is deployed on a 2 tier architecture methodology</a:t>
            </a:r>
            <a:r>
              <a:rPr lang="en-US" dirty="0" smtClean="0"/>
              <a:t>.</a:t>
            </a:r>
          </a:p>
          <a:p>
            <a:r>
              <a:rPr lang="en-US" dirty="0" smtClean="0"/>
              <a:t> this includes a GUI where the users  are provided with there respective activities and a physical layer consisting of the database</a:t>
            </a:r>
          </a:p>
          <a:p>
            <a:r>
              <a:rPr lang="en-US" dirty="0" smtClean="0"/>
              <a:t>The basic designing is done by HTML, CSS and </a:t>
            </a:r>
            <a:r>
              <a:rPr lang="en-US" dirty="0" err="1" smtClean="0"/>
              <a:t>Javascript</a:t>
            </a:r>
            <a:r>
              <a:rPr lang="en-US" dirty="0" smtClean="0"/>
              <a:t> whereas the backend is a combination of PHP-</a:t>
            </a:r>
            <a:r>
              <a:rPr lang="en-US" dirty="0" err="1" smtClean="0"/>
              <a:t>Mysql</a:t>
            </a:r>
            <a:r>
              <a:rPr lang="en-US" dirty="0" smtClean="0"/>
              <a:t>.  </a:t>
            </a:r>
            <a:endParaRPr lang="en-IN" dirty="0"/>
          </a:p>
        </p:txBody>
      </p:sp>
    </p:spTree>
    <p:extLst>
      <p:ext uri="{BB962C8B-B14F-4D97-AF65-F5344CB8AC3E}">
        <p14:creationId xmlns="" xmlns:p14="http://schemas.microsoft.com/office/powerpoint/2010/main" val="2777036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Objective</a:t>
            </a:r>
            <a:endParaRPr lang="en-IN" dirty="0"/>
          </a:p>
        </p:txBody>
      </p:sp>
      <p:sp>
        <p:nvSpPr>
          <p:cNvPr id="3" name="Content Placeholder 2"/>
          <p:cNvSpPr>
            <a:spLocks noGrp="1"/>
          </p:cNvSpPr>
          <p:nvPr>
            <p:ph idx="1"/>
          </p:nvPr>
        </p:nvSpPr>
        <p:spPr/>
        <p:txBody>
          <a:bodyPr/>
          <a:lstStyle/>
          <a:p>
            <a:r>
              <a:rPr lang="en-US" dirty="0"/>
              <a:t>The system allows the administrators to register the victim’s case details and the police administer the needs of the victims. The system has to keep data in secure place and controls who can reach the data in certain circumstances</a:t>
            </a:r>
            <a:endParaRPr lang="en-IN" dirty="0"/>
          </a:p>
          <a:p>
            <a:endParaRPr lang="en-IN" dirty="0"/>
          </a:p>
        </p:txBody>
      </p:sp>
    </p:spTree>
    <p:extLst>
      <p:ext uri="{BB962C8B-B14F-4D97-AF65-F5344CB8AC3E}">
        <p14:creationId xmlns="" xmlns:p14="http://schemas.microsoft.com/office/powerpoint/2010/main" val="6088189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planning</a:t>
            </a:r>
            <a:endParaRPr lang="en-IN" dirty="0"/>
          </a:p>
        </p:txBody>
      </p:sp>
      <p:sp>
        <p:nvSpPr>
          <p:cNvPr id="4" name="Text Placeholder 3"/>
          <p:cNvSpPr>
            <a:spLocks noGrp="1"/>
          </p:cNvSpPr>
          <p:nvPr>
            <p:ph type="body" idx="1"/>
          </p:nvPr>
        </p:nvSpPr>
        <p:spPr/>
        <p:txBody>
          <a:bodyPr>
            <a:normAutofit lnSpcReduction="10000"/>
          </a:bodyPr>
          <a:lstStyle/>
          <a:p>
            <a:r>
              <a:rPr lang="en-IN" dirty="0" smtClean="0"/>
              <a:t>Functional Requirements</a:t>
            </a:r>
            <a:endParaRPr lang="en-IN" dirty="0"/>
          </a:p>
        </p:txBody>
      </p:sp>
      <p:sp>
        <p:nvSpPr>
          <p:cNvPr id="6" name="Text Placeholder 5"/>
          <p:cNvSpPr>
            <a:spLocks noGrp="1"/>
          </p:cNvSpPr>
          <p:nvPr>
            <p:ph type="body" sz="half" idx="3"/>
          </p:nvPr>
        </p:nvSpPr>
        <p:spPr/>
        <p:txBody>
          <a:bodyPr>
            <a:normAutofit lnSpcReduction="10000"/>
          </a:bodyPr>
          <a:lstStyle/>
          <a:p>
            <a:r>
              <a:rPr lang="en-IN" dirty="0" smtClean="0"/>
              <a:t>Non functional requirements</a:t>
            </a:r>
            <a:endParaRPr lang="en-IN" dirty="0"/>
          </a:p>
        </p:txBody>
      </p:sp>
      <p:sp>
        <p:nvSpPr>
          <p:cNvPr id="5" name="Content Placeholder 4"/>
          <p:cNvSpPr>
            <a:spLocks noGrp="1"/>
          </p:cNvSpPr>
          <p:nvPr>
            <p:ph sz="quarter" idx="2"/>
          </p:nvPr>
        </p:nvSpPr>
        <p:spPr/>
        <p:txBody>
          <a:bodyPr/>
          <a:lstStyle/>
          <a:p>
            <a:pPr lvl="0"/>
            <a:r>
              <a:rPr lang="en-US" dirty="0"/>
              <a:t>First Information Report.</a:t>
            </a:r>
            <a:endParaRPr lang="en-IN" dirty="0"/>
          </a:p>
          <a:p>
            <a:pPr lvl="0"/>
            <a:r>
              <a:rPr lang="en-US" dirty="0"/>
              <a:t>Missing Person Report.</a:t>
            </a:r>
            <a:endParaRPr lang="en-IN" dirty="0"/>
          </a:p>
          <a:p>
            <a:pPr lvl="0"/>
            <a:r>
              <a:rPr lang="en-US" dirty="0"/>
              <a:t>Anonymous Report.</a:t>
            </a:r>
            <a:endParaRPr lang="en-IN" dirty="0"/>
          </a:p>
          <a:p>
            <a:pPr lvl="0"/>
            <a:r>
              <a:rPr lang="en-US" dirty="0"/>
              <a:t>Check case status.</a:t>
            </a:r>
            <a:endParaRPr lang="en-IN" dirty="0"/>
          </a:p>
          <a:p>
            <a:pPr lvl="0"/>
            <a:r>
              <a:rPr lang="en-US" dirty="0"/>
              <a:t>Admin Login.</a:t>
            </a:r>
            <a:endParaRPr lang="en-IN" dirty="0"/>
          </a:p>
          <a:p>
            <a:endParaRPr lang="en-IN" dirty="0"/>
          </a:p>
        </p:txBody>
      </p:sp>
      <p:sp>
        <p:nvSpPr>
          <p:cNvPr id="7" name="Content Placeholder 6"/>
          <p:cNvSpPr>
            <a:spLocks noGrp="1"/>
          </p:cNvSpPr>
          <p:nvPr>
            <p:ph sz="quarter" idx="4"/>
          </p:nvPr>
        </p:nvSpPr>
        <p:spPr/>
        <p:txBody>
          <a:bodyPr/>
          <a:lstStyle/>
          <a:p>
            <a:pPr lvl="0"/>
            <a:r>
              <a:rPr lang="en-US" dirty="0"/>
              <a:t>Minimum Speed of 144Kbps.</a:t>
            </a:r>
            <a:endParaRPr lang="en-IN" dirty="0"/>
          </a:p>
          <a:p>
            <a:pPr lvl="0"/>
            <a:r>
              <a:rPr lang="en-US" dirty="0"/>
              <a:t>Backend password protected.</a:t>
            </a:r>
            <a:endParaRPr lang="en-IN" dirty="0"/>
          </a:p>
          <a:p>
            <a:pPr lvl="0"/>
            <a:r>
              <a:rPr lang="en-US" dirty="0"/>
              <a:t>Compatible with any O.S with internet connectivity.</a:t>
            </a:r>
            <a:endParaRPr lang="en-IN" dirty="0"/>
          </a:p>
          <a:p>
            <a:r>
              <a:rPr lang="en-US" dirty="0"/>
              <a:t>New modules can be easily incorporated</a:t>
            </a:r>
            <a:endParaRPr lang="en-IN" dirty="0"/>
          </a:p>
        </p:txBody>
      </p:sp>
    </p:spTree>
    <p:extLst>
      <p:ext uri="{BB962C8B-B14F-4D97-AF65-F5344CB8AC3E}">
        <p14:creationId xmlns="" xmlns:p14="http://schemas.microsoft.com/office/powerpoint/2010/main" val="3946189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987824" y="332656"/>
            <a:ext cx="3008313" cy="670396"/>
          </a:xfrm>
        </p:spPr>
        <p:txBody>
          <a:bodyPr>
            <a:normAutofit fontScale="90000"/>
          </a:bodyPr>
          <a:lstStyle/>
          <a:p>
            <a:r>
              <a:rPr lang="en-IN" dirty="0" smtClean="0"/>
              <a:t>Project planning(contd.)</a:t>
            </a:r>
            <a:endParaRPr lang="en-IN" dirty="0"/>
          </a:p>
        </p:txBody>
      </p:sp>
      <p:sp>
        <p:nvSpPr>
          <p:cNvPr id="9" name="Text Placeholder 8"/>
          <p:cNvSpPr>
            <a:spLocks noGrp="1"/>
          </p:cNvSpPr>
          <p:nvPr>
            <p:ph type="body" idx="2"/>
          </p:nvPr>
        </p:nvSpPr>
        <p:spPr/>
        <p:txBody>
          <a:bodyPr/>
          <a:lstStyle/>
          <a:p>
            <a:pPr marL="342900" lvl="0" indent="-342900">
              <a:buFont typeface="Arial" pitchFamily="34" charset="0"/>
              <a:buChar char="•"/>
            </a:pPr>
            <a:r>
              <a:rPr lang="en-US" sz="2400" b="1" dirty="0">
                <a:solidFill>
                  <a:srgbClr val="C00000"/>
                </a:solidFill>
              </a:rPr>
              <a:t>First Information Report.</a:t>
            </a:r>
            <a:endParaRPr lang="en-IN" sz="2400" b="1" dirty="0">
              <a:solidFill>
                <a:srgbClr val="C00000"/>
              </a:solidFill>
            </a:endParaRPr>
          </a:p>
          <a:p>
            <a:pPr marL="342900" lvl="0" indent="-342900">
              <a:buFont typeface="Arial" pitchFamily="34" charset="0"/>
              <a:buChar char="•"/>
            </a:pPr>
            <a:r>
              <a:rPr lang="en-US" sz="2400" dirty="0"/>
              <a:t>Missing Person Report.</a:t>
            </a:r>
            <a:endParaRPr lang="en-IN" sz="2400" dirty="0"/>
          </a:p>
          <a:p>
            <a:pPr marL="342900" lvl="0" indent="-342900">
              <a:buFont typeface="Arial" pitchFamily="34" charset="0"/>
              <a:buChar char="•"/>
            </a:pPr>
            <a:r>
              <a:rPr lang="en-US" sz="2400" dirty="0"/>
              <a:t>Anonymous Report.</a:t>
            </a:r>
            <a:endParaRPr lang="en-IN" sz="2400" dirty="0"/>
          </a:p>
          <a:p>
            <a:pPr marL="342900" lvl="0" indent="-342900">
              <a:buFont typeface="Arial" pitchFamily="34" charset="0"/>
              <a:buChar char="•"/>
            </a:pPr>
            <a:r>
              <a:rPr lang="en-US" sz="2400" dirty="0"/>
              <a:t>Check case status.</a:t>
            </a:r>
            <a:endParaRPr lang="en-IN" sz="2400" dirty="0"/>
          </a:p>
          <a:p>
            <a:pPr marL="342900" lvl="0" indent="-342900">
              <a:buFont typeface="Arial" pitchFamily="34" charset="0"/>
              <a:buChar char="•"/>
            </a:pPr>
            <a:r>
              <a:rPr lang="en-US" sz="2400" dirty="0"/>
              <a:t>Admin Login.</a:t>
            </a:r>
            <a:endParaRPr lang="en-IN" sz="2400" dirty="0"/>
          </a:p>
          <a:p>
            <a:endParaRPr lang="en-IN" dirty="0"/>
          </a:p>
        </p:txBody>
      </p:sp>
      <p:sp>
        <p:nvSpPr>
          <p:cNvPr id="8" name="Content Placeholder 7"/>
          <p:cNvSpPr>
            <a:spLocks noGrp="1"/>
          </p:cNvSpPr>
          <p:nvPr>
            <p:ph sz="half" idx="1"/>
          </p:nvPr>
        </p:nvSpPr>
        <p:spPr>
          <a:xfrm>
            <a:off x="3575050" y="1124744"/>
            <a:ext cx="5111750" cy="5001419"/>
          </a:xfrm>
        </p:spPr>
        <p:txBody>
          <a:bodyPr>
            <a:normAutofit/>
          </a:bodyPr>
          <a:lstStyle/>
          <a:p>
            <a:endParaRPr lang="en-IN" sz="2000" dirty="0" smtClean="0"/>
          </a:p>
          <a:p>
            <a:endParaRPr lang="en-IN" sz="2000" dirty="0"/>
          </a:p>
          <a:p>
            <a:endParaRPr lang="en-IN" sz="2000" dirty="0" smtClean="0"/>
          </a:p>
          <a:p>
            <a:r>
              <a:rPr lang="en-IN" sz="2000" dirty="0" smtClean="0"/>
              <a:t>In this section the victim is </a:t>
            </a:r>
            <a:r>
              <a:rPr lang="en-IN" sz="2000" dirty="0" err="1" smtClean="0"/>
              <a:t>reqired</a:t>
            </a:r>
            <a:r>
              <a:rPr lang="en-IN" sz="2000" dirty="0" smtClean="0"/>
              <a:t> to fill in the necessary detail regarding name, age, address, id proof, etc.</a:t>
            </a:r>
            <a:br>
              <a:rPr lang="en-IN" sz="2000" dirty="0" smtClean="0"/>
            </a:br>
            <a:r>
              <a:rPr lang="en-IN" sz="2000" dirty="0" smtClean="0"/>
              <a:t>If the user does not fill in any mandatory section then he is asked to do so with an error message.</a:t>
            </a:r>
          </a:p>
          <a:p>
            <a:pPr marL="0" indent="0">
              <a:buNone/>
            </a:pPr>
            <a:r>
              <a:rPr lang="en-IN" sz="2000" dirty="0"/>
              <a:t> </a:t>
            </a:r>
            <a:r>
              <a:rPr lang="en-IN" sz="2000" dirty="0" smtClean="0"/>
              <a:t>      All the data is then stored into the </a:t>
            </a:r>
          </a:p>
          <a:p>
            <a:pPr marL="0" indent="0">
              <a:buNone/>
            </a:pPr>
            <a:r>
              <a:rPr lang="en-IN" sz="2000" dirty="0"/>
              <a:t> </a:t>
            </a:r>
            <a:r>
              <a:rPr lang="en-IN" sz="2000" dirty="0" smtClean="0"/>
              <a:t>       database</a:t>
            </a:r>
          </a:p>
        </p:txBody>
      </p:sp>
    </p:spTree>
    <p:extLst>
      <p:ext uri="{BB962C8B-B14F-4D97-AF65-F5344CB8AC3E}">
        <p14:creationId xmlns="" xmlns:p14="http://schemas.microsoft.com/office/powerpoint/2010/main" val="3994488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p:cNvSpPr txBox="1">
            <a:spLocks/>
          </p:cNvSpPr>
          <p:nvPr/>
        </p:nvSpPr>
        <p:spPr>
          <a:xfrm>
            <a:off x="2987824" y="332656"/>
            <a:ext cx="3008313" cy="670396"/>
          </a:xfrm>
          <a:prstGeom prst="rect">
            <a:avLst/>
          </a:prstGeom>
        </p:spPr>
        <p:txBody>
          <a:bodyPr>
            <a:normAutofit fontScale="4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mtClean="0"/>
              <a:t>Project planning(contd.)</a:t>
            </a:r>
            <a:endParaRPr lang="en-IN" dirty="0"/>
          </a:p>
        </p:txBody>
      </p:sp>
      <p:sp>
        <p:nvSpPr>
          <p:cNvPr id="6" name="Content Placeholder 7"/>
          <p:cNvSpPr txBox="1">
            <a:spLocks/>
          </p:cNvSpPr>
          <p:nvPr/>
        </p:nvSpPr>
        <p:spPr>
          <a:xfrm>
            <a:off x="3575050" y="1124744"/>
            <a:ext cx="5111750" cy="5001419"/>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sz="2000" dirty="0" smtClean="0"/>
          </a:p>
          <a:p>
            <a:endParaRPr lang="en-IN" sz="2000" dirty="0" smtClean="0"/>
          </a:p>
          <a:p>
            <a:endParaRPr lang="en-IN" sz="2000" dirty="0" smtClean="0"/>
          </a:p>
          <a:p>
            <a:r>
              <a:rPr lang="en-IN" sz="2000" dirty="0" smtClean="0"/>
              <a:t>In this section is aimed at filling a missing persons report by using the name, age , id  mark, last seen address etc. and by uploading a recent picture of the victim, which are all uploaded or stored into the database, making it available for the police department.</a:t>
            </a:r>
          </a:p>
        </p:txBody>
      </p:sp>
      <p:sp>
        <p:nvSpPr>
          <p:cNvPr id="7" name="Text Placeholder 8"/>
          <p:cNvSpPr txBox="1">
            <a:spLocks/>
          </p:cNvSpPr>
          <p:nvPr/>
        </p:nvSpPr>
        <p:spPr>
          <a:xfrm>
            <a:off x="457200" y="1435100"/>
            <a:ext cx="3008313" cy="46910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First Information Report.</a:t>
            </a:r>
            <a:endParaRPr lang="en-IN" sz="2400" dirty="0" smtClean="0"/>
          </a:p>
          <a:p>
            <a:r>
              <a:rPr lang="en-US" sz="2400" b="1" dirty="0" smtClean="0">
                <a:solidFill>
                  <a:srgbClr val="C00000"/>
                </a:solidFill>
              </a:rPr>
              <a:t>Missing Person Report.</a:t>
            </a:r>
            <a:endParaRPr lang="en-IN" sz="2400" b="1" dirty="0" smtClean="0">
              <a:solidFill>
                <a:srgbClr val="C00000"/>
              </a:solidFill>
            </a:endParaRPr>
          </a:p>
          <a:p>
            <a:r>
              <a:rPr lang="en-US" sz="2400" dirty="0" smtClean="0"/>
              <a:t>Anonymous Report.</a:t>
            </a:r>
            <a:endParaRPr lang="en-IN" sz="2400" dirty="0" smtClean="0"/>
          </a:p>
          <a:p>
            <a:r>
              <a:rPr lang="en-US" sz="2400" dirty="0" smtClean="0"/>
              <a:t>Check case status.</a:t>
            </a:r>
            <a:endParaRPr lang="en-IN" sz="2400" dirty="0" smtClean="0"/>
          </a:p>
          <a:p>
            <a:r>
              <a:rPr lang="en-US" sz="2400" dirty="0" smtClean="0"/>
              <a:t>Admin Login.</a:t>
            </a:r>
            <a:endParaRPr lang="en-IN" sz="2400" dirty="0" smtClean="0"/>
          </a:p>
          <a:p>
            <a:endParaRPr lang="en-IN" dirty="0"/>
          </a:p>
        </p:txBody>
      </p:sp>
    </p:spTree>
    <p:extLst>
      <p:ext uri="{BB962C8B-B14F-4D97-AF65-F5344CB8AC3E}">
        <p14:creationId xmlns="" xmlns:p14="http://schemas.microsoft.com/office/powerpoint/2010/main" val="1830307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a:spLocks/>
          </p:cNvSpPr>
          <p:nvPr/>
        </p:nvSpPr>
        <p:spPr>
          <a:xfrm>
            <a:off x="2987824" y="332656"/>
            <a:ext cx="3008313" cy="670396"/>
          </a:xfrm>
          <a:prstGeom prst="rect">
            <a:avLst/>
          </a:prstGeom>
        </p:spPr>
        <p:txBody>
          <a:bodyPr>
            <a:normAutofit fontScale="4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mtClean="0"/>
              <a:t>Project planning(contd.)</a:t>
            </a:r>
            <a:endParaRPr lang="en-IN" dirty="0"/>
          </a:p>
        </p:txBody>
      </p:sp>
      <p:sp>
        <p:nvSpPr>
          <p:cNvPr id="3" name="Content Placeholder 7"/>
          <p:cNvSpPr txBox="1">
            <a:spLocks/>
          </p:cNvSpPr>
          <p:nvPr/>
        </p:nvSpPr>
        <p:spPr>
          <a:xfrm>
            <a:off x="3575050" y="1124744"/>
            <a:ext cx="5111750" cy="5001419"/>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sz="2000" dirty="0" smtClean="0"/>
          </a:p>
          <a:p>
            <a:endParaRPr lang="en-IN" sz="2000" dirty="0" smtClean="0"/>
          </a:p>
          <a:p>
            <a:endParaRPr lang="en-IN" sz="2000" dirty="0" smtClean="0"/>
          </a:p>
          <a:p>
            <a:r>
              <a:rPr lang="en-IN" sz="2000" dirty="0" smtClean="0"/>
              <a:t>In this section the victim is required to fill in the necessary detail regarding date, details and photo of the person the victim wants to file a  report against, anonymously, i.e., without giving his or her own detail. </a:t>
            </a:r>
            <a:endParaRPr lang="en-IN" sz="2000" dirty="0"/>
          </a:p>
        </p:txBody>
      </p:sp>
      <p:sp>
        <p:nvSpPr>
          <p:cNvPr id="4" name="Text Placeholder 8"/>
          <p:cNvSpPr txBox="1">
            <a:spLocks/>
          </p:cNvSpPr>
          <p:nvPr/>
        </p:nvSpPr>
        <p:spPr>
          <a:xfrm>
            <a:off x="457200" y="1435100"/>
            <a:ext cx="3008313" cy="46910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First Information Report.</a:t>
            </a:r>
            <a:endParaRPr lang="en-IN" sz="2400" dirty="0" smtClean="0"/>
          </a:p>
          <a:p>
            <a:r>
              <a:rPr lang="en-US" sz="2400" dirty="0" smtClean="0"/>
              <a:t>Missing Person Report.</a:t>
            </a:r>
            <a:endParaRPr lang="en-IN" sz="2400" dirty="0" smtClean="0"/>
          </a:p>
          <a:p>
            <a:r>
              <a:rPr lang="en-US" sz="2400" b="1" dirty="0" smtClean="0">
                <a:solidFill>
                  <a:srgbClr val="C00000"/>
                </a:solidFill>
              </a:rPr>
              <a:t>Anonymous Report.</a:t>
            </a:r>
            <a:endParaRPr lang="en-IN" sz="2400" b="1" dirty="0" smtClean="0">
              <a:solidFill>
                <a:srgbClr val="C00000"/>
              </a:solidFill>
            </a:endParaRPr>
          </a:p>
          <a:p>
            <a:r>
              <a:rPr lang="en-US" sz="2400" dirty="0" smtClean="0"/>
              <a:t>Check case status.</a:t>
            </a:r>
            <a:endParaRPr lang="en-IN" sz="2400" dirty="0" smtClean="0"/>
          </a:p>
          <a:p>
            <a:r>
              <a:rPr lang="en-US" sz="2400" dirty="0" smtClean="0"/>
              <a:t>Admin Login.</a:t>
            </a:r>
            <a:endParaRPr lang="en-IN" sz="2400" dirty="0" smtClean="0"/>
          </a:p>
          <a:p>
            <a:endParaRPr lang="en-IN" dirty="0"/>
          </a:p>
        </p:txBody>
      </p:sp>
    </p:spTree>
    <p:extLst>
      <p:ext uri="{BB962C8B-B14F-4D97-AF65-F5344CB8AC3E}">
        <p14:creationId xmlns="" xmlns:p14="http://schemas.microsoft.com/office/powerpoint/2010/main" val="9483429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a:spLocks/>
          </p:cNvSpPr>
          <p:nvPr/>
        </p:nvSpPr>
        <p:spPr>
          <a:xfrm>
            <a:off x="2987824" y="332656"/>
            <a:ext cx="3008313" cy="670396"/>
          </a:xfrm>
          <a:prstGeom prst="rect">
            <a:avLst/>
          </a:prstGeom>
        </p:spPr>
        <p:txBody>
          <a:bodyPr>
            <a:normAutofit fontScale="4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mtClean="0"/>
              <a:t>Project planning(contd.)</a:t>
            </a:r>
            <a:endParaRPr lang="en-IN" dirty="0"/>
          </a:p>
        </p:txBody>
      </p:sp>
      <p:sp>
        <p:nvSpPr>
          <p:cNvPr id="3" name="Content Placeholder 7"/>
          <p:cNvSpPr txBox="1">
            <a:spLocks/>
          </p:cNvSpPr>
          <p:nvPr/>
        </p:nvSpPr>
        <p:spPr>
          <a:xfrm>
            <a:off x="3575050" y="1124744"/>
            <a:ext cx="5111750" cy="5001419"/>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sz="2000" dirty="0" smtClean="0"/>
          </a:p>
          <a:p>
            <a:endParaRPr lang="en-IN" sz="2000" dirty="0" smtClean="0"/>
          </a:p>
          <a:p>
            <a:endParaRPr lang="en-IN" sz="2000" dirty="0" smtClean="0"/>
          </a:p>
          <a:p>
            <a:r>
              <a:rPr lang="en-IN" sz="2000" dirty="0" smtClean="0"/>
              <a:t>Whenever a user files a report, he/she is provided with a case id which the user can use in this section to check whether his case is on going or solved.</a:t>
            </a:r>
            <a:endParaRPr lang="en-IN" sz="2000" dirty="0"/>
          </a:p>
        </p:txBody>
      </p:sp>
      <p:sp>
        <p:nvSpPr>
          <p:cNvPr id="4" name="Text Placeholder 8"/>
          <p:cNvSpPr txBox="1">
            <a:spLocks/>
          </p:cNvSpPr>
          <p:nvPr/>
        </p:nvSpPr>
        <p:spPr>
          <a:xfrm>
            <a:off x="457200" y="1435100"/>
            <a:ext cx="3008313" cy="46910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First Information Report.</a:t>
            </a:r>
            <a:endParaRPr lang="en-IN" sz="2400" dirty="0" smtClean="0"/>
          </a:p>
          <a:p>
            <a:r>
              <a:rPr lang="en-US" sz="2400" dirty="0" smtClean="0"/>
              <a:t>Missing Person Report.</a:t>
            </a:r>
            <a:endParaRPr lang="en-IN" sz="2400" dirty="0" smtClean="0"/>
          </a:p>
          <a:p>
            <a:r>
              <a:rPr lang="en-US" sz="2400" dirty="0" smtClean="0"/>
              <a:t>Anonymous Report.</a:t>
            </a:r>
            <a:endParaRPr lang="en-IN" sz="2400" dirty="0" smtClean="0"/>
          </a:p>
          <a:p>
            <a:r>
              <a:rPr lang="en-US" sz="2400" b="1" dirty="0" smtClean="0">
                <a:solidFill>
                  <a:srgbClr val="C00000"/>
                </a:solidFill>
              </a:rPr>
              <a:t>Check case status.</a:t>
            </a:r>
            <a:endParaRPr lang="en-IN" sz="2400" b="1" dirty="0" smtClean="0">
              <a:solidFill>
                <a:srgbClr val="C00000"/>
              </a:solidFill>
            </a:endParaRPr>
          </a:p>
          <a:p>
            <a:r>
              <a:rPr lang="en-US" sz="2400" dirty="0" smtClean="0"/>
              <a:t>Admin Login.</a:t>
            </a:r>
            <a:endParaRPr lang="en-IN" sz="2400" dirty="0" smtClean="0"/>
          </a:p>
          <a:p>
            <a:endParaRPr lang="en-IN" dirty="0"/>
          </a:p>
        </p:txBody>
      </p:sp>
    </p:spTree>
    <p:extLst>
      <p:ext uri="{BB962C8B-B14F-4D97-AF65-F5344CB8AC3E}">
        <p14:creationId xmlns="" xmlns:p14="http://schemas.microsoft.com/office/powerpoint/2010/main" val="27198781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56</TotalTime>
  <Words>622</Words>
  <Application>Microsoft Office PowerPoint</Application>
  <PresentationFormat>On-screen Show (4:3)</PresentationFormat>
  <Paragraphs>96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Apex</vt:lpstr>
      <vt:lpstr>“CITY WITHOUT CRIME” </vt:lpstr>
      <vt:lpstr>ABSTRACT</vt:lpstr>
      <vt:lpstr>Introduction</vt:lpstr>
      <vt:lpstr>Objective</vt:lpstr>
      <vt:lpstr>Project planning</vt:lpstr>
      <vt:lpstr>Project planning(contd.)</vt:lpstr>
      <vt:lpstr>Slide 7</vt:lpstr>
      <vt:lpstr>Slide 8</vt:lpstr>
      <vt:lpstr>Slide 9</vt:lpstr>
      <vt:lpstr>Slide 10</vt:lpstr>
      <vt:lpstr>Entity Relationship Diagram</vt:lpstr>
      <vt:lpstr>Use Case Diagram</vt:lpstr>
      <vt:lpstr>Use Case Diagram(contd.)</vt:lpstr>
      <vt:lpstr>Screenshots</vt:lpstr>
      <vt:lpstr>Screenshots(contd.)</vt:lpstr>
      <vt:lpstr>Screenshots(contd.)</vt:lpstr>
      <vt:lpstr>Screenshots(contd.)</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“CITY WITHOUT CRIME”</dc:title>
  <dc:creator>Saiko's</dc:creator>
  <cp:lastModifiedBy>Rohan Ghosh</cp:lastModifiedBy>
  <cp:revision>9</cp:revision>
  <dcterms:created xsi:type="dcterms:W3CDTF">2014-10-31T05:59:13Z</dcterms:created>
  <dcterms:modified xsi:type="dcterms:W3CDTF">2014-10-31T17:31:16Z</dcterms:modified>
</cp:coreProperties>
</file>