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23D2-11BA-8AA6-0174-AB7BB3EE9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D3DF7-0A0A-5E97-47A1-1609E5907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22E7F-76B0-61E7-DE2B-56DF2286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1BE-252C-44FA-8275-4045EF69D7C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C7880-1BFE-7CE9-17E5-B258A1B9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BF96-7899-664F-6E18-4A7C925A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07C5-E24D-42AC-8635-311CC272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405E-F8AB-0F28-4587-96FD8B26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F4932-00F8-C38A-45CC-E114E8EF7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0AD4-0F86-4453-4CB6-4AA7482D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1BE-252C-44FA-8275-4045EF69D7C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D673-BE5D-D345-168D-96132ABD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8D22E-D70D-C047-F193-69AD9E9E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07C5-E24D-42AC-8635-311CC272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7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CAB86-F2B3-6F7B-0EDA-DDAA56A11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9928F-3166-781A-6224-069B33D82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A260-CBFB-2FDB-4321-BEEC336F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1BE-252C-44FA-8275-4045EF69D7C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C862-CE8A-0934-A970-D13C7EB6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AC4D-A256-6111-9D04-678367CE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07C5-E24D-42AC-8635-311CC272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8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8BFE-AB34-0CAF-60F4-BD0FB273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79AB-4951-3195-FEC7-5E889BED9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669A6-A41B-2AAB-7C45-8CC55ACE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1BE-252C-44FA-8275-4045EF69D7C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D467-83CE-A016-092D-B5057060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E1CEE-85FD-9B8B-8D9A-5548922A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07C5-E24D-42AC-8635-311CC272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2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30BF-5548-72AA-5649-6CB93897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67FAE-9AB9-4102-73FB-C8E983AD6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E9FA5-B898-FCAE-EE44-3D94DEB5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1BE-252C-44FA-8275-4045EF69D7C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8512F-0350-7FD6-5DE1-C5C5CB5B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14AA-A18F-6653-7110-ACBC4D53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07C5-E24D-42AC-8635-311CC272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EE76-21D6-4B25-49A0-2AB7762E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521C-7C03-F610-A117-ED479D48A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E9407-9DDE-8275-BB72-CDAA1E53A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76F13-C649-C291-2C74-82A02785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1BE-252C-44FA-8275-4045EF69D7C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D0F4F-7DF0-BAE4-AEDA-2190C717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0ECB2-74A0-F839-50F7-D0058337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07C5-E24D-42AC-8635-311CC272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20A1-143B-699D-2313-F3ACDF1B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36B2B-5418-96FD-9220-AF048C4D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30F7F-18AA-7203-6054-04BA2BF53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43F5F-1A41-A616-D9A7-ADE98540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22898-465F-0D2B-52A7-5C82186EA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1F170-04F9-314D-EDE9-C98F20A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1BE-252C-44FA-8275-4045EF69D7C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CF463-3A5D-C311-0D40-471A23FC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14BC5-6167-7A45-9BEE-BD571D58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07C5-E24D-42AC-8635-311CC272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2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DD36-9A9E-00CF-C45F-2A29D54C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42782-B862-DD17-C6C3-A3781EA4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1BE-252C-44FA-8275-4045EF69D7C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67356-49D7-88AA-D76E-919EE21F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6EE92-E6F8-64EB-1A13-C2177E2A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07C5-E24D-42AC-8635-311CC272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2DF99-2562-AB0B-56E9-6201AAB6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1BE-252C-44FA-8275-4045EF69D7C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2D2C6-56C8-81BB-1B3B-848B6BBE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2B74-AECE-6BB6-B721-089B195B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07C5-E24D-42AC-8635-311CC272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4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A9C-72E9-F2D2-7CFF-829FDC60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F734-0FBF-B86D-E7D9-CDC6EE04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85C5F-FF80-2769-DFF1-8537F42A7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B0BA7-5F3E-3373-2371-F84D51A3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1BE-252C-44FA-8275-4045EF69D7C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84629-899F-8A92-0212-E3D86757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54906-27B5-E24E-ED54-2FC5FF75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07C5-E24D-42AC-8635-311CC272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BC6B-B197-1BF3-D0CD-3020F8B9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840FF-39FB-DBCD-76E8-883D442C5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AADBD-C55B-A465-7763-D816D168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11543-945E-D3AB-12E4-21D0214D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1BE-252C-44FA-8275-4045EF69D7C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5C2B4-472F-CE6C-F262-203C0394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26717-E3E8-51AF-C830-295BD1B1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07C5-E24D-42AC-8635-311CC272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2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BF16F-01A3-567E-CC77-5114F855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84ED4-95E7-949D-AD79-22D411F76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FA67E-F916-D598-01BF-C9D3B04FD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DE1BE-252C-44FA-8275-4045EF69D7C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1938-B604-1360-7229-5689D2A91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3F748-463B-B09F-5C61-F37BB78BA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807C5-E24D-42AC-8635-311CC272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7577-690D-EFAE-6EB1-A0FEB46E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965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What Problem I am trying to solve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ECE2D-6C17-31D5-EDCD-BF4E63EB7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2017"/>
            <a:ext cx="9144000" cy="419217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In short, it’s a multilingual voice assistant, that can help </a:t>
            </a:r>
          </a:p>
          <a:p>
            <a:pPr marL="457200" indent="-457200" algn="l">
              <a:buAutoNum type="arabicPeriod"/>
            </a:pPr>
            <a:r>
              <a:rPr lang="en-US" dirty="0"/>
              <a:t>Not only to reduce the language barrier in using cutting edge technologies but tries to make everyday life a bit easier. </a:t>
            </a:r>
          </a:p>
          <a:p>
            <a:pPr marL="457200" indent="-457200" algn="l">
              <a:buAutoNum type="arabicPeriod"/>
            </a:pPr>
            <a:r>
              <a:rPr lang="en-US" dirty="0"/>
              <a:t>It also increases accessibility of the technology that can be helpful for people who have some kind of disability.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algn="l"/>
            <a:r>
              <a:rPr lang="en-US" dirty="0"/>
              <a:t>With the use of </a:t>
            </a:r>
            <a:r>
              <a:rPr lang="en-US" dirty="0" err="1"/>
              <a:t>ChatGPT</a:t>
            </a:r>
            <a:r>
              <a:rPr lang="en-US" dirty="0"/>
              <a:t> &amp; Whisper API from Open API and by using  Google Translate library from Python and Text to Speech API from Google Cloud I have created a web app that can take voice input from user and perform multiple tasks based on User preference, such as language Translation and/or Communication with </a:t>
            </a:r>
            <a:r>
              <a:rPr lang="en-US" dirty="0" err="1"/>
              <a:t>chatGPT</a:t>
            </a:r>
            <a:r>
              <a:rPr lang="en-US" dirty="0"/>
              <a:t> to get information.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AB41-2AE3-30F5-51F0-4065BAF9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0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does the App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C8FB-D293-CFE7-02DA-4C538F479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It takes a voice input from user and user chooses an option whether he/she just want to translate the given sentence or want to get information from </a:t>
            </a:r>
            <a:r>
              <a:rPr lang="en-US" sz="1800" dirty="0" err="1"/>
              <a:t>chatgpt</a:t>
            </a:r>
            <a:r>
              <a:rPr lang="en-US" sz="1800" dirty="0"/>
              <a:t>.</a:t>
            </a:r>
          </a:p>
          <a:p>
            <a:r>
              <a:rPr lang="en-US" sz="1800" dirty="0"/>
              <a:t>The app then translates the given audio to English and also remembers what was the original language of the audio. It is done using Whisper API.</a:t>
            </a:r>
          </a:p>
          <a:p>
            <a:r>
              <a:rPr lang="en-US" sz="1800" dirty="0"/>
              <a:t>If the preference was only to translate, then using chat completion the app translates it to that desired language.</a:t>
            </a:r>
          </a:p>
          <a:p>
            <a:r>
              <a:rPr lang="en-US" sz="1800" dirty="0"/>
              <a:t>Then convert the text to audio using </a:t>
            </a:r>
            <a:r>
              <a:rPr lang="en-US" sz="1800" dirty="0" err="1"/>
              <a:t>using</a:t>
            </a:r>
            <a:r>
              <a:rPr lang="en-US" sz="1800" dirty="0"/>
              <a:t> Text-To-Speech API from Google Cloud.</a:t>
            </a:r>
          </a:p>
          <a:p>
            <a:r>
              <a:rPr lang="en-US" sz="1800" dirty="0"/>
              <a:t>At last it gives out the out both as Text(In English) and Audio output which is in the asked language.</a:t>
            </a:r>
          </a:p>
          <a:p>
            <a:r>
              <a:rPr lang="en-US" sz="1800" dirty="0"/>
              <a:t>But If the user wants to interact with </a:t>
            </a:r>
            <a:r>
              <a:rPr lang="en-US" sz="1800" dirty="0" err="1"/>
              <a:t>chatGPT</a:t>
            </a:r>
            <a:r>
              <a:rPr lang="en-US" sz="1800" dirty="0"/>
              <a:t> then, the app first translate and transcribe the audio in English using Whisper API and sends the message to </a:t>
            </a:r>
            <a:r>
              <a:rPr lang="en-US" sz="1800" dirty="0" err="1"/>
              <a:t>Chatgpt</a:t>
            </a:r>
            <a:r>
              <a:rPr lang="en-US" sz="1800" dirty="0"/>
              <a:t>.</a:t>
            </a:r>
          </a:p>
          <a:p>
            <a:r>
              <a:rPr lang="en-US" sz="1800" dirty="0"/>
              <a:t>After getting the response back from </a:t>
            </a:r>
            <a:r>
              <a:rPr lang="en-US" sz="1800" dirty="0" err="1"/>
              <a:t>chatGPT</a:t>
            </a:r>
            <a:r>
              <a:rPr lang="en-US" sz="1800" dirty="0"/>
              <a:t>, the app then translates the message to the original language, in which the audio was taken, using Google Translate Python library</a:t>
            </a:r>
          </a:p>
          <a:p>
            <a:r>
              <a:rPr lang="en-US" sz="1800" dirty="0"/>
              <a:t>At least it convert that text to speech using TTS API from Google Cloud and provides a voice output(in the same language the voice input was). App also shows the output in English text as well.</a:t>
            </a:r>
          </a:p>
        </p:txBody>
      </p:sp>
    </p:spTree>
    <p:extLst>
      <p:ext uri="{BB962C8B-B14F-4D97-AF65-F5344CB8AC3E}">
        <p14:creationId xmlns:p14="http://schemas.microsoft.com/office/powerpoint/2010/main" val="69576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19E9-F577-AA8E-C272-129B393A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39"/>
            <a:ext cx="10515600" cy="1041644"/>
          </a:xfrm>
        </p:spPr>
        <p:txBody>
          <a:bodyPr/>
          <a:lstStyle/>
          <a:p>
            <a:pPr algn="ctr"/>
            <a:r>
              <a:rPr lang="en-US" dirty="0"/>
              <a:t>Who can Use this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E519-4A67-145C-674B-584CEA2C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618"/>
            <a:ext cx="10515600" cy="53252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50" dirty="0"/>
              <a:t>The use of this app is not confined in any particular space or domain. It can be used in everyday life and for business purposes as well.</a:t>
            </a:r>
          </a:p>
          <a:p>
            <a:pPr marL="0" indent="0">
              <a:buNone/>
            </a:pPr>
            <a:r>
              <a:rPr lang="en-US" sz="1850" dirty="0"/>
              <a:t>With these capabilities, a person from any domain can use this app to get knowledge out of it, for example travel, any kind of business etc. For example:</a:t>
            </a:r>
          </a:p>
          <a:p>
            <a:pPr marL="0" indent="0">
              <a:buNone/>
            </a:pPr>
            <a:r>
              <a:rPr lang="en-US" sz="1850" dirty="0"/>
              <a:t>1. a person from Europe wants to travel a city in India he can use the app to not only trip his/her plan in that city  but also can communicate in the language he/she wants, obviously there would some cases where the meaning might get changed during translation but that part is dependent on the accuracy of the API.</a:t>
            </a:r>
          </a:p>
          <a:p>
            <a:pPr marL="0" indent="0">
              <a:buNone/>
            </a:pPr>
            <a:r>
              <a:rPr lang="en-US" sz="1850" dirty="0"/>
              <a:t>2. Same for Business or Consulting with doctor.</a:t>
            </a:r>
          </a:p>
          <a:p>
            <a:pPr marL="0" indent="0">
              <a:buNone/>
            </a:pPr>
            <a:r>
              <a:rPr lang="en-US" sz="1850" dirty="0"/>
              <a:t>Broadly It will be able to solve the following problem: </a:t>
            </a:r>
          </a:p>
          <a:p>
            <a:pPr marL="0" indent="0">
              <a:buNone/>
            </a:pPr>
            <a:r>
              <a:rPr lang="en-US" sz="1850" dirty="0"/>
              <a:t>1. Reduce the language barrier. Like using a service that accepts query in only a certain languages. For example, using this app a person can ask question in Bengali, Hindi to </a:t>
            </a:r>
            <a:r>
              <a:rPr lang="en-US" sz="1850" dirty="0" err="1"/>
              <a:t>chatGPT</a:t>
            </a:r>
            <a:r>
              <a:rPr lang="en-US" sz="1850" dirty="0"/>
              <a:t> and get answer back in the same language.</a:t>
            </a:r>
          </a:p>
          <a:p>
            <a:pPr marL="0" indent="0">
              <a:buNone/>
            </a:pPr>
            <a:r>
              <a:rPr lang="en-US" sz="1850" dirty="0"/>
              <a:t>2. Handsfree use of the services and it will also increase the accessibility of these services, for people who have some kind of impairment.</a:t>
            </a:r>
          </a:p>
          <a:p>
            <a:pPr marL="0" indent="0">
              <a:buNone/>
            </a:pPr>
            <a:r>
              <a:rPr lang="en-US" sz="1850" dirty="0"/>
              <a:t>3. The language translation part the application can be used to learn new languages and can also be used as a utility to understand signs written in a language that the user don't know.</a:t>
            </a:r>
          </a:p>
          <a:p>
            <a:pPr marL="0" indent="0">
              <a:buNone/>
            </a:pPr>
            <a:r>
              <a:rPr lang="en-US" sz="1850" dirty="0"/>
              <a:t>4. Also real time translation will be a great help in terms of communication between people who doesn't have a common language to speak in.</a:t>
            </a:r>
          </a:p>
        </p:txBody>
      </p:sp>
    </p:spTree>
    <p:extLst>
      <p:ext uri="{BB962C8B-B14F-4D97-AF65-F5344CB8AC3E}">
        <p14:creationId xmlns:p14="http://schemas.microsoft.com/office/powerpoint/2010/main" val="374900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5B67-C374-7D93-D0C5-E1DB200C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C054-9A85-6C29-9E6D-31497EAD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 the app only supports Translation to Bengali, Hindi and English. In future it will support more languages.</a:t>
            </a:r>
          </a:p>
          <a:p>
            <a:r>
              <a:rPr lang="en-US" dirty="0"/>
              <a:t>Also, the processing can be more frugal. A device without GPU will take more time process these requests. To resolve this we can use smaller models for Whisper</a:t>
            </a:r>
          </a:p>
          <a:p>
            <a:r>
              <a:rPr lang="en-US" dirty="0"/>
              <a:t>Also processing of the inputs can be handled in more resource restrictive way depending upon user voice inputs.</a:t>
            </a:r>
          </a:p>
        </p:txBody>
      </p:sp>
    </p:spTree>
    <p:extLst>
      <p:ext uri="{BB962C8B-B14F-4D97-AF65-F5344CB8AC3E}">
        <p14:creationId xmlns:p14="http://schemas.microsoft.com/office/powerpoint/2010/main" val="133197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712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Problem I am trying to solve</vt:lpstr>
      <vt:lpstr>How does the App Works</vt:lpstr>
      <vt:lpstr>Who can Use this </vt:lpstr>
      <vt:lpstr>Future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Problem I am trying to solve</dc:title>
  <dc:creator>Saikat Mukherjee (Student)</dc:creator>
  <cp:lastModifiedBy>Saikat Mukherjee (Student)</cp:lastModifiedBy>
  <cp:revision>1</cp:revision>
  <dcterms:created xsi:type="dcterms:W3CDTF">2023-03-26T20:08:55Z</dcterms:created>
  <dcterms:modified xsi:type="dcterms:W3CDTF">2023-03-26T21:12:06Z</dcterms:modified>
</cp:coreProperties>
</file>