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354EEE-D1DA-B518-1999-28AC7235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C9D5E0-78E1-EEB6-F1D8-6AD72ABE0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8CCE5-10D8-9DF8-B169-B8512FDF6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EB7190-0057-707E-58EF-C353415AFA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99348B-8DC6-8407-19BD-886EB1B5854B}"/>
              </a:ext>
            </a:extLst>
          </p:cNvPr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92EC5-AA41-2C47-2C4F-0284CCD75170}"/>
              </a:ext>
            </a:extLst>
          </p:cNvPr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457DF5-A000-2D33-4C69-70F35BBE5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5721" y="97408"/>
            <a:ext cx="966883" cy="697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24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402</Words>
  <Application>Microsoft Office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saikatatmoyna@gmail.com</cp:lastModifiedBy>
  <cp:revision>8</cp:revision>
  <dcterms:created xsi:type="dcterms:W3CDTF">2024-02-05T09:30:29Z</dcterms:created>
  <dcterms:modified xsi:type="dcterms:W3CDTF">2025-10-31T11:29:24Z</dcterms:modified>
</cp:coreProperties>
</file>