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92" r:id="rId4"/>
    <p:sldId id="291" r:id="rId5"/>
    <p:sldId id="305" r:id="rId6"/>
    <p:sldId id="304" r:id="rId7"/>
    <p:sldId id="290" r:id="rId8"/>
    <p:sldId id="302" r:id="rId9"/>
    <p:sldId id="301" r:id="rId10"/>
    <p:sldId id="300" r:id="rId11"/>
    <p:sldId id="299" r:id="rId12"/>
    <p:sldId id="298" r:id="rId13"/>
    <p:sldId id="296" r:id="rId14"/>
    <p:sldId id="318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5"/>
    <p:restoredTop sz="94586"/>
  </p:normalViewPr>
  <p:slideViewPr>
    <p:cSldViewPr snapToGrid="0" snapToObjects="1">
      <p:cViewPr varScale="1">
        <p:scale>
          <a:sx n="94" d="100"/>
          <a:sy n="94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5AF0-C1B2-C94E-B2C5-88CC4AAF3CE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8323-3AAC-F84D-A070-C080B7280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dashboard always leaves the viewer wanting more, in particular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90015-25CE-4CA3-BDBA-F8E704752B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jfanelli/Security-Delivery-Track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605E-A60D-D445-8C75-57E34C5F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/>
          </a:bodyPr>
          <a:lstStyle/>
          <a:p>
            <a:r>
              <a:rPr lang="en-US" sz="5400" dirty="0"/>
              <a:t>Security Delivery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AF3A-D9D4-3C40-BCC2-D5136F9C1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531056"/>
            <a:ext cx="7315200" cy="1053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Nicholas Fanelli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Twitter:  @njfanelli_</a:t>
            </a:r>
          </a:p>
        </p:txBody>
      </p:sp>
    </p:spTree>
    <p:extLst>
      <p:ext uri="{BB962C8B-B14F-4D97-AF65-F5344CB8AC3E}">
        <p14:creationId xmlns:p14="http://schemas.microsoft.com/office/powerpoint/2010/main" val="345861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42268" y="377616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Capital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F2425-9F1D-4C05-87C6-CB4CEE1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52" y="1129631"/>
            <a:ext cx="4340349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501E7-4B85-7C44-9EE3-DFB92B31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78" y="3124200"/>
            <a:ext cx="7454900" cy="190500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6BFF81F7-A997-5546-883F-472CBF59D6CA}"/>
              </a:ext>
            </a:extLst>
          </p:cNvPr>
          <p:cNvSpPr/>
          <p:nvPr/>
        </p:nvSpPr>
        <p:spPr>
          <a:xfrm>
            <a:off x="5029200" y="1929731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8549" y="303848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 Background &amp;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170B0-61BC-40B7-A7F8-6C006E479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5943600" cy="2691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EDCE5B-2532-C547-8BA6-5E8105719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38400"/>
            <a:ext cx="6103954" cy="429768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A4DDC3CA-EC0A-DD49-98D7-852B60C21698}"/>
              </a:ext>
            </a:extLst>
          </p:cNvPr>
          <p:cNvSpPr/>
          <p:nvPr/>
        </p:nvSpPr>
        <p:spPr>
          <a:xfrm>
            <a:off x="6629400" y="1307465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42268" y="361758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 Description &amp; Regulatory Drivers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0182-E7B1-4C19-A70D-F8DA9E24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61711"/>
            <a:ext cx="5255031" cy="3474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9A2492-6901-D24B-A880-1F2BBEDB9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78" y="3860800"/>
            <a:ext cx="7454900" cy="116840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9B6FAD4-746D-A141-AE3E-8A6E664C43C2}"/>
              </a:ext>
            </a:extLst>
          </p:cNvPr>
          <p:cNvSpPr/>
          <p:nvPr/>
        </p:nvSpPr>
        <p:spPr>
          <a:xfrm>
            <a:off x="5977689" y="2691731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42268" y="901819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But Wait There Is More..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0D1C-146C-0141-9098-C3D4612EF5ED}"/>
              </a:ext>
            </a:extLst>
          </p:cNvPr>
          <p:cNvSpPr txBox="1"/>
          <p:nvPr/>
        </p:nvSpPr>
        <p:spPr>
          <a:xfrm>
            <a:off x="1336058" y="2065362"/>
            <a:ext cx="9519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While the MASTER tab has a wealth of information this worksheet pulls information from a number of other tabs within the tool, such as...</a:t>
            </a:r>
          </a:p>
        </p:txBody>
      </p:sp>
    </p:spTree>
    <p:extLst>
      <p:ext uri="{BB962C8B-B14F-4D97-AF65-F5344CB8AC3E}">
        <p14:creationId xmlns:p14="http://schemas.microsoft.com/office/powerpoint/2010/main" val="100436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22030" y="287670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Individual Solution Tabs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0231-3EF3-42D0-B704-E969E88A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6" y="960120"/>
            <a:ext cx="11760167" cy="49377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61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66026" y="383204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Tracker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80BB3-20B7-2344-8682-67D40DA2095D}"/>
              </a:ext>
            </a:extLst>
          </p:cNvPr>
          <p:cNvSpPr txBox="1"/>
          <p:nvPr/>
        </p:nvSpPr>
        <p:spPr>
          <a:xfrm>
            <a:off x="818866" y="990601"/>
            <a:ext cx="96546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a high level here’s how this works: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appoints a Lead Analyst for each respective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Analyst updates the Individual solution tab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workbook is backed up weekly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launches Security Trending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Data.xlsx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workbook and refreshes the data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launches Security Delivery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Dashboard.pbix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and refreshes the data query</a:t>
            </a:r>
          </a:p>
        </p:txBody>
      </p:sp>
    </p:spTree>
    <p:extLst>
      <p:ext uri="{BB962C8B-B14F-4D97-AF65-F5344CB8AC3E}">
        <p14:creationId xmlns:p14="http://schemas.microsoft.com/office/powerpoint/2010/main" val="188399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8549" y="601568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Get Started?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D6143-AEF2-6648-838A-931F879F14C3}"/>
              </a:ext>
            </a:extLst>
          </p:cNvPr>
          <p:cNvSpPr txBox="1"/>
          <p:nvPr/>
        </p:nvSpPr>
        <p:spPr>
          <a:xfrm>
            <a:off x="1866900" y="12954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Security Delivery Tracker along with supplemental documentation to help get you started can be found at the link below: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https://github.com/njfanelli/Security-Delivery-Tracker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LUCK! 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01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A455A-EFE1-A24F-A453-EAA738C5F8DE}"/>
              </a:ext>
            </a:extLst>
          </p:cNvPr>
          <p:cNvSpPr txBox="1"/>
          <p:nvPr/>
        </p:nvSpPr>
        <p:spPr>
          <a:xfrm>
            <a:off x="3687365" y="728052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tool was developed for Security Leaders, Managers and/or Practitioners to address the ongoing challenge in tracking and reporting key security metrics within their organization.  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of these metrics include: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Coverage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Maturity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on Investment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Administrative Overhead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License Usage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Regulatory Drivers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Trending Progress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Failures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Wasteful Areas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E20C4-D692-494F-A553-0B69E2E1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5400" b="1" dirty="0"/>
              <a:t>ecurity</a:t>
            </a:r>
            <a:br>
              <a:rPr lang="en-US" sz="5400" b="1" dirty="0"/>
            </a:b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5400" b="1" dirty="0"/>
              <a:t>elivery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5400" b="1" dirty="0"/>
              <a:t>racker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010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3915" y="498793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Dashboard Teaser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AEA86-A79F-437C-A545-DB33EB73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21" y="1074761"/>
            <a:ext cx="9990158" cy="55778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36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86007" y="407353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Dashboard Teaser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6BB40-1D7C-42DE-BD41-931975D2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7" y="979227"/>
            <a:ext cx="9935022" cy="55778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67295" y="511280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Leveraging Resources You Already Have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14921-14C4-4328-905E-3235F34C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16" y="3349819"/>
            <a:ext cx="8906965" cy="1956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A1EB78-7C7A-154B-A8DB-4AB6B9B253E6}"/>
              </a:ext>
            </a:extLst>
          </p:cNvPr>
          <p:cNvSpPr txBox="1"/>
          <p:nvPr/>
        </p:nvSpPr>
        <p:spPr>
          <a:xfrm>
            <a:off x="3424989" y="135029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what drives these dashboards?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2790379-0AAB-A04F-91A5-EDEBBEBF1454}"/>
              </a:ext>
            </a:extLst>
          </p:cNvPr>
          <p:cNvSpPr/>
          <p:nvPr/>
        </p:nvSpPr>
        <p:spPr>
          <a:xfrm flipH="1">
            <a:off x="3424989" y="2182301"/>
            <a:ext cx="339292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C06302F-DDA2-A043-A747-22927CE5CED7}"/>
              </a:ext>
            </a:extLst>
          </p:cNvPr>
          <p:cNvSpPr/>
          <p:nvPr/>
        </p:nvSpPr>
        <p:spPr>
          <a:xfrm flipH="1">
            <a:off x="8012896" y="2182301"/>
            <a:ext cx="339292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F748E-1F1F-D146-8439-1B6E85E1EFF8}"/>
              </a:ext>
            </a:extLst>
          </p:cNvPr>
          <p:cNvSpPr txBox="1"/>
          <p:nvPr/>
        </p:nvSpPr>
        <p:spPr>
          <a:xfrm>
            <a:off x="2024580" y="5558136"/>
            <a:ext cx="845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OK.. This </a:t>
            </a:r>
            <a:r>
              <a:rPr lang="en-US" sz="2400" dirty="0">
                <a:solidFill>
                  <a:srgbClr val="FF0000"/>
                </a:solidFill>
              </a:rPr>
              <a:t>MASTER</a:t>
            </a:r>
            <a:r>
              <a:rPr lang="en-US" sz="2400" dirty="0"/>
              <a:t> worksheet is an eye chart, lets break it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76AA9-A39F-4240-A71D-3EA4B217D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14" y="2007214"/>
            <a:ext cx="107476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75215-5D5B-FE43-BA78-F9062A48BDFC}"/>
              </a:ext>
            </a:extLst>
          </p:cNvPr>
          <p:cNvSpPr txBox="1"/>
          <p:nvPr/>
        </p:nvSpPr>
        <p:spPr>
          <a:xfrm>
            <a:off x="5669941" y="2172809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+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92FAF-1125-AA4E-A998-30555185D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49" y="2007214"/>
            <a:ext cx="113288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14902" y="315913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B370D-034D-4650-98C5-1681435C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4" y="1092200"/>
            <a:ext cx="4662369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14CD4-F2DE-EA4A-9A1C-FB77EE5CD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73400"/>
            <a:ext cx="7480300" cy="2641600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FCCB9271-53A0-D143-9B57-2728F9F78D5F}"/>
              </a:ext>
            </a:extLst>
          </p:cNvPr>
          <p:cNvSpPr/>
          <p:nvPr/>
        </p:nvSpPr>
        <p:spPr>
          <a:xfrm>
            <a:off x="5340350" y="1905000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446663" y="315913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 Maturity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B6FC23-88D9-4493-B488-CE0BB93F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14400"/>
            <a:ext cx="4887542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1C95CA-698C-014E-A8AC-5303FC5ED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99649"/>
            <a:ext cx="5831774" cy="466344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42B8FEB0-4A1D-1E41-95BB-0541E785A02A}"/>
              </a:ext>
            </a:extLst>
          </p:cNvPr>
          <p:cNvSpPr/>
          <p:nvPr/>
        </p:nvSpPr>
        <p:spPr>
          <a:xfrm>
            <a:off x="5562600" y="1371600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42268" y="315913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Investment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C5B1F-52AE-4511-AD03-5EEAAED7EF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990601"/>
            <a:ext cx="5943600" cy="3151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5B9091-82E4-AF4A-B59A-BF42FA7C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78" y="2933700"/>
            <a:ext cx="7467600" cy="323850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767AC523-DE0F-4B4A-B73F-CB7004000169}"/>
              </a:ext>
            </a:extLst>
          </p:cNvPr>
          <p:cNvSpPr/>
          <p:nvPr/>
        </p:nvSpPr>
        <p:spPr>
          <a:xfrm>
            <a:off x="6619039" y="1764631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42268" y="423987"/>
            <a:ext cx="8907463" cy="369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Operating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C832C-10F5-4947-87C5-05C9CFD1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68400"/>
            <a:ext cx="3598338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DA51D-95A9-A54F-8234-3C310A98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54400"/>
            <a:ext cx="7467600" cy="172720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180ECAC-EE8F-044A-AE91-5C11B700AC6B}"/>
              </a:ext>
            </a:extLst>
          </p:cNvPr>
          <p:cNvSpPr/>
          <p:nvPr/>
        </p:nvSpPr>
        <p:spPr>
          <a:xfrm>
            <a:off x="4495800" y="2209131"/>
            <a:ext cx="2438400" cy="2057400"/>
          </a:xfrm>
          <a:prstGeom prst="arc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7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10842</TotalTime>
  <Words>266</Words>
  <Application>Microsoft Macintosh PowerPoint</Application>
  <PresentationFormat>Widescreen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Wingdings</vt:lpstr>
      <vt:lpstr>Wingdings 2</vt:lpstr>
      <vt:lpstr>Frame</vt:lpstr>
      <vt:lpstr>Security Delivery Tracker</vt:lpstr>
      <vt:lpstr>Security Delivery Tracker</vt:lpstr>
      <vt:lpstr>Dashboard Teaser #1</vt:lpstr>
      <vt:lpstr>Dashboard Teaser #2</vt:lpstr>
      <vt:lpstr>Leveraging Resources You Already Have</vt:lpstr>
      <vt:lpstr>Solution Overview</vt:lpstr>
      <vt:lpstr>Solution Maturity</vt:lpstr>
      <vt:lpstr>Investment Overview</vt:lpstr>
      <vt:lpstr>Operating Planning</vt:lpstr>
      <vt:lpstr>Capital Planning</vt:lpstr>
      <vt:lpstr>Solution Background &amp; Planning</vt:lpstr>
      <vt:lpstr>Solution Description &amp; Regulatory Drivers</vt:lpstr>
      <vt:lpstr>But Wait There Is More..</vt:lpstr>
      <vt:lpstr>Individual Solution Tabs</vt:lpstr>
      <vt:lpstr>Tracker Workflow</vt:lpstr>
      <vt:lpstr>How To Get Started?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Fanelli</dc:creator>
  <cp:lastModifiedBy>Nicholas Fanelli</cp:lastModifiedBy>
  <cp:revision>7</cp:revision>
  <dcterms:created xsi:type="dcterms:W3CDTF">2019-11-06T00:30:32Z</dcterms:created>
  <dcterms:modified xsi:type="dcterms:W3CDTF">2019-11-13T13:12:41Z</dcterms:modified>
</cp:coreProperties>
</file>