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Fira Sans Extra Condensed Medium"/>
      <p:regular r:id="rId22"/>
      <p:bold r:id="rId23"/>
      <p:italic r:id="rId24"/>
      <p:boldItalic r:id="rId25"/>
    </p:embeddedFont>
    <p:embeddedFont>
      <p:font typeface="Fira Sans Extra Condensed Black"/>
      <p:bold r:id="rId26"/>
      <p:boldItalic r:id="rId27"/>
    </p:embeddedFont>
    <p:embeddedFont>
      <p:font typeface="Fira Sans Extra Condensed ExtraBold"/>
      <p:bold r:id="rId28"/>
      <p:boldItalic r:id="rId29"/>
    </p:embeddedFont>
    <p:embeddedFont>
      <p:font typeface="Fira Sans Extra Condensed"/>
      <p:regular r:id="rId30"/>
      <p:bold r:id="rId31"/>
      <p:italic r:id="rId32"/>
      <p:boldItalic r:id="rId33"/>
    </p:embeddedFont>
    <p:embeddedFont>
      <p:font typeface="Fira Sans Extra Condensed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8EA91C-D8D5-450E-AC95-FABCA2F6E960}">
  <a:tblStyle styleId="{958EA91C-D8D5-450E-AC95-FABCA2F6E9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FiraSansExtraCondensedMedium-regular.fntdata"/><Relationship Id="rId21" Type="http://schemas.openxmlformats.org/officeDocument/2006/relationships/font" Target="fonts/Roboto-boldItalic.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Black-bold.fntdata"/><Relationship Id="rId25" Type="http://schemas.openxmlformats.org/officeDocument/2006/relationships/font" Target="fonts/FiraSansExtraCondensedMedium-boldItalic.fntdata"/><Relationship Id="rId28" Type="http://schemas.openxmlformats.org/officeDocument/2006/relationships/font" Target="fonts/FiraSansExtraCondensedExtraBold-bold.fntdata"/><Relationship Id="rId27" Type="http://schemas.openxmlformats.org/officeDocument/2006/relationships/font" Target="fonts/FiraSansExtraCondensedBlack-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ExtraBold-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bold.fntdata"/><Relationship Id="rId30" Type="http://schemas.openxmlformats.org/officeDocument/2006/relationships/font" Target="fonts/FiraSansExtraCondensed-regular.fntdata"/><Relationship Id="rId11" Type="http://schemas.openxmlformats.org/officeDocument/2006/relationships/slide" Target="slides/slide6.xml"/><Relationship Id="rId33" Type="http://schemas.openxmlformats.org/officeDocument/2006/relationships/font" Target="fonts/FiraSansExtraCondensed-boldItalic.fntdata"/><Relationship Id="rId10" Type="http://schemas.openxmlformats.org/officeDocument/2006/relationships/slide" Target="slides/slide5.xml"/><Relationship Id="rId32" Type="http://schemas.openxmlformats.org/officeDocument/2006/relationships/font" Target="fonts/FiraSansExtraCondensed-italic.fntdata"/><Relationship Id="rId13" Type="http://schemas.openxmlformats.org/officeDocument/2006/relationships/slide" Target="slides/slide8.xml"/><Relationship Id="rId35" Type="http://schemas.openxmlformats.org/officeDocument/2006/relationships/font" Target="fonts/FiraSansExtraCondensedSemiBold-bold.fntdata"/><Relationship Id="rId12" Type="http://schemas.openxmlformats.org/officeDocument/2006/relationships/slide" Target="slides/slide7.xml"/><Relationship Id="rId34" Type="http://schemas.openxmlformats.org/officeDocument/2006/relationships/font" Target="fonts/FiraSansExtraCondensedSemiBold-regular.fntdata"/><Relationship Id="rId15" Type="http://schemas.openxmlformats.org/officeDocument/2006/relationships/slide" Target="slides/slide10.xml"/><Relationship Id="rId37" Type="http://schemas.openxmlformats.org/officeDocument/2006/relationships/font" Target="fonts/FiraSansExtraCondensedSemiBold-boldItalic.fntdata"/><Relationship Id="rId14" Type="http://schemas.openxmlformats.org/officeDocument/2006/relationships/slide" Target="slides/slide9.xml"/><Relationship Id="rId36" Type="http://schemas.openxmlformats.org/officeDocument/2006/relationships/font" Target="fonts/FiraSansExtraCondensedSemi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aa3fb9f80e_0_3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aa3fb9f80e_0_3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91f7132303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91f7132303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Microtargeting is characterized as stealth marketing as it can often occur out of the view of the news media.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d6c60b842_1_2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d6c60b842_1_2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9366b337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9366b337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d6c60b842_1_2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d6c60b842_1_2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1f71323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1f71323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1f713230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91f713230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d0c651c67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d0c651c67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1f7132303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1f7132303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Microtargeting is characterized as stealth marketing as it can often occur out of the </a:t>
            </a:r>
            <a:r>
              <a:rPr lang="en"/>
              <a:t>view</a:t>
            </a:r>
            <a:r>
              <a:rPr lang="en"/>
              <a:t> of the news media.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d6c60b842_1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d6c60b842_1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is </a:t>
            </a:r>
            <a:r>
              <a:rPr lang="en"/>
              <a:t>regarding</a:t>
            </a:r>
            <a:r>
              <a:rPr lang="en"/>
              <a:t> microtargeting. We are going to talk about each point in detail. We can either write it down here or in a note separately.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93110ff8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93110ff8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Microtargeting is characterized as stealth marketing as it can often occur out of the view of the news media.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93110ff8b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93110ff8b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Microtargeting is characterized as stealth marketing as it can often occur out of the view of the news media.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0" y="1240072"/>
            <a:ext cx="4114800" cy="22041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100">
                <a:solidFill>
                  <a:srgbClr val="000000"/>
                </a:solidFill>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57200" y="3562928"/>
            <a:ext cx="4114800" cy="340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7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48975" y="410350"/>
            <a:ext cx="8237700" cy="2469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7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00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00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00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00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00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00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00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00000"/>
              </a:lnSpc>
              <a:spcBef>
                <a:spcPts val="1600"/>
              </a:spcBef>
              <a:spcAft>
                <a:spcPts val="1600"/>
              </a:spcAft>
              <a:buSzPts val="1400"/>
              <a:buFont typeface="Roboto"/>
              <a:buChar char="■"/>
              <a:defRPr>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0" name="Shape 50"/>
        <p:cNvGrpSpPr/>
        <p:nvPr/>
      </p:nvGrpSpPr>
      <p:grpSpPr>
        <a:xfrm>
          <a:off x="0" y="0"/>
          <a:ext cx="0" cy="0"/>
          <a:chOff x="0" y="0"/>
          <a:chExt cx="0" cy="0"/>
        </a:xfrm>
      </p:grpSpPr>
      <p:sp>
        <p:nvSpPr>
          <p:cNvPr id="51" name="Google Shape;51;p13"/>
          <p:cNvSpPr txBox="1"/>
          <p:nvPr>
            <p:ph idx="1" type="subTitle"/>
          </p:nvPr>
        </p:nvSpPr>
        <p:spPr>
          <a:xfrm>
            <a:off x="394075" y="2988448"/>
            <a:ext cx="4146000" cy="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Fira Sans Extra Condensed"/>
                <a:ea typeface="Fira Sans Extra Condensed"/>
                <a:cs typeface="Fira Sans Extra Condensed"/>
                <a:sym typeface="Fira Sans Extra Condensed"/>
              </a:rPr>
              <a:t>A </a:t>
            </a:r>
            <a:r>
              <a:rPr lang="en" sz="2500">
                <a:solidFill>
                  <a:schemeClr val="accent2"/>
                </a:solidFill>
                <a:latin typeface="Fira Sans Extra Condensed Black"/>
                <a:ea typeface="Fira Sans Extra Condensed Black"/>
                <a:cs typeface="Fira Sans Extra Condensed Black"/>
                <a:sym typeface="Fira Sans Extra Condensed Black"/>
              </a:rPr>
              <a:t>Threat</a:t>
            </a:r>
            <a:r>
              <a:rPr lang="en" sz="2500">
                <a:solidFill>
                  <a:schemeClr val="accent2"/>
                </a:solidFill>
                <a:latin typeface="Fira Sans Extra Condensed SemiBold"/>
                <a:ea typeface="Fira Sans Extra Condensed SemiBold"/>
                <a:cs typeface="Fira Sans Extra Condensed SemiBold"/>
                <a:sym typeface="Fira Sans Extra Condensed SemiBold"/>
              </a:rPr>
              <a:t> </a:t>
            </a:r>
            <a:r>
              <a:rPr lang="en" sz="2500">
                <a:latin typeface="Fira Sans Extra Condensed"/>
                <a:ea typeface="Fira Sans Extra Condensed"/>
                <a:cs typeface="Fira Sans Extra Condensed"/>
                <a:sym typeface="Fira Sans Extra Condensed"/>
              </a:rPr>
              <a:t>To Democracy?</a:t>
            </a:r>
            <a:endParaRPr sz="2500">
              <a:latin typeface="Fira Sans Extra Condensed"/>
              <a:ea typeface="Fira Sans Extra Condensed"/>
              <a:cs typeface="Fira Sans Extra Condensed"/>
              <a:sym typeface="Fira Sans Extra Condensed"/>
            </a:endParaRPr>
          </a:p>
        </p:txBody>
      </p:sp>
      <p:sp>
        <p:nvSpPr>
          <p:cNvPr id="52" name="Google Shape;52;p13"/>
          <p:cNvSpPr txBox="1"/>
          <p:nvPr>
            <p:ph type="ctrTitle"/>
          </p:nvPr>
        </p:nvSpPr>
        <p:spPr>
          <a:xfrm>
            <a:off x="394075" y="868447"/>
            <a:ext cx="3749100" cy="183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400">
                <a:solidFill>
                  <a:schemeClr val="dk1"/>
                </a:solidFill>
                <a:latin typeface="Fira Sans Extra Condensed"/>
                <a:ea typeface="Fira Sans Extra Condensed"/>
                <a:cs typeface="Fira Sans Extra Condensed"/>
                <a:sym typeface="Fira Sans Extra Condensed"/>
              </a:rPr>
              <a:t>Databases, Microtargeting and The Permanent Campaign</a:t>
            </a:r>
            <a:endParaRPr b="1" sz="3400">
              <a:solidFill>
                <a:schemeClr val="dk1"/>
              </a:solidFill>
              <a:latin typeface="Fira Sans Extra Condensed"/>
              <a:ea typeface="Fira Sans Extra Condensed"/>
              <a:cs typeface="Fira Sans Extra Condensed"/>
              <a:sym typeface="Fira Sans Extra Condensed"/>
            </a:endParaRPr>
          </a:p>
        </p:txBody>
      </p:sp>
      <p:grpSp>
        <p:nvGrpSpPr>
          <p:cNvPr id="53" name="Google Shape;53;p13"/>
          <p:cNvGrpSpPr/>
          <p:nvPr/>
        </p:nvGrpSpPr>
        <p:grpSpPr>
          <a:xfrm>
            <a:off x="4904081" y="609797"/>
            <a:ext cx="3907386" cy="4533712"/>
            <a:chOff x="4657748" y="369154"/>
            <a:chExt cx="4114771" cy="4774339"/>
          </a:xfrm>
        </p:grpSpPr>
        <p:grpSp>
          <p:nvGrpSpPr>
            <p:cNvPr id="54" name="Google Shape;54;p13"/>
            <p:cNvGrpSpPr/>
            <p:nvPr/>
          </p:nvGrpSpPr>
          <p:grpSpPr>
            <a:xfrm flipH="1">
              <a:off x="4657748" y="369154"/>
              <a:ext cx="4114771" cy="4774339"/>
              <a:chOff x="5779699" y="2974452"/>
              <a:chExt cx="2088504" cy="2423276"/>
            </a:xfrm>
          </p:grpSpPr>
          <p:sp>
            <p:nvSpPr>
              <p:cNvPr id="55" name="Google Shape;55;p13"/>
              <p:cNvSpPr/>
              <p:nvPr/>
            </p:nvSpPr>
            <p:spPr>
              <a:xfrm>
                <a:off x="5980603" y="3516302"/>
                <a:ext cx="1169211" cy="1175575"/>
              </a:xfrm>
              <a:custGeom>
                <a:rect b="b" l="l" r="r" t="t"/>
                <a:pathLst>
                  <a:path extrusionOk="0" h="33435" w="33254">
                    <a:moveTo>
                      <a:pt x="14287" y="1"/>
                    </a:moveTo>
                    <a:cubicBezTo>
                      <a:pt x="13986" y="302"/>
                      <a:pt x="12983" y="1981"/>
                      <a:pt x="12557" y="2407"/>
                    </a:cubicBezTo>
                    <a:cubicBezTo>
                      <a:pt x="12257" y="2733"/>
                      <a:pt x="6517" y="5414"/>
                      <a:pt x="3710" y="7043"/>
                    </a:cubicBezTo>
                    <a:cubicBezTo>
                      <a:pt x="2833" y="7545"/>
                      <a:pt x="2257" y="7971"/>
                      <a:pt x="2206" y="8171"/>
                    </a:cubicBezTo>
                    <a:cubicBezTo>
                      <a:pt x="1981" y="9174"/>
                      <a:pt x="377" y="20602"/>
                      <a:pt x="277" y="21430"/>
                    </a:cubicBezTo>
                    <a:cubicBezTo>
                      <a:pt x="1" y="21906"/>
                      <a:pt x="126" y="30803"/>
                      <a:pt x="577" y="31354"/>
                    </a:cubicBezTo>
                    <a:cubicBezTo>
                      <a:pt x="3209" y="32983"/>
                      <a:pt x="6618" y="33410"/>
                      <a:pt x="12833" y="33435"/>
                    </a:cubicBezTo>
                    <a:lnTo>
                      <a:pt x="29525" y="33435"/>
                    </a:lnTo>
                    <a:cubicBezTo>
                      <a:pt x="29533" y="33435"/>
                      <a:pt x="29541" y="33435"/>
                      <a:pt x="29549" y="33435"/>
                    </a:cubicBezTo>
                    <a:cubicBezTo>
                      <a:pt x="33253" y="33435"/>
                      <a:pt x="31857" y="21944"/>
                      <a:pt x="32583" y="16342"/>
                    </a:cubicBezTo>
                    <a:cubicBezTo>
                      <a:pt x="32608" y="16267"/>
                      <a:pt x="32758" y="6141"/>
                      <a:pt x="32683" y="6116"/>
                    </a:cubicBezTo>
                    <a:cubicBezTo>
                      <a:pt x="32282" y="5866"/>
                      <a:pt x="31856" y="5615"/>
                      <a:pt x="31680" y="5490"/>
                    </a:cubicBezTo>
                    <a:cubicBezTo>
                      <a:pt x="31054" y="5038"/>
                      <a:pt x="25390" y="3434"/>
                      <a:pt x="25064" y="3309"/>
                    </a:cubicBezTo>
                    <a:cubicBezTo>
                      <a:pt x="25059" y="3309"/>
                      <a:pt x="25055" y="3309"/>
                      <a:pt x="25050" y="3309"/>
                    </a:cubicBezTo>
                    <a:cubicBezTo>
                      <a:pt x="24541" y="3309"/>
                      <a:pt x="23382" y="1952"/>
                      <a:pt x="23134" y="1580"/>
                    </a:cubicBezTo>
                    <a:cubicBezTo>
                      <a:pt x="23109" y="1655"/>
                      <a:pt x="22006" y="4136"/>
                      <a:pt x="21605" y="4663"/>
                    </a:cubicBezTo>
                    <a:cubicBezTo>
                      <a:pt x="21107" y="5321"/>
                      <a:pt x="20529" y="5575"/>
                      <a:pt x="19934" y="5575"/>
                    </a:cubicBezTo>
                    <a:cubicBezTo>
                      <a:pt x="18016" y="5575"/>
                      <a:pt x="15914" y="2937"/>
                      <a:pt x="15665" y="2708"/>
                    </a:cubicBezTo>
                    <a:cubicBezTo>
                      <a:pt x="15289" y="2357"/>
                      <a:pt x="14362" y="251"/>
                      <a:pt x="14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6443801" y="3466094"/>
                <a:ext cx="410423" cy="311166"/>
              </a:xfrm>
              <a:custGeom>
                <a:rect b="b" l="l" r="r" t="t"/>
                <a:pathLst>
                  <a:path extrusionOk="0" h="8850" w="11673">
                    <a:moveTo>
                      <a:pt x="1338" y="0"/>
                    </a:moveTo>
                    <a:cubicBezTo>
                      <a:pt x="1338" y="0"/>
                      <a:pt x="1489" y="3233"/>
                      <a:pt x="611" y="4888"/>
                    </a:cubicBezTo>
                    <a:cubicBezTo>
                      <a:pt x="0" y="6020"/>
                      <a:pt x="9781" y="8850"/>
                      <a:pt x="11416" y="8850"/>
                    </a:cubicBezTo>
                    <a:cubicBezTo>
                      <a:pt x="11591" y="8850"/>
                      <a:pt x="11673" y="8817"/>
                      <a:pt x="11639" y="8747"/>
                    </a:cubicBezTo>
                    <a:cubicBezTo>
                      <a:pt x="11263" y="8020"/>
                      <a:pt x="10185" y="4336"/>
                      <a:pt x="9910" y="3208"/>
                    </a:cubicBezTo>
                    <a:cubicBezTo>
                      <a:pt x="9634" y="2080"/>
                      <a:pt x="9810" y="852"/>
                      <a:pt x="9810" y="852"/>
                    </a:cubicBezTo>
                    <a:lnTo>
                      <a:pt x="1338" y="0"/>
                    </a:ln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6465284" y="3420281"/>
                <a:ext cx="356909" cy="207128"/>
              </a:xfrm>
              <a:custGeom>
                <a:rect b="b" l="l" r="r" t="t"/>
                <a:pathLst>
                  <a:path extrusionOk="0" h="5891" w="10151">
                    <a:moveTo>
                      <a:pt x="10151" y="0"/>
                    </a:moveTo>
                    <a:lnTo>
                      <a:pt x="10151" y="0"/>
                    </a:lnTo>
                    <a:cubicBezTo>
                      <a:pt x="8558" y="3239"/>
                      <a:pt x="6832" y="4289"/>
                      <a:pt x="5263" y="4289"/>
                    </a:cubicBezTo>
                    <a:cubicBezTo>
                      <a:pt x="2364" y="4289"/>
                      <a:pt x="1" y="702"/>
                      <a:pt x="0" y="702"/>
                    </a:cubicBezTo>
                    <a:lnTo>
                      <a:pt x="0" y="702"/>
                    </a:lnTo>
                    <a:cubicBezTo>
                      <a:pt x="1" y="702"/>
                      <a:pt x="2126" y="5891"/>
                      <a:pt x="5615" y="5891"/>
                    </a:cubicBezTo>
                    <a:cubicBezTo>
                      <a:pt x="5640" y="5891"/>
                      <a:pt x="5665" y="5890"/>
                      <a:pt x="5690" y="5890"/>
                    </a:cubicBezTo>
                    <a:cubicBezTo>
                      <a:pt x="9223" y="5840"/>
                      <a:pt x="10151" y="1"/>
                      <a:pt x="1015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325031" y="2975260"/>
                <a:ext cx="578241" cy="641600"/>
              </a:xfrm>
              <a:custGeom>
                <a:rect b="b" l="l" r="r" t="t"/>
                <a:pathLst>
                  <a:path extrusionOk="0" h="18248" w="16446">
                    <a:moveTo>
                      <a:pt x="9328" y="0"/>
                    </a:moveTo>
                    <a:cubicBezTo>
                      <a:pt x="1583" y="251"/>
                      <a:pt x="2937" y="8096"/>
                      <a:pt x="2937" y="8096"/>
                    </a:cubicBezTo>
                    <a:cubicBezTo>
                      <a:pt x="1" y="8608"/>
                      <a:pt x="2567" y="13497"/>
                      <a:pt x="3829" y="13497"/>
                    </a:cubicBezTo>
                    <a:cubicBezTo>
                      <a:pt x="3924" y="13497"/>
                      <a:pt x="4012" y="13469"/>
                      <a:pt x="4090" y="13409"/>
                    </a:cubicBezTo>
                    <a:cubicBezTo>
                      <a:pt x="4537" y="14352"/>
                      <a:pt x="6090" y="18247"/>
                      <a:pt x="9555" y="18247"/>
                    </a:cubicBezTo>
                    <a:cubicBezTo>
                      <a:pt x="9587" y="18247"/>
                      <a:pt x="9620" y="18247"/>
                      <a:pt x="9654" y="18246"/>
                    </a:cubicBezTo>
                    <a:cubicBezTo>
                      <a:pt x="13162" y="18196"/>
                      <a:pt x="14340" y="13384"/>
                      <a:pt x="14641" y="12356"/>
                    </a:cubicBezTo>
                    <a:cubicBezTo>
                      <a:pt x="15582" y="11556"/>
                      <a:pt x="16258" y="7820"/>
                      <a:pt x="15032" y="7820"/>
                    </a:cubicBezTo>
                    <a:cubicBezTo>
                      <a:pt x="14952" y="7820"/>
                      <a:pt x="14863" y="7836"/>
                      <a:pt x="14766" y="7870"/>
                    </a:cubicBezTo>
                    <a:cubicBezTo>
                      <a:pt x="16446" y="75"/>
                      <a:pt x="9328" y="0"/>
                      <a:pt x="932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6451185" y="3633526"/>
                <a:ext cx="468823" cy="737586"/>
              </a:xfrm>
              <a:custGeom>
                <a:rect b="b" l="l" r="r" t="t"/>
                <a:pathLst>
                  <a:path extrusionOk="0" h="20978" w="13334">
                    <a:moveTo>
                      <a:pt x="10151" y="0"/>
                    </a:moveTo>
                    <a:lnTo>
                      <a:pt x="10151" y="0"/>
                    </a:lnTo>
                    <a:cubicBezTo>
                      <a:pt x="8305" y="1412"/>
                      <a:pt x="2336" y="1506"/>
                      <a:pt x="777" y="1506"/>
                    </a:cubicBezTo>
                    <a:cubicBezTo>
                      <a:pt x="537" y="1506"/>
                      <a:pt x="402" y="1504"/>
                      <a:pt x="401" y="1504"/>
                    </a:cubicBezTo>
                    <a:lnTo>
                      <a:pt x="401" y="1504"/>
                    </a:lnTo>
                    <a:cubicBezTo>
                      <a:pt x="0" y="6842"/>
                      <a:pt x="9825" y="20978"/>
                      <a:pt x="9825" y="20978"/>
                    </a:cubicBezTo>
                    <a:cubicBezTo>
                      <a:pt x="13334" y="13985"/>
                      <a:pt x="10151" y="1"/>
                      <a:pt x="101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6446790" y="3508391"/>
                <a:ext cx="209765" cy="312080"/>
              </a:xfrm>
              <a:custGeom>
                <a:rect b="b" l="l" r="r" t="t"/>
                <a:pathLst>
                  <a:path extrusionOk="0" h="8876" w="5966">
                    <a:moveTo>
                      <a:pt x="953" y="0"/>
                    </a:moveTo>
                    <a:cubicBezTo>
                      <a:pt x="0" y="2231"/>
                      <a:pt x="2156" y="8873"/>
                      <a:pt x="2156" y="8873"/>
                    </a:cubicBezTo>
                    <a:cubicBezTo>
                      <a:pt x="2185" y="8874"/>
                      <a:pt x="2214" y="8875"/>
                      <a:pt x="2243" y="8875"/>
                    </a:cubicBezTo>
                    <a:cubicBezTo>
                      <a:pt x="4189" y="8875"/>
                      <a:pt x="5965" y="4787"/>
                      <a:pt x="5965" y="4787"/>
                    </a:cubicBezTo>
                    <a:cubicBezTo>
                      <a:pt x="1780" y="2883"/>
                      <a:pt x="953" y="1"/>
                      <a:pt x="9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6712037" y="3557721"/>
                <a:ext cx="109277" cy="206249"/>
              </a:xfrm>
              <a:custGeom>
                <a:rect b="b" l="l" r="r" t="t"/>
                <a:pathLst>
                  <a:path extrusionOk="0" h="5866" w="3108">
                    <a:moveTo>
                      <a:pt x="2256" y="1"/>
                    </a:moveTo>
                    <a:cubicBezTo>
                      <a:pt x="2256" y="1"/>
                      <a:pt x="1679" y="2031"/>
                      <a:pt x="0" y="2983"/>
                    </a:cubicBezTo>
                    <a:cubicBezTo>
                      <a:pt x="0" y="2983"/>
                      <a:pt x="1504" y="3459"/>
                      <a:pt x="2356" y="5865"/>
                    </a:cubicBezTo>
                    <a:cubicBezTo>
                      <a:pt x="2356" y="5865"/>
                      <a:pt x="3108" y="3334"/>
                      <a:pt x="2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6629200" y="3655536"/>
                <a:ext cx="137476" cy="96971"/>
              </a:xfrm>
              <a:custGeom>
                <a:rect b="b" l="l" r="r" t="t"/>
                <a:pathLst>
                  <a:path extrusionOk="0" h="2758" w="3910">
                    <a:moveTo>
                      <a:pt x="2582" y="1"/>
                    </a:moveTo>
                    <a:lnTo>
                      <a:pt x="602" y="452"/>
                    </a:lnTo>
                    <a:cubicBezTo>
                      <a:pt x="0" y="1154"/>
                      <a:pt x="602" y="2407"/>
                      <a:pt x="1053" y="2682"/>
                    </a:cubicBezTo>
                    <a:cubicBezTo>
                      <a:pt x="1140" y="2736"/>
                      <a:pt x="1266" y="2757"/>
                      <a:pt x="1413" y="2757"/>
                    </a:cubicBezTo>
                    <a:cubicBezTo>
                      <a:pt x="2028" y="2757"/>
                      <a:pt x="3008" y="2382"/>
                      <a:pt x="3008" y="2382"/>
                    </a:cubicBezTo>
                    <a:cubicBezTo>
                      <a:pt x="3910" y="377"/>
                      <a:pt x="2582" y="1"/>
                      <a:pt x="25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599243" y="3739252"/>
                <a:ext cx="315491" cy="682983"/>
              </a:xfrm>
              <a:custGeom>
                <a:rect b="b" l="l" r="r" t="t"/>
                <a:pathLst>
                  <a:path extrusionOk="0" h="19425" w="8973">
                    <a:moveTo>
                      <a:pt x="3860" y="1"/>
                    </a:moveTo>
                    <a:lnTo>
                      <a:pt x="1905" y="301"/>
                    </a:lnTo>
                    <a:cubicBezTo>
                      <a:pt x="401" y="3384"/>
                      <a:pt x="0" y="10577"/>
                      <a:pt x="0" y="10577"/>
                    </a:cubicBezTo>
                    <a:lnTo>
                      <a:pt x="5514" y="19424"/>
                    </a:lnTo>
                    <a:lnTo>
                      <a:pt x="6065" y="18372"/>
                    </a:lnTo>
                    <a:cubicBezTo>
                      <a:pt x="8973" y="13008"/>
                      <a:pt x="3860" y="1"/>
                      <a:pt x="38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6345423" y="3507512"/>
                <a:ext cx="447692" cy="914723"/>
              </a:xfrm>
              <a:custGeom>
                <a:rect b="b" l="l" r="r" t="t"/>
                <a:pathLst>
                  <a:path extrusionOk="0" h="26016" w="12733">
                    <a:moveTo>
                      <a:pt x="3836" y="0"/>
                    </a:moveTo>
                    <a:cubicBezTo>
                      <a:pt x="3835" y="1"/>
                      <a:pt x="2582" y="2181"/>
                      <a:pt x="1254" y="3309"/>
                    </a:cubicBezTo>
                    <a:cubicBezTo>
                      <a:pt x="1254" y="3309"/>
                      <a:pt x="277" y="5990"/>
                      <a:pt x="402" y="6090"/>
                    </a:cubicBezTo>
                    <a:cubicBezTo>
                      <a:pt x="527" y="6166"/>
                      <a:pt x="1856" y="6817"/>
                      <a:pt x="1856" y="6817"/>
                    </a:cubicBezTo>
                    <a:lnTo>
                      <a:pt x="1" y="8847"/>
                    </a:lnTo>
                    <a:lnTo>
                      <a:pt x="12733" y="26015"/>
                    </a:lnTo>
                    <a:cubicBezTo>
                      <a:pt x="12733" y="26015"/>
                      <a:pt x="9951" y="15289"/>
                      <a:pt x="6492" y="8722"/>
                    </a:cubicBezTo>
                    <a:cubicBezTo>
                      <a:pt x="3435" y="2883"/>
                      <a:pt x="3835" y="1"/>
                      <a:pt x="38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6786049" y="3557721"/>
                <a:ext cx="200939" cy="900623"/>
              </a:xfrm>
              <a:custGeom>
                <a:rect b="b" l="l" r="r" t="t"/>
                <a:pathLst>
                  <a:path extrusionOk="0" h="25615" w="5715">
                    <a:moveTo>
                      <a:pt x="151" y="1"/>
                    </a:moveTo>
                    <a:lnTo>
                      <a:pt x="151" y="1"/>
                    </a:lnTo>
                    <a:cubicBezTo>
                      <a:pt x="2456" y="11755"/>
                      <a:pt x="0" y="25615"/>
                      <a:pt x="0" y="25615"/>
                    </a:cubicBezTo>
                    <a:cubicBezTo>
                      <a:pt x="3208" y="20753"/>
                      <a:pt x="5715" y="6517"/>
                      <a:pt x="5715" y="6517"/>
                    </a:cubicBezTo>
                    <a:cubicBezTo>
                      <a:pt x="4762" y="6141"/>
                      <a:pt x="3885" y="5239"/>
                      <a:pt x="3885" y="5239"/>
                    </a:cubicBezTo>
                    <a:cubicBezTo>
                      <a:pt x="4086" y="5164"/>
                      <a:pt x="4436" y="4387"/>
                      <a:pt x="4436" y="4387"/>
                    </a:cubicBezTo>
                    <a:cubicBezTo>
                      <a:pt x="3083" y="3334"/>
                      <a:pt x="151" y="1"/>
                      <a:pt x="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6429175" y="4099677"/>
                <a:ext cx="212402" cy="325371"/>
              </a:xfrm>
              <a:custGeom>
                <a:rect b="b" l="l" r="r" t="t"/>
                <a:pathLst>
                  <a:path extrusionOk="0" h="9254" w="6041">
                    <a:moveTo>
                      <a:pt x="1629" y="0"/>
                    </a:moveTo>
                    <a:cubicBezTo>
                      <a:pt x="1629" y="1"/>
                      <a:pt x="0" y="5790"/>
                      <a:pt x="4912" y="9249"/>
                    </a:cubicBezTo>
                    <a:cubicBezTo>
                      <a:pt x="4916" y="9252"/>
                      <a:pt x="4917" y="9253"/>
                      <a:pt x="4917" y="9253"/>
                    </a:cubicBezTo>
                    <a:cubicBezTo>
                      <a:pt x="4919" y="9253"/>
                      <a:pt x="4862" y="9185"/>
                      <a:pt x="4862" y="9098"/>
                    </a:cubicBezTo>
                    <a:cubicBezTo>
                      <a:pt x="4912" y="8422"/>
                      <a:pt x="6040" y="3660"/>
                      <a:pt x="1629" y="0"/>
                    </a:cubicBezTo>
                    <a:close/>
                  </a:path>
                </a:pathLst>
              </a:custGeom>
              <a:solidFill>
                <a:srgbClr val="3844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6465284" y="4101435"/>
                <a:ext cx="160400" cy="280260"/>
              </a:xfrm>
              <a:custGeom>
                <a:rect b="b" l="l" r="r" t="t"/>
                <a:pathLst>
                  <a:path extrusionOk="0" h="7971" w="4562">
                    <a:moveTo>
                      <a:pt x="752" y="1"/>
                    </a:moveTo>
                    <a:lnTo>
                      <a:pt x="0" y="527"/>
                    </a:lnTo>
                    <a:lnTo>
                      <a:pt x="1479" y="7971"/>
                    </a:lnTo>
                    <a:cubicBezTo>
                      <a:pt x="3534" y="7169"/>
                      <a:pt x="4562" y="5790"/>
                      <a:pt x="4562" y="5790"/>
                    </a:cubicBezTo>
                    <a:cubicBezTo>
                      <a:pt x="3635" y="2306"/>
                      <a:pt x="853" y="51"/>
                      <a:pt x="7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6614222" y="3677581"/>
                <a:ext cx="141027" cy="151610"/>
              </a:xfrm>
              <a:custGeom>
                <a:rect b="b" l="l" r="r" t="t"/>
                <a:pathLst>
                  <a:path extrusionOk="0" h="4312" w="4011">
                    <a:moveTo>
                      <a:pt x="2005" y="0"/>
                    </a:moveTo>
                    <a:cubicBezTo>
                      <a:pt x="952" y="0"/>
                      <a:pt x="100" y="1078"/>
                      <a:pt x="25" y="2131"/>
                    </a:cubicBezTo>
                    <a:cubicBezTo>
                      <a:pt x="0" y="2206"/>
                      <a:pt x="0" y="2256"/>
                      <a:pt x="0" y="2306"/>
                    </a:cubicBezTo>
                    <a:cubicBezTo>
                      <a:pt x="0" y="2356"/>
                      <a:pt x="0" y="2406"/>
                      <a:pt x="0" y="2431"/>
                    </a:cubicBezTo>
                    <a:cubicBezTo>
                      <a:pt x="50" y="2958"/>
                      <a:pt x="276" y="3409"/>
                      <a:pt x="627" y="3760"/>
                    </a:cubicBezTo>
                    <a:cubicBezTo>
                      <a:pt x="852" y="3985"/>
                      <a:pt x="1128" y="4136"/>
                      <a:pt x="1429" y="4236"/>
                    </a:cubicBezTo>
                    <a:cubicBezTo>
                      <a:pt x="1454" y="4236"/>
                      <a:pt x="1504" y="4261"/>
                      <a:pt x="1529" y="4261"/>
                    </a:cubicBezTo>
                    <a:cubicBezTo>
                      <a:pt x="1679" y="4311"/>
                      <a:pt x="1830" y="4311"/>
                      <a:pt x="2005" y="4311"/>
                    </a:cubicBezTo>
                    <a:cubicBezTo>
                      <a:pt x="2181" y="4311"/>
                      <a:pt x="2331" y="4311"/>
                      <a:pt x="2506" y="4261"/>
                    </a:cubicBezTo>
                    <a:cubicBezTo>
                      <a:pt x="2531" y="4261"/>
                      <a:pt x="2556" y="4236"/>
                      <a:pt x="2582" y="4236"/>
                    </a:cubicBezTo>
                    <a:cubicBezTo>
                      <a:pt x="2907" y="4136"/>
                      <a:pt x="3183" y="3985"/>
                      <a:pt x="3409" y="3760"/>
                    </a:cubicBezTo>
                    <a:cubicBezTo>
                      <a:pt x="3760" y="3409"/>
                      <a:pt x="3985" y="2958"/>
                      <a:pt x="4010" y="2431"/>
                    </a:cubicBezTo>
                    <a:cubicBezTo>
                      <a:pt x="4010" y="2406"/>
                      <a:pt x="4010" y="2356"/>
                      <a:pt x="4010" y="2306"/>
                    </a:cubicBezTo>
                    <a:cubicBezTo>
                      <a:pt x="4010" y="2256"/>
                      <a:pt x="4010" y="2206"/>
                      <a:pt x="4010" y="2131"/>
                    </a:cubicBezTo>
                    <a:cubicBezTo>
                      <a:pt x="3910" y="1078"/>
                      <a:pt x="3058" y="0"/>
                      <a:pt x="2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6635353" y="3808869"/>
                <a:ext cx="98729" cy="18564"/>
              </a:xfrm>
              <a:custGeom>
                <a:rect b="b" l="l" r="r" t="t"/>
                <a:pathLst>
                  <a:path extrusionOk="0" h="528" w="2808">
                    <a:moveTo>
                      <a:pt x="1" y="1"/>
                    </a:moveTo>
                    <a:lnTo>
                      <a:pt x="151" y="527"/>
                    </a:lnTo>
                    <a:lnTo>
                      <a:pt x="2657" y="527"/>
                    </a:lnTo>
                    <a:lnTo>
                      <a:pt x="28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6614222" y="3752472"/>
                <a:ext cx="141027" cy="10618"/>
              </a:xfrm>
              <a:custGeom>
                <a:rect b="b" l="l" r="r" t="t"/>
                <a:pathLst>
                  <a:path extrusionOk="0" h="302" w="4011">
                    <a:moveTo>
                      <a:pt x="25" y="1"/>
                    </a:moveTo>
                    <a:cubicBezTo>
                      <a:pt x="0" y="76"/>
                      <a:pt x="0" y="126"/>
                      <a:pt x="0" y="176"/>
                    </a:cubicBezTo>
                    <a:cubicBezTo>
                      <a:pt x="0" y="226"/>
                      <a:pt x="0" y="276"/>
                      <a:pt x="0" y="301"/>
                    </a:cubicBezTo>
                    <a:lnTo>
                      <a:pt x="4010" y="301"/>
                    </a:lnTo>
                    <a:cubicBezTo>
                      <a:pt x="4010" y="276"/>
                      <a:pt x="4010" y="226"/>
                      <a:pt x="4010" y="176"/>
                    </a:cubicBezTo>
                    <a:cubicBezTo>
                      <a:pt x="4010" y="126"/>
                      <a:pt x="4010" y="76"/>
                      <a:pt x="4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640627" y="3826484"/>
                <a:ext cx="88181" cy="251183"/>
              </a:xfrm>
              <a:custGeom>
                <a:rect b="b" l="l" r="r" t="t"/>
                <a:pathLst>
                  <a:path extrusionOk="0" h="7144" w="2508">
                    <a:moveTo>
                      <a:pt x="1" y="1"/>
                    </a:moveTo>
                    <a:lnTo>
                      <a:pt x="302" y="6818"/>
                    </a:lnTo>
                    <a:cubicBezTo>
                      <a:pt x="327" y="6993"/>
                      <a:pt x="427" y="7144"/>
                      <a:pt x="552" y="7144"/>
                    </a:cubicBezTo>
                    <a:lnTo>
                      <a:pt x="1956" y="7144"/>
                    </a:lnTo>
                    <a:cubicBezTo>
                      <a:pt x="2081" y="7144"/>
                      <a:pt x="2206" y="6993"/>
                      <a:pt x="2206" y="6818"/>
                    </a:cubicBezTo>
                    <a:lnTo>
                      <a:pt x="25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653847" y="4064412"/>
                <a:ext cx="61741" cy="82872"/>
              </a:xfrm>
              <a:custGeom>
                <a:rect b="b" l="l" r="r" t="t"/>
                <a:pathLst>
                  <a:path extrusionOk="0" h="2357" w="1756">
                    <a:moveTo>
                      <a:pt x="277" y="1"/>
                    </a:moveTo>
                    <a:cubicBezTo>
                      <a:pt x="126" y="1"/>
                      <a:pt x="1" y="176"/>
                      <a:pt x="26" y="377"/>
                    </a:cubicBezTo>
                    <a:lnTo>
                      <a:pt x="126" y="2031"/>
                    </a:lnTo>
                    <a:cubicBezTo>
                      <a:pt x="126" y="2206"/>
                      <a:pt x="252" y="2357"/>
                      <a:pt x="377" y="2357"/>
                    </a:cubicBezTo>
                    <a:lnTo>
                      <a:pt x="1379" y="2357"/>
                    </a:lnTo>
                    <a:cubicBezTo>
                      <a:pt x="1530" y="2357"/>
                      <a:pt x="1630" y="2206"/>
                      <a:pt x="1630" y="2031"/>
                    </a:cubicBezTo>
                    <a:lnTo>
                      <a:pt x="1755" y="377"/>
                    </a:lnTo>
                    <a:cubicBezTo>
                      <a:pt x="1755" y="176"/>
                      <a:pt x="1655" y="1"/>
                      <a:pt x="1505" y="1"/>
                    </a:cubicBez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6676771" y="4146370"/>
                <a:ext cx="15892" cy="27354"/>
              </a:xfrm>
              <a:custGeom>
                <a:rect b="b" l="l" r="r" t="t"/>
                <a:pathLst>
                  <a:path extrusionOk="0" h="778" w="452">
                    <a:moveTo>
                      <a:pt x="1" y="1"/>
                    </a:moveTo>
                    <a:lnTo>
                      <a:pt x="1" y="552"/>
                    </a:lnTo>
                    <a:cubicBezTo>
                      <a:pt x="1" y="677"/>
                      <a:pt x="101" y="778"/>
                      <a:pt x="226" y="778"/>
                    </a:cubicBezTo>
                    <a:cubicBezTo>
                      <a:pt x="351" y="778"/>
                      <a:pt x="452" y="677"/>
                      <a:pt x="452" y="552"/>
                    </a:cubicBezTo>
                    <a:lnTo>
                      <a:pt x="452" y="1"/>
                    </a:ln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6466620" y="3897683"/>
                <a:ext cx="324738" cy="347064"/>
              </a:xfrm>
              <a:custGeom>
                <a:rect b="b" l="l" r="r" t="t"/>
                <a:pathLst>
                  <a:path extrusionOk="0" h="9871" w="9236">
                    <a:moveTo>
                      <a:pt x="6881" y="1"/>
                    </a:moveTo>
                    <a:cubicBezTo>
                      <a:pt x="5481" y="1"/>
                      <a:pt x="3728" y="1207"/>
                      <a:pt x="3020" y="2512"/>
                    </a:cubicBezTo>
                    <a:cubicBezTo>
                      <a:pt x="1892" y="4618"/>
                      <a:pt x="815" y="5796"/>
                      <a:pt x="815" y="5796"/>
                    </a:cubicBezTo>
                    <a:cubicBezTo>
                      <a:pt x="0" y="7703"/>
                      <a:pt x="2037" y="9871"/>
                      <a:pt x="2353" y="9871"/>
                    </a:cubicBezTo>
                    <a:cubicBezTo>
                      <a:pt x="2378" y="9871"/>
                      <a:pt x="2392" y="9858"/>
                      <a:pt x="2394" y="9831"/>
                    </a:cubicBezTo>
                    <a:cubicBezTo>
                      <a:pt x="2419" y="9480"/>
                      <a:pt x="4524" y="9304"/>
                      <a:pt x="5577" y="8803"/>
                    </a:cubicBezTo>
                    <a:cubicBezTo>
                      <a:pt x="6604" y="8327"/>
                      <a:pt x="7356" y="6773"/>
                      <a:pt x="7356" y="6773"/>
                    </a:cubicBezTo>
                    <a:cubicBezTo>
                      <a:pt x="7356" y="6773"/>
                      <a:pt x="8434" y="6748"/>
                      <a:pt x="8709" y="6297"/>
                    </a:cubicBezTo>
                    <a:cubicBezTo>
                      <a:pt x="8985" y="5846"/>
                      <a:pt x="8785" y="5269"/>
                      <a:pt x="8785" y="5269"/>
                    </a:cubicBezTo>
                    <a:cubicBezTo>
                      <a:pt x="9110" y="4442"/>
                      <a:pt x="8785" y="3615"/>
                      <a:pt x="8785" y="3615"/>
                    </a:cubicBezTo>
                    <a:cubicBezTo>
                      <a:pt x="9236" y="2963"/>
                      <a:pt x="8734" y="1886"/>
                      <a:pt x="8734" y="1886"/>
                    </a:cubicBezTo>
                    <a:lnTo>
                      <a:pt x="8709" y="1510"/>
                    </a:lnTo>
                    <a:cubicBezTo>
                      <a:pt x="8420" y="426"/>
                      <a:pt x="7713" y="1"/>
                      <a:pt x="6881" y="1"/>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6415357" y="4101400"/>
                <a:ext cx="190075" cy="261837"/>
              </a:xfrm>
              <a:custGeom>
                <a:rect b="b" l="l" r="r" t="t"/>
                <a:pathLst>
                  <a:path extrusionOk="0" h="7447" w="5406">
                    <a:moveTo>
                      <a:pt x="2178" y="0"/>
                    </a:moveTo>
                    <a:cubicBezTo>
                      <a:pt x="2176" y="0"/>
                      <a:pt x="2174" y="1"/>
                      <a:pt x="2172" y="2"/>
                    </a:cubicBezTo>
                    <a:cubicBezTo>
                      <a:pt x="1" y="861"/>
                      <a:pt x="420" y="7446"/>
                      <a:pt x="2304" y="7446"/>
                    </a:cubicBezTo>
                    <a:cubicBezTo>
                      <a:pt x="2398" y="7446"/>
                      <a:pt x="2497" y="7430"/>
                      <a:pt x="2598" y="7395"/>
                    </a:cubicBezTo>
                    <a:cubicBezTo>
                      <a:pt x="4754" y="6668"/>
                      <a:pt x="5405" y="5340"/>
                      <a:pt x="5405" y="5340"/>
                    </a:cubicBezTo>
                    <a:cubicBezTo>
                      <a:pt x="3072" y="3900"/>
                      <a:pt x="2386" y="0"/>
                      <a:pt x="21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978845" y="3763934"/>
                <a:ext cx="623070" cy="796901"/>
              </a:xfrm>
              <a:custGeom>
                <a:rect b="b" l="l" r="r" t="t"/>
                <a:pathLst>
                  <a:path extrusionOk="0" h="22665" w="17721">
                    <a:moveTo>
                      <a:pt x="3760" y="0"/>
                    </a:moveTo>
                    <a:cubicBezTo>
                      <a:pt x="2883" y="502"/>
                      <a:pt x="2307" y="928"/>
                      <a:pt x="2256" y="1128"/>
                    </a:cubicBezTo>
                    <a:cubicBezTo>
                      <a:pt x="2031" y="2131"/>
                      <a:pt x="427" y="13559"/>
                      <a:pt x="327" y="14387"/>
                    </a:cubicBezTo>
                    <a:cubicBezTo>
                      <a:pt x="51" y="14863"/>
                      <a:pt x="1" y="21078"/>
                      <a:pt x="427" y="21630"/>
                    </a:cubicBezTo>
                    <a:cubicBezTo>
                      <a:pt x="427" y="21647"/>
                      <a:pt x="1865" y="22665"/>
                      <a:pt x="4538" y="22665"/>
                    </a:cubicBezTo>
                    <a:cubicBezTo>
                      <a:pt x="5811" y="22665"/>
                      <a:pt x="7363" y="22434"/>
                      <a:pt x="9174" y="21755"/>
                    </a:cubicBezTo>
                    <a:cubicBezTo>
                      <a:pt x="14813" y="19675"/>
                      <a:pt x="17720" y="18798"/>
                      <a:pt x="17720" y="18798"/>
                    </a:cubicBezTo>
                    <a:cubicBezTo>
                      <a:pt x="14813" y="17093"/>
                      <a:pt x="14562" y="11279"/>
                      <a:pt x="14437" y="9524"/>
                    </a:cubicBezTo>
                    <a:cubicBezTo>
                      <a:pt x="13234" y="9825"/>
                      <a:pt x="7971" y="13309"/>
                      <a:pt x="7971" y="13309"/>
                    </a:cubicBezTo>
                    <a:cubicBezTo>
                      <a:pt x="7971" y="13309"/>
                      <a:pt x="8522" y="7143"/>
                      <a:pt x="7695" y="4061"/>
                    </a:cubicBezTo>
                    <a:cubicBezTo>
                      <a:pt x="6918" y="1078"/>
                      <a:pt x="4838" y="502"/>
                      <a:pt x="3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667067" y="3948981"/>
                <a:ext cx="105796" cy="17650"/>
              </a:xfrm>
              <a:custGeom>
                <a:rect b="b" l="l" r="r" t="t"/>
                <a:pathLst>
                  <a:path extrusionOk="0" h="502" w="3009">
                    <a:moveTo>
                      <a:pt x="2357" y="1"/>
                    </a:moveTo>
                    <a:cubicBezTo>
                      <a:pt x="2131" y="1"/>
                      <a:pt x="1931" y="26"/>
                      <a:pt x="1705" y="26"/>
                    </a:cubicBezTo>
                    <a:lnTo>
                      <a:pt x="1705" y="51"/>
                    </a:lnTo>
                    <a:lnTo>
                      <a:pt x="853" y="251"/>
                    </a:lnTo>
                    <a:lnTo>
                      <a:pt x="1" y="477"/>
                    </a:lnTo>
                    <a:lnTo>
                      <a:pt x="26" y="502"/>
                    </a:lnTo>
                    <a:lnTo>
                      <a:pt x="878" y="352"/>
                    </a:lnTo>
                    <a:lnTo>
                      <a:pt x="1730" y="201"/>
                    </a:lnTo>
                    <a:lnTo>
                      <a:pt x="1705" y="201"/>
                    </a:lnTo>
                    <a:cubicBezTo>
                      <a:pt x="1931" y="201"/>
                      <a:pt x="2156" y="201"/>
                      <a:pt x="2357" y="176"/>
                    </a:cubicBezTo>
                    <a:cubicBezTo>
                      <a:pt x="2582" y="151"/>
                      <a:pt x="2808" y="126"/>
                      <a:pt x="3008" y="76"/>
                    </a:cubicBezTo>
                    <a:lnTo>
                      <a:pt x="3008" y="51"/>
                    </a:lnTo>
                    <a:cubicBezTo>
                      <a:pt x="2783" y="26"/>
                      <a:pt x="2582" y="1"/>
                      <a:pt x="2357"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6697023" y="4004499"/>
                <a:ext cx="78477" cy="20322"/>
              </a:xfrm>
              <a:custGeom>
                <a:rect b="b" l="l" r="r" t="t"/>
                <a:pathLst>
                  <a:path extrusionOk="0" h="578" w="2232">
                    <a:moveTo>
                      <a:pt x="1555" y="1"/>
                    </a:moveTo>
                    <a:cubicBezTo>
                      <a:pt x="1405" y="26"/>
                      <a:pt x="1279" y="76"/>
                      <a:pt x="1154" y="126"/>
                    </a:cubicBezTo>
                    <a:lnTo>
                      <a:pt x="778" y="226"/>
                    </a:lnTo>
                    <a:cubicBezTo>
                      <a:pt x="502" y="301"/>
                      <a:pt x="252" y="402"/>
                      <a:pt x="1" y="477"/>
                    </a:cubicBezTo>
                    <a:cubicBezTo>
                      <a:pt x="277" y="427"/>
                      <a:pt x="527" y="402"/>
                      <a:pt x="803" y="326"/>
                    </a:cubicBezTo>
                    <a:lnTo>
                      <a:pt x="1204" y="251"/>
                    </a:lnTo>
                    <a:cubicBezTo>
                      <a:pt x="1310" y="230"/>
                      <a:pt x="1417" y="209"/>
                      <a:pt x="1523" y="187"/>
                    </a:cubicBezTo>
                    <a:lnTo>
                      <a:pt x="1523" y="187"/>
                    </a:lnTo>
                    <a:cubicBezTo>
                      <a:pt x="1640" y="259"/>
                      <a:pt x="1737" y="330"/>
                      <a:pt x="1856" y="402"/>
                    </a:cubicBezTo>
                    <a:cubicBezTo>
                      <a:pt x="1956" y="452"/>
                      <a:pt x="2081" y="527"/>
                      <a:pt x="2207" y="577"/>
                    </a:cubicBezTo>
                    <a:lnTo>
                      <a:pt x="2232" y="552"/>
                    </a:lnTo>
                    <a:cubicBezTo>
                      <a:pt x="2131" y="452"/>
                      <a:pt x="2031" y="352"/>
                      <a:pt x="1931" y="276"/>
                    </a:cubicBezTo>
                    <a:cubicBezTo>
                      <a:pt x="1831" y="176"/>
                      <a:pt x="1730" y="101"/>
                      <a:pt x="1630" y="26"/>
                    </a:cubicBezTo>
                    <a:lnTo>
                      <a:pt x="1580" y="1"/>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6709365" y="4068842"/>
                <a:ext cx="66136" cy="14134"/>
              </a:xfrm>
              <a:custGeom>
                <a:rect b="b" l="l" r="r" t="t"/>
                <a:pathLst>
                  <a:path extrusionOk="0" h="402" w="1881">
                    <a:moveTo>
                      <a:pt x="1354" y="0"/>
                    </a:moveTo>
                    <a:cubicBezTo>
                      <a:pt x="1254" y="25"/>
                      <a:pt x="1129" y="50"/>
                      <a:pt x="1028" y="75"/>
                    </a:cubicBezTo>
                    <a:lnTo>
                      <a:pt x="678" y="126"/>
                    </a:lnTo>
                    <a:cubicBezTo>
                      <a:pt x="452" y="176"/>
                      <a:pt x="226" y="226"/>
                      <a:pt x="1" y="276"/>
                    </a:cubicBezTo>
                    <a:lnTo>
                      <a:pt x="1" y="301"/>
                    </a:lnTo>
                    <a:cubicBezTo>
                      <a:pt x="226" y="276"/>
                      <a:pt x="452" y="276"/>
                      <a:pt x="703" y="251"/>
                    </a:cubicBezTo>
                    <a:lnTo>
                      <a:pt x="1028" y="226"/>
                    </a:lnTo>
                    <a:cubicBezTo>
                      <a:pt x="1152" y="226"/>
                      <a:pt x="1275" y="202"/>
                      <a:pt x="1374" y="201"/>
                    </a:cubicBezTo>
                    <a:lnTo>
                      <a:pt x="1374" y="201"/>
                    </a:lnTo>
                    <a:cubicBezTo>
                      <a:pt x="1535" y="289"/>
                      <a:pt x="1695" y="355"/>
                      <a:pt x="1856" y="401"/>
                    </a:cubicBezTo>
                    <a:lnTo>
                      <a:pt x="1881" y="401"/>
                    </a:lnTo>
                    <a:cubicBezTo>
                      <a:pt x="1730" y="251"/>
                      <a:pt x="1580" y="126"/>
                      <a:pt x="1429" y="25"/>
                    </a:cubicBezTo>
                    <a:lnTo>
                      <a:pt x="1404" y="0"/>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6367469" y="2974452"/>
                <a:ext cx="537561" cy="345025"/>
              </a:xfrm>
              <a:custGeom>
                <a:rect b="b" l="l" r="r" t="t"/>
                <a:pathLst>
                  <a:path extrusionOk="0" h="9813" w="15289">
                    <a:moveTo>
                      <a:pt x="7514" y="1"/>
                    </a:moveTo>
                    <a:cubicBezTo>
                      <a:pt x="5772" y="1"/>
                      <a:pt x="4246" y="427"/>
                      <a:pt x="3710" y="926"/>
                    </a:cubicBezTo>
                    <a:cubicBezTo>
                      <a:pt x="2532" y="2003"/>
                      <a:pt x="1" y="700"/>
                      <a:pt x="1229" y="8369"/>
                    </a:cubicBezTo>
                    <a:cubicBezTo>
                      <a:pt x="1229" y="8369"/>
                      <a:pt x="1348" y="8321"/>
                      <a:pt x="1528" y="8321"/>
                    </a:cubicBezTo>
                    <a:cubicBezTo>
                      <a:pt x="1883" y="8321"/>
                      <a:pt x="2475" y="8508"/>
                      <a:pt x="2858" y="9622"/>
                    </a:cubicBezTo>
                    <a:cubicBezTo>
                      <a:pt x="2858" y="9622"/>
                      <a:pt x="2996" y="9812"/>
                      <a:pt x="3095" y="9812"/>
                    </a:cubicBezTo>
                    <a:cubicBezTo>
                      <a:pt x="3164" y="9812"/>
                      <a:pt x="3215" y="9718"/>
                      <a:pt x="3183" y="9397"/>
                    </a:cubicBezTo>
                    <a:cubicBezTo>
                      <a:pt x="3008" y="7893"/>
                      <a:pt x="2381" y="4560"/>
                      <a:pt x="3183" y="4109"/>
                    </a:cubicBezTo>
                    <a:lnTo>
                      <a:pt x="3183" y="4109"/>
                    </a:lnTo>
                    <a:cubicBezTo>
                      <a:pt x="2858" y="5111"/>
                      <a:pt x="3083" y="5412"/>
                      <a:pt x="3108" y="5662"/>
                    </a:cubicBezTo>
                    <a:cubicBezTo>
                      <a:pt x="5690" y="5637"/>
                      <a:pt x="6366" y="4109"/>
                      <a:pt x="7519" y="4109"/>
                    </a:cubicBezTo>
                    <a:cubicBezTo>
                      <a:pt x="7344" y="4660"/>
                      <a:pt x="6868" y="5011"/>
                      <a:pt x="6141" y="5236"/>
                    </a:cubicBezTo>
                    <a:cubicBezTo>
                      <a:pt x="6430" y="5385"/>
                      <a:pt x="6869" y="5454"/>
                      <a:pt x="7386" y="5454"/>
                    </a:cubicBezTo>
                    <a:cubicBezTo>
                      <a:pt x="8614" y="5454"/>
                      <a:pt x="10282" y="5062"/>
                      <a:pt x="11429" y="4409"/>
                    </a:cubicBezTo>
                    <a:cubicBezTo>
                      <a:pt x="11578" y="4324"/>
                      <a:pt x="11706" y="4285"/>
                      <a:pt x="11816" y="4285"/>
                    </a:cubicBezTo>
                    <a:cubicBezTo>
                      <a:pt x="12777" y="4285"/>
                      <a:pt x="12392" y="7298"/>
                      <a:pt x="13359" y="9322"/>
                    </a:cubicBezTo>
                    <a:cubicBezTo>
                      <a:pt x="13359" y="9322"/>
                      <a:pt x="15289" y="3758"/>
                      <a:pt x="12457" y="1502"/>
                    </a:cubicBezTo>
                    <a:cubicBezTo>
                      <a:pt x="11068" y="396"/>
                      <a:pt x="9191" y="1"/>
                      <a:pt x="7514" y="1"/>
                    </a:cubicBezTo>
                    <a:close/>
                  </a:path>
                </a:pathLst>
              </a:custGeom>
              <a:solidFill>
                <a:srgbClr val="573D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6818642" y="3278726"/>
                <a:ext cx="50279" cy="118665"/>
              </a:xfrm>
              <a:custGeom>
                <a:rect b="b" l="l" r="r" t="t"/>
                <a:pathLst>
                  <a:path extrusionOk="0" h="3375" w="1430">
                    <a:moveTo>
                      <a:pt x="766" y="0"/>
                    </a:moveTo>
                    <a:cubicBezTo>
                      <a:pt x="531" y="0"/>
                      <a:pt x="352" y="592"/>
                      <a:pt x="352" y="592"/>
                    </a:cubicBezTo>
                    <a:cubicBezTo>
                      <a:pt x="377" y="2021"/>
                      <a:pt x="1" y="3374"/>
                      <a:pt x="1" y="3374"/>
                    </a:cubicBezTo>
                    <a:cubicBezTo>
                      <a:pt x="602" y="3224"/>
                      <a:pt x="1429" y="1144"/>
                      <a:pt x="1028" y="267"/>
                    </a:cubicBezTo>
                    <a:cubicBezTo>
                      <a:pt x="937" y="72"/>
                      <a:pt x="848" y="0"/>
                      <a:pt x="766" y="0"/>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6408219" y="3298205"/>
                <a:ext cx="67683" cy="127209"/>
              </a:xfrm>
              <a:custGeom>
                <a:rect b="b" l="l" r="r" t="t"/>
                <a:pathLst>
                  <a:path extrusionOk="0" h="3618" w="1925">
                    <a:moveTo>
                      <a:pt x="598" y="1"/>
                    </a:moveTo>
                    <a:cubicBezTo>
                      <a:pt x="425" y="1"/>
                      <a:pt x="260" y="185"/>
                      <a:pt x="145" y="715"/>
                    </a:cubicBezTo>
                    <a:cubicBezTo>
                      <a:pt x="0" y="1376"/>
                      <a:pt x="978" y="3617"/>
                      <a:pt x="1593" y="3617"/>
                    </a:cubicBezTo>
                    <a:cubicBezTo>
                      <a:pt x="1725" y="3617"/>
                      <a:pt x="1840" y="3515"/>
                      <a:pt x="1924" y="3271"/>
                    </a:cubicBezTo>
                    <a:lnTo>
                      <a:pt x="1423" y="941"/>
                    </a:lnTo>
                    <a:cubicBezTo>
                      <a:pt x="1423" y="941"/>
                      <a:pt x="989" y="1"/>
                      <a:pt x="598" y="1"/>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7591459" y="3290716"/>
                <a:ext cx="276744" cy="727179"/>
              </a:xfrm>
              <a:custGeom>
                <a:rect b="b" l="l" r="r" t="t"/>
                <a:pathLst>
                  <a:path extrusionOk="0" h="20682" w="7871">
                    <a:moveTo>
                      <a:pt x="3978" y="0"/>
                    </a:moveTo>
                    <a:cubicBezTo>
                      <a:pt x="3266" y="0"/>
                      <a:pt x="2843" y="6647"/>
                      <a:pt x="2185" y="6647"/>
                    </a:cubicBezTo>
                    <a:cubicBezTo>
                      <a:pt x="2175" y="6647"/>
                      <a:pt x="2166" y="6645"/>
                      <a:pt x="2156" y="6642"/>
                    </a:cubicBezTo>
                    <a:cubicBezTo>
                      <a:pt x="1479" y="6417"/>
                      <a:pt x="1730" y="4688"/>
                      <a:pt x="1755" y="4111"/>
                    </a:cubicBezTo>
                    <a:cubicBezTo>
                      <a:pt x="1780" y="3548"/>
                      <a:pt x="1469" y="2505"/>
                      <a:pt x="776" y="2505"/>
                    </a:cubicBezTo>
                    <a:cubicBezTo>
                      <a:pt x="760" y="2505"/>
                      <a:pt x="744" y="2506"/>
                      <a:pt x="728" y="2507"/>
                    </a:cubicBezTo>
                    <a:cubicBezTo>
                      <a:pt x="26" y="2532"/>
                      <a:pt x="352" y="4713"/>
                      <a:pt x="327" y="4988"/>
                    </a:cubicBezTo>
                    <a:cubicBezTo>
                      <a:pt x="201" y="6617"/>
                      <a:pt x="51" y="7444"/>
                      <a:pt x="26" y="8622"/>
                    </a:cubicBezTo>
                    <a:cubicBezTo>
                      <a:pt x="1" y="10853"/>
                      <a:pt x="1078" y="12231"/>
                      <a:pt x="1078" y="12231"/>
                    </a:cubicBezTo>
                    <a:lnTo>
                      <a:pt x="728" y="13986"/>
                    </a:lnTo>
                    <a:cubicBezTo>
                      <a:pt x="728" y="13986"/>
                      <a:pt x="2733" y="20477"/>
                      <a:pt x="3384" y="20678"/>
                    </a:cubicBezTo>
                    <a:cubicBezTo>
                      <a:pt x="3394" y="20680"/>
                      <a:pt x="3404" y="20682"/>
                      <a:pt x="3413" y="20682"/>
                    </a:cubicBezTo>
                    <a:cubicBezTo>
                      <a:pt x="4083" y="20682"/>
                      <a:pt x="4846" y="13950"/>
                      <a:pt x="5414" y="13184"/>
                    </a:cubicBezTo>
                    <a:cubicBezTo>
                      <a:pt x="6016" y="12407"/>
                      <a:pt x="6642" y="11229"/>
                      <a:pt x="7244" y="8798"/>
                    </a:cubicBezTo>
                    <a:cubicBezTo>
                      <a:pt x="7870" y="6392"/>
                      <a:pt x="7144" y="6141"/>
                      <a:pt x="6743" y="5840"/>
                    </a:cubicBezTo>
                    <a:cubicBezTo>
                      <a:pt x="6793" y="5339"/>
                      <a:pt x="6642" y="4913"/>
                      <a:pt x="6542" y="4562"/>
                    </a:cubicBezTo>
                    <a:cubicBezTo>
                      <a:pt x="6342" y="3911"/>
                      <a:pt x="6041" y="3735"/>
                      <a:pt x="5690" y="3510"/>
                    </a:cubicBezTo>
                    <a:cubicBezTo>
                      <a:pt x="5740" y="2382"/>
                      <a:pt x="5966" y="1530"/>
                      <a:pt x="5013" y="803"/>
                    </a:cubicBezTo>
                    <a:cubicBezTo>
                      <a:pt x="4888" y="327"/>
                      <a:pt x="4713" y="76"/>
                      <a:pt x="3986" y="1"/>
                    </a:cubicBezTo>
                    <a:cubicBezTo>
                      <a:pt x="3983" y="1"/>
                      <a:pt x="3980" y="0"/>
                      <a:pt x="397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765079" y="3410612"/>
                <a:ext cx="28233" cy="136597"/>
              </a:xfrm>
              <a:custGeom>
                <a:rect b="b" l="l" r="r" t="t"/>
                <a:pathLst>
                  <a:path extrusionOk="0" h="3885" w="803">
                    <a:moveTo>
                      <a:pt x="424" y="0"/>
                    </a:moveTo>
                    <a:cubicBezTo>
                      <a:pt x="336" y="0"/>
                      <a:pt x="249" y="22"/>
                      <a:pt x="176" y="74"/>
                    </a:cubicBezTo>
                    <a:cubicBezTo>
                      <a:pt x="75" y="150"/>
                      <a:pt x="0" y="250"/>
                      <a:pt x="0" y="375"/>
                    </a:cubicBezTo>
                    <a:cubicBezTo>
                      <a:pt x="0" y="501"/>
                      <a:pt x="50" y="626"/>
                      <a:pt x="100" y="701"/>
                    </a:cubicBezTo>
                    <a:cubicBezTo>
                      <a:pt x="176" y="877"/>
                      <a:pt x="251" y="1052"/>
                      <a:pt x="326" y="1227"/>
                    </a:cubicBezTo>
                    <a:cubicBezTo>
                      <a:pt x="420" y="1415"/>
                      <a:pt x="469" y="1580"/>
                      <a:pt x="619" y="1744"/>
                    </a:cubicBezTo>
                    <a:lnTo>
                      <a:pt x="619" y="1744"/>
                    </a:lnTo>
                    <a:cubicBezTo>
                      <a:pt x="548" y="2105"/>
                      <a:pt x="500" y="2444"/>
                      <a:pt x="451" y="2806"/>
                    </a:cubicBezTo>
                    <a:cubicBezTo>
                      <a:pt x="401" y="3182"/>
                      <a:pt x="351" y="3533"/>
                      <a:pt x="226" y="3884"/>
                    </a:cubicBezTo>
                    <a:cubicBezTo>
                      <a:pt x="426" y="3558"/>
                      <a:pt x="501" y="3207"/>
                      <a:pt x="577" y="2831"/>
                    </a:cubicBezTo>
                    <a:cubicBezTo>
                      <a:pt x="677" y="2481"/>
                      <a:pt x="727" y="2105"/>
                      <a:pt x="802" y="1729"/>
                    </a:cubicBezTo>
                    <a:lnTo>
                      <a:pt x="802" y="1704"/>
                    </a:lnTo>
                    <a:lnTo>
                      <a:pt x="777" y="1653"/>
                    </a:lnTo>
                    <a:cubicBezTo>
                      <a:pt x="652" y="1528"/>
                      <a:pt x="577" y="1353"/>
                      <a:pt x="476" y="1177"/>
                    </a:cubicBezTo>
                    <a:cubicBezTo>
                      <a:pt x="401" y="977"/>
                      <a:pt x="326" y="801"/>
                      <a:pt x="226" y="626"/>
                    </a:cubicBezTo>
                    <a:cubicBezTo>
                      <a:pt x="176" y="526"/>
                      <a:pt x="125" y="476"/>
                      <a:pt x="125" y="375"/>
                    </a:cubicBezTo>
                    <a:cubicBezTo>
                      <a:pt x="125" y="300"/>
                      <a:pt x="150" y="225"/>
                      <a:pt x="226" y="175"/>
                    </a:cubicBezTo>
                    <a:cubicBezTo>
                      <a:pt x="304" y="96"/>
                      <a:pt x="421" y="57"/>
                      <a:pt x="541" y="57"/>
                    </a:cubicBezTo>
                    <a:cubicBezTo>
                      <a:pt x="613" y="57"/>
                      <a:pt x="686" y="71"/>
                      <a:pt x="752" y="100"/>
                    </a:cubicBezTo>
                    <a:cubicBezTo>
                      <a:pt x="665" y="41"/>
                      <a:pt x="544" y="0"/>
                      <a:pt x="424"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805583" y="3495101"/>
                <a:ext cx="20322" cy="78512"/>
              </a:xfrm>
              <a:custGeom>
                <a:rect b="b" l="l" r="r" t="t"/>
                <a:pathLst>
                  <a:path extrusionOk="0" h="2233" w="578">
                    <a:moveTo>
                      <a:pt x="480" y="1"/>
                    </a:moveTo>
                    <a:cubicBezTo>
                      <a:pt x="380" y="1"/>
                      <a:pt x="277" y="71"/>
                      <a:pt x="201" y="128"/>
                    </a:cubicBezTo>
                    <a:cubicBezTo>
                      <a:pt x="101" y="228"/>
                      <a:pt x="1" y="353"/>
                      <a:pt x="26" y="529"/>
                    </a:cubicBezTo>
                    <a:cubicBezTo>
                      <a:pt x="26" y="604"/>
                      <a:pt x="76" y="654"/>
                      <a:pt x="101" y="729"/>
                    </a:cubicBezTo>
                    <a:lnTo>
                      <a:pt x="176" y="905"/>
                    </a:lnTo>
                    <a:cubicBezTo>
                      <a:pt x="245" y="1018"/>
                      <a:pt x="292" y="1132"/>
                      <a:pt x="375" y="1245"/>
                    </a:cubicBezTo>
                    <a:lnTo>
                      <a:pt x="375" y="1245"/>
                    </a:lnTo>
                    <a:cubicBezTo>
                      <a:pt x="352" y="1414"/>
                      <a:pt x="351" y="1561"/>
                      <a:pt x="327" y="1732"/>
                    </a:cubicBezTo>
                    <a:cubicBezTo>
                      <a:pt x="302" y="1907"/>
                      <a:pt x="302" y="2083"/>
                      <a:pt x="227" y="2233"/>
                    </a:cubicBezTo>
                    <a:cubicBezTo>
                      <a:pt x="427" y="1932"/>
                      <a:pt x="427" y="1556"/>
                      <a:pt x="477" y="1255"/>
                    </a:cubicBezTo>
                    <a:lnTo>
                      <a:pt x="502" y="1230"/>
                    </a:lnTo>
                    <a:lnTo>
                      <a:pt x="477" y="1205"/>
                    </a:lnTo>
                    <a:cubicBezTo>
                      <a:pt x="402" y="1105"/>
                      <a:pt x="327" y="980"/>
                      <a:pt x="277" y="854"/>
                    </a:cubicBezTo>
                    <a:lnTo>
                      <a:pt x="176" y="679"/>
                    </a:lnTo>
                    <a:cubicBezTo>
                      <a:pt x="151" y="604"/>
                      <a:pt x="101" y="554"/>
                      <a:pt x="101" y="504"/>
                    </a:cubicBezTo>
                    <a:cubicBezTo>
                      <a:pt x="76" y="403"/>
                      <a:pt x="151" y="253"/>
                      <a:pt x="227" y="178"/>
                    </a:cubicBezTo>
                    <a:cubicBezTo>
                      <a:pt x="308" y="96"/>
                      <a:pt x="407" y="14"/>
                      <a:pt x="509" y="14"/>
                    </a:cubicBezTo>
                    <a:cubicBezTo>
                      <a:pt x="531" y="14"/>
                      <a:pt x="554" y="18"/>
                      <a:pt x="577" y="27"/>
                    </a:cubicBezTo>
                    <a:cubicBezTo>
                      <a:pt x="546" y="9"/>
                      <a:pt x="513" y="1"/>
                      <a:pt x="480"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719230" y="3316629"/>
                <a:ext cx="50279" cy="215566"/>
              </a:xfrm>
              <a:custGeom>
                <a:rect b="b" l="l" r="r" t="t"/>
                <a:pathLst>
                  <a:path extrusionOk="0" h="6131" w="1430">
                    <a:moveTo>
                      <a:pt x="1112" y="0"/>
                    </a:moveTo>
                    <a:cubicBezTo>
                      <a:pt x="1047" y="0"/>
                      <a:pt x="984" y="19"/>
                      <a:pt x="928" y="66"/>
                    </a:cubicBezTo>
                    <a:cubicBezTo>
                      <a:pt x="778" y="191"/>
                      <a:pt x="728" y="392"/>
                      <a:pt x="703" y="567"/>
                    </a:cubicBezTo>
                    <a:lnTo>
                      <a:pt x="627" y="1570"/>
                    </a:lnTo>
                    <a:cubicBezTo>
                      <a:pt x="602" y="1895"/>
                      <a:pt x="577" y="2246"/>
                      <a:pt x="577" y="2572"/>
                    </a:cubicBezTo>
                    <a:cubicBezTo>
                      <a:pt x="577" y="2912"/>
                      <a:pt x="554" y="3228"/>
                      <a:pt x="621" y="3566"/>
                    </a:cubicBezTo>
                    <a:lnTo>
                      <a:pt x="621" y="3566"/>
                    </a:lnTo>
                    <a:cubicBezTo>
                      <a:pt x="450" y="3987"/>
                      <a:pt x="375" y="4407"/>
                      <a:pt x="277" y="4828"/>
                    </a:cubicBezTo>
                    <a:cubicBezTo>
                      <a:pt x="226" y="5053"/>
                      <a:pt x="176" y="5279"/>
                      <a:pt x="151" y="5504"/>
                    </a:cubicBezTo>
                    <a:cubicBezTo>
                      <a:pt x="101" y="5705"/>
                      <a:pt x="76" y="5930"/>
                      <a:pt x="1" y="6131"/>
                    </a:cubicBezTo>
                    <a:cubicBezTo>
                      <a:pt x="101" y="5930"/>
                      <a:pt x="151" y="5730"/>
                      <a:pt x="201" y="5504"/>
                    </a:cubicBezTo>
                    <a:lnTo>
                      <a:pt x="377" y="4853"/>
                    </a:lnTo>
                    <a:cubicBezTo>
                      <a:pt x="477" y="4427"/>
                      <a:pt x="602" y="4001"/>
                      <a:pt x="778" y="3600"/>
                    </a:cubicBezTo>
                    <a:lnTo>
                      <a:pt x="778" y="3575"/>
                    </a:lnTo>
                    <a:cubicBezTo>
                      <a:pt x="728" y="3249"/>
                      <a:pt x="753" y="2898"/>
                      <a:pt x="753" y="2572"/>
                    </a:cubicBezTo>
                    <a:lnTo>
                      <a:pt x="803" y="1570"/>
                    </a:lnTo>
                    <a:cubicBezTo>
                      <a:pt x="803" y="1244"/>
                      <a:pt x="853" y="918"/>
                      <a:pt x="853" y="567"/>
                    </a:cubicBezTo>
                    <a:cubicBezTo>
                      <a:pt x="853" y="417"/>
                      <a:pt x="878" y="241"/>
                      <a:pt x="978" y="141"/>
                    </a:cubicBezTo>
                    <a:cubicBezTo>
                      <a:pt x="1028" y="78"/>
                      <a:pt x="1104" y="53"/>
                      <a:pt x="1185" y="53"/>
                    </a:cubicBezTo>
                    <a:cubicBezTo>
                      <a:pt x="1267" y="53"/>
                      <a:pt x="1354" y="78"/>
                      <a:pt x="1429" y="116"/>
                    </a:cubicBezTo>
                    <a:cubicBezTo>
                      <a:pt x="1335" y="53"/>
                      <a:pt x="1221" y="0"/>
                      <a:pt x="1112"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7674296" y="3521612"/>
                <a:ext cx="52916" cy="104882"/>
              </a:xfrm>
              <a:custGeom>
                <a:rect b="b" l="l" r="r" t="t"/>
                <a:pathLst>
                  <a:path extrusionOk="0" h="2983" w="1505">
                    <a:moveTo>
                      <a:pt x="1" y="0"/>
                    </a:moveTo>
                    <a:lnTo>
                      <a:pt x="1" y="0"/>
                    </a:lnTo>
                    <a:cubicBezTo>
                      <a:pt x="301" y="501"/>
                      <a:pt x="602" y="953"/>
                      <a:pt x="878" y="1429"/>
                    </a:cubicBezTo>
                    <a:cubicBezTo>
                      <a:pt x="1003" y="1679"/>
                      <a:pt x="1128" y="1930"/>
                      <a:pt x="1229" y="2181"/>
                    </a:cubicBezTo>
                    <a:cubicBezTo>
                      <a:pt x="1329" y="2431"/>
                      <a:pt x="1429" y="2707"/>
                      <a:pt x="1454" y="2983"/>
                    </a:cubicBezTo>
                    <a:cubicBezTo>
                      <a:pt x="1504" y="2707"/>
                      <a:pt x="1454" y="2406"/>
                      <a:pt x="1379" y="2131"/>
                    </a:cubicBezTo>
                    <a:cubicBezTo>
                      <a:pt x="1279" y="1855"/>
                      <a:pt x="1154" y="1604"/>
                      <a:pt x="1028" y="1354"/>
                    </a:cubicBezTo>
                    <a:cubicBezTo>
                      <a:pt x="753" y="852"/>
                      <a:pt x="427" y="401"/>
                      <a:pt x="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591459" y="3725153"/>
                <a:ext cx="230931" cy="202733"/>
              </a:xfrm>
              <a:custGeom>
                <a:rect b="b" l="l" r="r" t="t"/>
                <a:pathLst>
                  <a:path extrusionOk="0" h="5766" w="6568">
                    <a:moveTo>
                      <a:pt x="577" y="1"/>
                    </a:moveTo>
                    <a:lnTo>
                      <a:pt x="1" y="953"/>
                    </a:lnTo>
                    <a:cubicBezTo>
                      <a:pt x="778" y="5013"/>
                      <a:pt x="5815" y="5765"/>
                      <a:pt x="5815" y="5765"/>
                    </a:cubicBezTo>
                    <a:lnTo>
                      <a:pt x="6567" y="3560"/>
                    </a:lnTo>
                    <a:lnTo>
                      <a:pt x="5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096230" y="3716363"/>
                <a:ext cx="719092" cy="657422"/>
              </a:xfrm>
              <a:custGeom>
                <a:rect b="b" l="l" r="r" t="t"/>
                <a:pathLst>
                  <a:path extrusionOk="0" h="18698" w="20452">
                    <a:moveTo>
                      <a:pt x="326" y="0"/>
                    </a:moveTo>
                    <a:lnTo>
                      <a:pt x="326" y="0"/>
                    </a:lnTo>
                    <a:cubicBezTo>
                      <a:pt x="376" y="2531"/>
                      <a:pt x="1404" y="4286"/>
                      <a:pt x="326" y="7920"/>
                    </a:cubicBezTo>
                    <a:cubicBezTo>
                      <a:pt x="0" y="8998"/>
                      <a:pt x="151" y="13083"/>
                      <a:pt x="126" y="13860"/>
                    </a:cubicBezTo>
                    <a:cubicBezTo>
                      <a:pt x="126" y="14963"/>
                      <a:pt x="627" y="15815"/>
                      <a:pt x="627" y="15815"/>
                    </a:cubicBezTo>
                    <a:cubicBezTo>
                      <a:pt x="1128" y="16040"/>
                      <a:pt x="1630" y="15965"/>
                      <a:pt x="2081" y="16166"/>
                    </a:cubicBezTo>
                    <a:cubicBezTo>
                      <a:pt x="2507" y="16341"/>
                      <a:pt x="3033" y="16968"/>
                      <a:pt x="4487" y="17293"/>
                    </a:cubicBezTo>
                    <a:cubicBezTo>
                      <a:pt x="6391" y="17745"/>
                      <a:pt x="6567" y="17970"/>
                      <a:pt x="8246" y="18371"/>
                    </a:cubicBezTo>
                    <a:cubicBezTo>
                      <a:pt x="8833" y="18511"/>
                      <a:pt x="9776" y="18697"/>
                      <a:pt x="10680" y="18697"/>
                    </a:cubicBezTo>
                    <a:cubicBezTo>
                      <a:pt x="11553" y="18697"/>
                      <a:pt x="12389" y="18524"/>
                      <a:pt x="12833" y="17970"/>
                    </a:cubicBezTo>
                    <a:cubicBezTo>
                      <a:pt x="14512" y="15940"/>
                      <a:pt x="15489" y="14161"/>
                      <a:pt x="17194" y="11504"/>
                    </a:cubicBezTo>
                    <a:cubicBezTo>
                      <a:pt x="17695" y="10727"/>
                      <a:pt x="20452" y="6617"/>
                      <a:pt x="20351" y="5990"/>
                    </a:cubicBezTo>
                    <a:cubicBezTo>
                      <a:pt x="19023" y="5489"/>
                      <a:pt x="15264" y="3033"/>
                      <a:pt x="13885" y="978"/>
                    </a:cubicBezTo>
                    <a:cubicBezTo>
                      <a:pt x="13334" y="1128"/>
                      <a:pt x="12908" y="2206"/>
                      <a:pt x="12306" y="3133"/>
                    </a:cubicBezTo>
                    <a:cubicBezTo>
                      <a:pt x="11504" y="4411"/>
                      <a:pt x="11003" y="6642"/>
                      <a:pt x="10251" y="7193"/>
                    </a:cubicBezTo>
                    <a:cubicBezTo>
                      <a:pt x="9073" y="8070"/>
                      <a:pt x="8697" y="8747"/>
                      <a:pt x="8948" y="9148"/>
                    </a:cubicBezTo>
                    <a:cubicBezTo>
                      <a:pt x="8747" y="9048"/>
                      <a:pt x="8597" y="8973"/>
                      <a:pt x="8522" y="8897"/>
                    </a:cubicBezTo>
                    <a:cubicBezTo>
                      <a:pt x="8196" y="8547"/>
                      <a:pt x="6442" y="7694"/>
                      <a:pt x="6091" y="7343"/>
                    </a:cubicBezTo>
                    <a:cubicBezTo>
                      <a:pt x="5915" y="7168"/>
                      <a:pt x="1604" y="1003"/>
                      <a:pt x="1404" y="727"/>
                    </a:cubicBezTo>
                    <a:cubicBezTo>
                      <a:pt x="1379" y="652"/>
                      <a:pt x="978" y="376"/>
                      <a:pt x="502" y="100"/>
                    </a:cubicBezTo>
                    <a:cubicBezTo>
                      <a:pt x="452" y="50"/>
                      <a:pt x="401" y="25"/>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779699" y="4367561"/>
                <a:ext cx="1693728" cy="117223"/>
              </a:xfrm>
              <a:custGeom>
                <a:rect b="b" l="l" r="r" t="t"/>
                <a:pathLst>
                  <a:path extrusionOk="0" h="3334" w="48172">
                    <a:moveTo>
                      <a:pt x="1" y="1"/>
                    </a:moveTo>
                    <a:lnTo>
                      <a:pt x="753" y="3334"/>
                    </a:lnTo>
                    <a:lnTo>
                      <a:pt x="47419" y="3334"/>
                    </a:lnTo>
                    <a:lnTo>
                      <a:pt x="481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5888976" y="4497106"/>
                <a:ext cx="1475173" cy="900622"/>
              </a:xfrm>
              <a:custGeom>
                <a:rect b="b" l="l" r="r" t="t"/>
                <a:pathLst>
                  <a:path extrusionOk="0" h="9675" w="41956">
                    <a:moveTo>
                      <a:pt x="0" y="1"/>
                    </a:moveTo>
                    <a:lnTo>
                      <a:pt x="752" y="9675"/>
                    </a:lnTo>
                    <a:lnTo>
                      <a:pt x="41204" y="9675"/>
                    </a:lnTo>
                    <a:lnTo>
                      <a:pt x="419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5806139" y="4480355"/>
                <a:ext cx="1640847" cy="33507"/>
              </a:xfrm>
              <a:custGeom>
                <a:rect b="b" l="l" r="r" t="t"/>
                <a:pathLst>
                  <a:path extrusionOk="0" h="953" w="46668">
                    <a:moveTo>
                      <a:pt x="1" y="1"/>
                    </a:moveTo>
                    <a:lnTo>
                      <a:pt x="1" y="953"/>
                    </a:lnTo>
                    <a:lnTo>
                      <a:pt x="46667" y="953"/>
                    </a:lnTo>
                    <a:lnTo>
                      <a:pt x="466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3"/>
            <p:cNvSpPr/>
            <p:nvPr/>
          </p:nvSpPr>
          <p:spPr>
            <a:xfrm>
              <a:off x="6705621" y="3922473"/>
              <a:ext cx="803573" cy="920147"/>
            </a:xfrm>
            <a:custGeom>
              <a:rect b="b" l="l" r="r" t="t"/>
              <a:pathLst>
                <a:path extrusionOk="0" h="69184" w="60419">
                  <a:moveTo>
                    <a:pt x="13170" y="0"/>
                  </a:moveTo>
                  <a:cubicBezTo>
                    <a:pt x="10249" y="4132"/>
                    <a:pt x="5432" y="8194"/>
                    <a:pt x="0" y="8194"/>
                  </a:cubicBezTo>
                  <a:lnTo>
                    <a:pt x="0" y="38963"/>
                  </a:lnTo>
                  <a:cubicBezTo>
                    <a:pt x="0" y="55648"/>
                    <a:pt x="13513" y="69184"/>
                    <a:pt x="30198" y="69184"/>
                  </a:cubicBezTo>
                  <a:cubicBezTo>
                    <a:pt x="46906" y="69184"/>
                    <a:pt x="60419" y="55648"/>
                    <a:pt x="60419" y="38963"/>
                  </a:cubicBezTo>
                  <a:lnTo>
                    <a:pt x="60419" y="8194"/>
                  </a:lnTo>
                  <a:cubicBezTo>
                    <a:pt x="54986" y="8194"/>
                    <a:pt x="50147" y="4132"/>
                    <a:pt x="47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4" name="Google Shape;94;p13"/>
          <p:cNvPicPr preferRelativeResize="0"/>
          <p:nvPr/>
        </p:nvPicPr>
        <p:blipFill>
          <a:blip r:embed="rId3">
            <a:alphaModFix/>
          </a:blip>
          <a:stretch>
            <a:fillRect/>
          </a:stretch>
        </p:blipFill>
        <p:spPr>
          <a:xfrm>
            <a:off x="6926400" y="4066800"/>
            <a:ext cx="603700" cy="654000"/>
          </a:xfrm>
          <a:prstGeom prst="rect">
            <a:avLst/>
          </a:prstGeom>
          <a:noFill/>
          <a:ln>
            <a:noFill/>
          </a:ln>
        </p:spPr>
      </p:pic>
      <p:sp>
        <p:nvSpPr>
          <p:cNvPr id="95" name="Google Shape;95;p13"/>
          <p:cNvSpPr txBox="1"/>
          <p:nvPr/>
        </p:nvSpPr>
        <p:spPr>
          <a:xfrm>
            <a:off x="1955100" y="3868850"/>
            <a:ext cx="37491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Fira Sans Extra Condensed Medium"/>
                <a:ea typeface="Fira Sans Extra Condensed Medium"/>
                <a:cs typeface="Fira Sans Extra Condensed Medium"/>
                <a:sym typeface="Fira Sans Extra Condensed Medium"/>
              </a:rPr>
              <a:t>Presented by Hamza Khan &amp; Rezone Ahmed Abir</a:t>
            </a:r>
            <a:endParaRPr>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75" name="Shape 475"/>
        <p:cNvGrpSpPr/>
        <p:nvPr/>
      </p:nvGrpSpPr>
      <p:grpSpPr>
        <a:xfrm>
          <a:off x="0" y="0"/>
          <a:ext cx="0" cy="0"/>
          <a:chOff x="0" y="0"/>
          <a:chExt cx="0" cy="0"/>
        </a:xfrm>
      </p:grpSpPr>
      <p:grpSp>
        <p:nvGrpSpPr>
          <p:cNvPr id="476" name="Google Shape;476;p22"/>
          <p:cNvGrpSpPr/>
          <p:nvPr/>
        </p:nvGrpSpPr>
        <p:grpSpPr>
          <a:xfrm>
            <a:off x="6765761" y="2912795"/>
            <a:ext cx="2073021" cy="2230571"/>
            <a:chOff x="4657748" y="369154"/>
            <a:chExt cx="4114771" cy="4774339"/>
          </a:xfrm>
        </p:grpSpPr>
        <p:grpSp>
          <p:nvGrpSpPr>
            <p:cNvPr id="477" name="Google Shape;477;p22"/>
            <p:cNvGrpSpPr/>
            <p:nvPr/>
          </p:nvGrpSpPr>
          <p:grpSpPr>
            <a:xfrm flipH="1">
              <a:off x="4657748" y="369154"/>
              <a:ext cx="4114771" cy="4774339"/>
              <a:chOff x="5779699" y="2974452"/>
              <a:chExt cx="2088504" cy="2423276"/>
            </a:xfrm>
          </p:grpSpPr>
          <p:sp>
            <p:nvSpPr>
              <p:cNvPr id="478" name="Google Shape;478;p22"/>
              <p:cNvSpPr/>
              <p:nvPr/>
            </p:nvSpPr>
            <p:spPr>
              <a:xfrm>
                <a:off x="5980603" y="3516302"/>
                <a:ext cx="1169211" cy="1175575"/>
              </a:xfrm>
              <a:custGeom>
                <a:rect b="b" l="l" r="r" t="t"/>
                <a:pathLst>
                  <a:path extrusionOk="0" h="33435" w="33254">
                    <a:moveTo>
                      <a:pt x="14287" y="1"/>
                    </a:moveTo>
                    <a:cubicBezTo>
                      <a:pt x="13986" y="302"/>
                      <a:pt x="12983" y="1981"/>
                      <a:pt x="12557" y="2407"/>
                    </a:cubicBezTo>
                    <a:cubicBezTo>
                      <a:pt x="12257" y="2733"/>
                      <a:pt x="6517" y="5414"/>
                      <a:pt x="3710" y="7043"/>
                    </a:cubicBezTo>
                    <a:cubicBezTo>
                      <a:pt x="2833" y="7545"/>
                      <a:pt x="2257" y="7971"/>
                      <a:pt x="2206" y="8171"/>
                    </a:cubicBezTo>
                    <a:cubicBezTo>
                      <a:pt x="1981" y="9174"/>
                      <a:pt x="377" y="20602"/>
                      <a:pt x="277" y="21430"/>
                    </a:cubicBezTo>
                    <a:cubicBezTo>
                      <a:pt x="1" y="21906"/>
                      <a:pt x="126" y="30803"/>
                      <a:pt x="577" y="31354"/>
                    </a:cubicBezTo>
                    <a:cubicBezTo>
                      <a:pt x="3209" y="32983"/>
                      <a:pt x="6618" y="33410"/>
                      <a:pt x="12833" y="33435"/>
                    </a:cubicBezTo>
                    <a:lnTo>
                      <a:pt x="29525" y="33435"/>
                    </a:lnTo>
                    <a:cubicBezTo>
                      <a:pt x="29533" y="33435"/>
                      <a:pt x="29541" y="33435"/>
                      <a:pt x="29549" y="33435"/>
                    </a:cubicBezTo>
                    <a:cubicBezTo>
                      <a:pt x="33253" y="33435"/>
                      <a:pt x="31857" y="21944"/>
                      <a:pt x="32583" y="16342"/>
                    </a:cubicBezTo>
                    <a:cubicBezTo>
                      <a:pt x="32608" y="16267"/>
                      <a:pt x="32758" y="6141"/>
                      <a:pt x="32683" y="6116"/>
                    </a:cubicBezTo>
                    <a:cubicBezTo>
                      <a:pt x="32282" y="5866"/>
                      <a:pt x="31856" y="5615"/>
                      <a:pt x="31680" y="5490"/>
                    </a:cubicBezTo>
                    <a:cubicBezTo>
                      <a:pt x="31054" y="5038"/>
                      <a:pt x="25390" y="3434"/>
                      <a:pt x="25064" y="3309"/>
                    </a:cubicBezTo>
                    <a:cubicBezTo>
                      <a:pt x="25059" y="3309"/>
                      <a:pt x="25055" y="3309"/>
                      <a:pt x="25050" y="3309"/>
                    </a:cubicBezTo>
                    <a:cubicBezTo>
                      <a:pt x="24541" y="3309"/>
                      <a:pt x="23382" y="1952"/>
                      <a:pt x="23134" y="1580"/>
                    </a:cubicBezTo>
                    <a:cubicBezTo>
                      <a:pt x="23109" y="1655"/>
                      <a:pt x="22006" y="4136"/>
                      <a:pt x="21605" y="4663"/>
                    </a:cubicBezTo>
                    <a:cubicBezTo>
                      <a:pt x="21107" y="5321"/>
                      <a:pt x="20529" y="5575"/>
                      <a:pt x="19934" y="5575"/>
                    </a:cubicBezTo>
                    <a:cubicBezTo>
                      <a:pt x="18016" y="5575"/>
                      <a:pt x="15914" y="2937"/>
                      <a:pt x="15665" y="2708"/>
                    </a:cubicBezTo>
                    <a:cubicBezTo>
                      <a:pt x="15289" y="2357"/>
                      <a:pt x="14362" y="251"/>
                      <a:pt x="14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6443801" y="3466094"/>
                <a:ext cx="410423" cy="311166"/>
              </a:xfrm>
              <a:custGeom>
                <a:rect b="b" l="l" r="r" t="t"/>
                <a:pathLst>
                  <a:path extrusionOk="0" h="8850" w="11673">
                    <a:moveTo>
                      <a:pt x="1338" y="0"/>
                    </a:moveTo>
                    <a:cubicBezTo>
                      <a:pt x="1338" y="0"/>
                      <a:pt x="1489" y="3233"/>
                      <a:pt x="611" y="4888"/>
                    </a:cubicBezTo>
                    <a:cubicBezTo>
                      <a:pt x="0" y="6020"/>
                      <a:pt x="9781" y="8850"/>
                      <a:pt x="11416" y="8850"/>
                    </a:cubicBezTo>
                    <a:cubicBezTo>
                      <a:pt x="11591" y="8850"/>
                      <a:pt x="11673" y="8817"/>
                      <a:pt x="11639" y="8747"/>
                    </a:cubicBezTo>
                    <a:cubicBezTo>
                      <a:pt x="11263" y="8020"/>
                      <a:pt x="10185" y="4336"/>
                      <a:pt x="9910" y="3208"/>
                    </a:cubicBezTo>
                    <a:cubicBezTo>
                      <a:pt x="9634" y="2080"/>
                      <a:pt x="9810" y="852"/>
                      <a:pt x="9810" y="852"/>
                    </a:cubicBezTo>
                    <a:lnTo>
                      <a:pt x="1338" y="0"/>
                    </a:ln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6465284" y="3420281"/>
                <a:ext cx="356909" cy="207128"/>
              </a:xfrm>
              <a:custGeom>
                <a:rect b="b" l="l" r="r" t="t"/>
                <a:pathLst>
                  <a:path extrusionOk="0" h="5891" w="10151">
                    <a:moveTo>
                      <a:pt x="10151" y="0"/>
                    </a:moveTo>
                    <a:lnTo>
                      <a:pt x="10151" y="0"/>
                    </a:lnTo>
                    <a:cubicBezTo>
                      <a:pt x="8558" y="3239"/>
                      <a:pt x="6832" y="4289"/>
                      <a:pt x="5263" y="4289"/>
                    </a:cubicBezTo>
                    <a:cubicBezTo>
                      <a:pt x="2364" y="4289"/>
                      <a:pt x="1" y="702"/>
                      <a:pt x="0" y="702"/>
                    </a:cubicBezTo>
                    <a:lnTo>
                      <a:pt x="0" y="702"/>
                    </a:lnTo>
                    <a:cubicBezTo>
                      <a:pt x="1" y="702"/>
                      <a:pt x="2126" y="5891"/>
                      <a:pt x="5615" y="5891"/>
                    </a:cubicBezTo>
                    <a:cubicBezTo>
                      <a:pt x="5640" y="5891"/>
                      <a:pt x="5665" y="5890"/>
                      <a:pt x="5690" y="5890"/>
                    </a:cubicBezTo>
                    <a:cubicBezTo>
                      <a:pt x="9223" y="5840"/>
                      <a:pt x="10151" y="1"/>
                      <a:pt x="1015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6325031" y="2975260"/>
                <a:ext cx="578241" cy="641600"/>
              </a:xfrm>
              <a:custGeom>
                <a:rect b="b" l="l" r="r" t="t"/>
                <a:pathLst>
                  <a:path extrusionOk="0" h="18248" w="16446">
                    <a:moveTo>
                      <a:pt x="9328" y="0"/>
                    </a:moveTo>
                    <a:cubicBezTo>
                      <a:pt x="1583" y="251"/>
                      <a:pt x="2937" y="8096"/>
                      <a:pt x="2937" y="8096"/>
                    </a:cubicBezTo>
                    <a:cubicBezTo>
                      <a:pt x="1" y="8608"/>
                      <a:pt x="2567" y="13497"/>
                      <a:pt x="3829" y="13497"/>
                    </a:cubicBezTo>
                    <a:cubicBezTo>
                      <a:pt x="3924" y="13497"/>
                      <a:pt x="4012" y="13469"/>
                      <a:pt x="4090" y="13409"/>
                    </a:cubicBezTo>
                    <a:cubicBezTo>
                      <a:pt x="4537" y="14352"/>
                      <a:pt x="6090" y="18247"/>
                      <a:pt x="9555" y="18247"/>
                    </a:cubicBezTo>
                    <a:cubicBezTo>
                      <a:pt x="9587" y="18247"/>
                      <a:pt x="9620" y="18247"/>
                      <a:pt x="9654" y="18246"/>
                    </a:cubicBezTo>
                    <a:cubicBezTo>
                      <a:pt x="13162" y="18196"/>
                      <a:pt x="14340" y="13384"/>
                      <a:pt x="14641" y="12356"/>
                    </a:cubicBezTo>
                    <a:cubicBezTo>
                      <a:pt x="15582" y="11556"/>
                      <a:pt x="16258" y="7820"/>
                      <a:pt x="15032" y="7820"/>
                    </a:cubicBezTo>
                    <a:cubicBezTo>
                      <a:pt x="14952" y="7820"/>
                      <a:pt x="14863" y="7836"/>
                      <a:pt x="14766" y="7870"/>
                    </a:cubicBezTo>
                    <a:cubicBezTo>
                      <a:pt x="16446" y="75"/>
                      <a:pt x="9328" y="0"/>
                      <a:pt x="932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6451185" y="3633526"/>
                <a:ext cx="468823" cy="737586"/>
              </a:xfrm>
              <a:custGeom>
                <a:rect b="b" l="l" r="r" t="t"/>
                <a:pathLst>
                  <a:path extrusionOk="0" h="20978" w="13334">
                    <a:moveTo>
                      <a:pt x="10151" y="0"/>
                    </a:moveTo>
                    <a:lnTo>
                      <a:pt x="10151" y="0"/>
                    </a:lnTo>
                    <a:cubicBezTo>
                      <a:pt x="8305" y="1412"/>
                      <a:pt x="2336" y="1506"/>
                      <a:pt x="777" y="1506"/>
                    </a:cubicBezTo>
                    <a:cubicBezTo>
                      <a:pt x="537" y="1506"/>
                      <a:pt x="402" y="1504"/>
                      <a:pt x="401" y="1504"/>
                    </a:cubicBezTo>
                    <a:lnTo>
                      <a:pt x="401" y="1504"/>
                    </a:lnTo>
                    <a:cubicBezTo>
                      <a:pt x="0" y="6842"/>
                      <a:pt x="9825" y="20978"/>
                      <a:pt x="9825" y="20978"/>
                    </a:cubicBezTo>
                    <a:cubicBezTo>
                      <a:pt x="13334" y="13985"/>
                      <a:pt x="10151" y="1"/>
                      <a:pt x="101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6446790" y="3508391"/>
                <a:ext cx="209765" cy="312080"/>
              </a:xfrm>
              <a:custGeom>
                <a:rect b="b" l="l" r="r" t="t"/>
                <a:pathLst>
                  <a:path extrusionOk="0" h="8876" w="5966">
                    <a:moveTo>
                      <a:pt x="953" y="0"/>
                    </a:moveTo>
                    <a:cubicBezTo>
                      <a:pt x="0" y="2231"/>
                      <a:pt x="2156" y="8873"/>
                      <a:pt x="2156" y="8873"/>
                    </a:cubicBezTo>
                    <a:cubicBezTo>
                      <a:pt x="2185" y="8874"/>
                      <a:pt x="2214" y="8875"/>
                      <a:pt x="2243" y="8875"/>
                    </a:cubicBezTo>
                    <a:cubicBezTo>
                      <a:pt x="4189" y="8875"/>
                      <a:pt x="5965" y="4787"/>
                      <a:pt x="5965" y="4787"/>
                    </a:cubicBezTo>
                    <a:cubicBezTo>
                      <a:pt x="1780" y="2883"/>
                      <a:pt x="953" y="1"/>
                      <a:pt x="9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6712037" y="3557721"/>
                <a:ext cx="109277" cy="206249"/>
              </a:xfrm>
              <a:custGeom>
                <a:rect b="b" l="l" r="r" t="t"/>
                <a:pathLst>
                  <a:path extrusionOk="0" h="5866" w="3108">
                    <a:moveTo>
                      <a:pt x="2256" y="1"/>
                    </a:moveTo>
                    <a:cubicBezTo>
                      <a:pt x="2256" y="1"/>
                      <a:pt x="1679" y="2031"/>
                      <a:pt x="0" y="2983"/>
                    </a:cubicBezTo>
                    <a:cubicBezTo>
                      <a:pt x="0" y="2983"/>
                      <a:pt x="1504" y="3459"/>
                      <a:pt x="2356" y="5865"/>
                    </a:cubicBezTo>
                    <a:cubicBezTo>
                      <a:pt x="2356" y="5865"/>
                      <a:pt x="3108" y="3334"/>
                      <a:pt x="2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6629200" y="3655536"/>
                <a:ext cx="137476" cy="96971"/>
              </a:xfrm>
              <a:custGeom>
                <a:rect b="b" l="l" r="r" t="t"/>
                <a:pathLst>
                  <a:path extrusionOk="0" h="2758" w="3910">
                    <a:moveTo>
                      <a:pt x="2582" y="1"/>
                    </a:moveTo>
                    <a:lnTo>
                      <a:pt x="602" y="452"/>
                    </a:lnTo>
                    <a:cubicBezTo>
                      <a:pt x="0" y="1154"/>
                      <a:pt x="602" y="2407"/>
                      <a:pt x="1053" y="2682"/>
                    </a:cubicBezTo>
                    <a:cubicBezTo>
                      <a:pt x="1140" y="2736"/>
                      <a:pt x="1266" y="2757"/>
                      <a:pt x="1413" y="2757"/>
                    </a:cubicBezTo>
                    <a:cubicBezTo>
                      <a:pt x="2028" y="2757"/>
                      <a:pt x="3008" y="2382"/>
                      <a:pt x="3008" y="2382"/>
                    </a:cubicBezTo>
                    <a:cubicBezTo>
                      <a:pt x="3910" y="377"/>
                      <a:pt x="2582" y="1"/>
                      <a:pt x="25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6599243" y="3739252"/>
                <a:ext cx="315491" cy="682983"/>
              </a:xfrm>
              <a:custGeom>
                <a:rect b="b" l="l" r="r" t="t"/>
                <a:pathLst>
                  <a:path extrusionOk="0" h="19425" w="8973">
                    <a:moveTo>
                      <a:pt x="3860" y="1"/>
                    </a:moveTo>
                    <a:lnTo>
                      <a:pt x="1905" y="301"/>
                    </a:lnTo>
                    <a:cubicBezTo>
                      <a:pt x="401" y="3384"/>
                      <a:pt x="0" y="10577"/>
                      <a:pt x="0" y="10577"/>
                    </a:cubicBezTo>
                    <a:lnTo>
                      <a:pt x="5514" y="19424"/>
                    </a:lnTo>
                    <a:lnTo>
                      <a:pt x="6065" y="18372"/>
                    </a:lnTo>
                    <a:cubicBezTo>
                      <a:pt x="8973" y="13008"/>
                      <a:pt x="3860" y="1"/>
                      <a:pt x="38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6345423" y="3507512"/>
                <a:ext cx="447692" cy="914723"/>
              </a:xfrm>
              <a:custGeom>
                <a:rect b="b" l="l" r="r" t="t"/>
                <a:pathLst>
                  <a:path extrusionOk="0" h="26016" w="12733">
                    <a:moveTo>
                      <a:pt x="3836" y="0"/>
                    </a:moveTo>
                    <a:cubicBezTo>
                      <a:pt x="3835" y="1"/>
                      <a:pt x="2582" y="2181"/>
                      <a:pt x="1254" y="3309"/>
                    </a:cubicBezTo>
                    <a:cubicBezTo>
                      <a:pt x="1254" y="3309"/>
                      <a:pt x="277" y="5990"/>
                      <a:pt x="402" y="6090"/>
                    </a:cubicBezTo>
                    <a:cubicBezTo>
                      <a:pt x="527" y="6166"/>
                      <a:pt x="1856" y="6817"/>
                      <a:pt x="1856" y="6817"/>
                    </a:cubicBezTo>
                    <a:lnTo>
                      <a:pt x="1" y="8847"/>
                    </a:lnTo>
                    <a:lnTo>
                      <a:pt x="12733" y="26015"/>
                    </a:lnTo>
                    <a:cubicBezTo>
                      <a:pt x="12733" y="26015"/>
                      <a:pt x="9951" y="15289"/>
                      <a:pt x="6492" y="8722"/>
                    </a:cubicBezTo>
                    <a:cubicBezTo>
                      <a:pt x="3435" y="2883"/>
                      <a:pt x="3835" y="1"/>
                      <a:pt x="38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6786049" y="3557721"/>
                <a:ext cx="200939" cy="900623"/>
              </a:xfrm>
              <a:custGeom>
                <a:rect b="b" l="l" r="r" t="t"/>
                <a:pathLst>
                  <a:path extrusionOk="0" h="25615" w="5715">
                    <a:moveTo>
                      <a:pt x="151" y="1"/>
                    </a:moveTo>
                    <a:lnTo>
                      <a:pt x="151" y="1"/>
                    </a:lnTo>
                    <a:cubicBezTo>
                      <a:pt x="2456" y="11755"/>
                      <a:pt x="0" y="25615"/>
                      <a:pt x="0" y="25615"/>
                    </a:cubicBezTo>
                    <a:cubicBezTo>
                      <a:pt x="3208" y="20753"/>
                      <a:pt x="5715" y="6517"/>
                      <a:pt x="5715" y="6517"/>
                    </a:cubicBezTo>
                    <a:cubicBezTo>
                      <a:pt x="4762" y="6141"/>
                      <a:pt x="3885" y="5239"/>
                      <a:pt x="3885" y="5239"/>
                    </a:cubicBezTo>
                    <a:cubicBezTo>
                      <a:pt x="4086" y="5164"/>
                      <a:pt x="4436" y="4387"/>
                      <a:pt x="4436" y="4387"/>
                    </a:cubicBezTo>
                    <a:cubicBezTo>
                      <a:pt x="3083" y="3334"/>
                      <a:pt x="151" y="1"/>
                      <a:pt x="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6429175" y="4099677"/>
                <a:ext cx="212402" cy="325371"/>
              </a:xfrm>
              <a:custGeom>
                <a:rect b="b" l="l" r="r" t="t"/>
                <a:pathLst>
                  <a:path extrusionOk="0" h="9254" w="6041">
                    <a:moveTo>
                      <a:pt x="1629" y="0"/>
                    </a:moveTo>
                    <a:cubicBezTo>
                      <a:pt x="1629" y="1"/>
                      <a:pt x="0" y="5790"/>
                      <a:pt x="4912" y="9249"/>
                    </a:cubicBezTo>
                    <a:cubicBezTo>
                      <a:pt x="4916" y="9252"/>
                      <a:pt x="4917" y="9253"/>
                      <a:pt x="4917" y="9253"/>
                    </a:cubicBezTo>
                    <a:cubicBezTo>
                      <a:pt x="4919" y="9253"/>
                      <a:pt x="4862" y="9185"/>
                      <a:pt x="4862" y="9098"/>
                    </a:cubicBezTo>
                    <a:cubicBezTo>
                      <a:pt x="4912" y="8422"/>
                      <a:pt x="6040" y="3660"/>
                      <a:pt x="1629" y="0"/>
                    </a:cubicBezTo>
                    <a:close/>
                  </a:path>
                </a:pathLst>
              </a:custGeom>
              <a:solidFill>
                <a:srgbClr val="3844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6465284" y="4101435"/>
                <a:ext cx="160400" cy="280260"/>
              </a:xfrm>
              <a:custGeom>
                <a:rect b="b" l="l" r="r" t="t"/>
                <a:pathLst>
                  <a:path extrusionOk="0" h="7971" w="4562">
                    <a:moveTo>
                      <a:pt x="752" y="1"/>
                    </a:moveTo>
                    <a:lnTo>
                      <a:pt x="0" y="527"/>
                    </a:lnTo>
                    <a:lnTo>
                      <a:pt x="1479" y="7971"/>
                    </a:lnTo>
                    <a:cubicBezTo>
                      <a:pt x="3534" y="7169"/>
                      <a:pt x="4562" y="5790"/>
                      <a:pt x="4562" y="5790"/>
                    </a:cubicBezTo>
                    <a:cubicBezTo>
                      <a:pt x="3635" y="2306"/>
                      <a:pt x="853" y="51"/>
                      <a:pt x="7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6614222" y="3677581"/>
                <a:ext cx="141027" cy="151610"/>
              </a:xfrm>
              <a:custGeom>
                <a:rect b="b" l="l" r="r" t="t"/>
                <a:pathLst>
                  <a:path extrusionOk="0" h="4312" w="4011">
                    <a:moveTo>
                      <a:pt x="2005" y="0"/>
                    </a:moveTo>
                    <a:cubicBezTo>
                      <a:pt x="952" y="0"/>
                      <a:pt x="100" y="1078"/>
                      <a:pt x="25" y="2131"/>
                    </a:cubicBezTo>
                    <a:cubicBezTo>
                      <a:pt x="0" y="2206"/>
                      <a:pt x="0" y="2256"/>
                      <a:pt x="0" y="2306"/>
                    </a:cubicBezTo>
                    <a:cubicBezTo>
                      <a:pt x="0" y="2356"/>
                      <a:pt x="0" y="2406"/>
                      <a:pt x="0" y="2431"/>
                    </a:cubicBezTo>
                    <a:cubicBezTo>
                      <a:pt x="50" y="2958"/>
                      <a:pt x="276" y="3409"/>
                      <a:pt x="627" y="3760"/>
                    </a:cubicBezTo>
                    <a:cubicBezTo>
                      <a:pt x="852" y="3985"/>
                      <a:pt x="1128" y="4136"/>
                      <a:pt x="1429" y="4236"/>
                    </a:cubicBezTo>
                    <a:cubicBezTo>
                      <a:pt x="1454" y="4236"/>
                      <a:pt x="1504" y="4261"/>
                      <a:pt x="1529" y="4261"/>
                    </a:cubicBezTo>
                    <a:cubicBezTo>
                      <a:pt x="1679" y="4311"/>
                      <a:pt x="1830" y="4311"/>
                      <a:pt x="2005" y="4311"/>
                    </a:cubicBezTo>
                    <a:cubicBezTo>
                      <a:pt x="2181" y="4311"/>
                      <a:pt x="2331" y="4311"/>
                      <a:pt x="2506" y="4261"/>
                    </a:cubicBezTo>
                    <a:cubicBezTo>
                      <a:pt x="2531" y="4261"/>
                      <a:pt x="2556" y="4236"/>
                      <a:pt x="2582" y="4236"/>
                    </a:cubicBezTo>
                    <a:cubicBezTo>
                      <a:pt x="2907" y="4136"/>
                      <a:pt x="3183" y="3985"/>
                      <a:pt x="3409" y="3760"/>
                    </a:cubicBezTo>
                    <a:cubicBezTo>
                      <a:pt x="3760" y="3409"/>
                      <a:pt x="3985" y="2958"/>
                      <a:pt x="4010" y="2431"/>
                    </a:cubicBezTo>
                    <a:cubicBezTo>
                      <a:pt x="4010" y="2406"/>
                      <a:pt x="4010" y="2356"/>
                      <a:pt x="4010" y="2306"/>
                    </a:cubicBezTo>
                    <a:cubicBezTo>
                      <a:pt x="4010" y="2256"/>
                      <a:pt x="4010" y="2206"/>
                      <a:pt x="4010" y="2131"/>
                    </a:cubicBezTo>
                    <a:cubicBezTo>
                      <a:pt x="3910" y="1078"/>
                      <a:pt x="3058" y="0"/>
                      <a:pt x="2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6635353" y="3808869"/>
                <a:ext cx="98729" cy="18564"/>
              </a:xfrm>
              <a:custGeom>
                <a:rect b="b" l="l" r="r" t="t"/>
                <a:pathLst>
                  <a:path extrusionOk="0" h="528" w="2808">
                    <a:moveTo>
                      <a:pt x="1" y="1"/>
                    </a:moveTo>
                    <a:lnTo>
                      <a:pt x="151" y="527"/>
                    </a:lnTo>
                    <a:lnTo>
                      <a:pt x="2657" y="527"/>
                    </a:lnTo>
                    <a:lnTo>
                      <a:pt x="28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6614222" y="3752472"/>
                <a:ext cx="141027" cy="10618"/>
              </a:xfrm>
              <a:custGeom>
                <a:rect b="b" l="l" r="r" t="t"/>
                <a:pathLst>
                  <a:path extrusionOk="0" h="302" w="4011">
                    <a:moveTo>
                      <a:pt x="25" y="1"/>
                    </a:moveTo>
                    <a:cubicBezTo>
                      <a:pt x="0" y="76"/>
                      <a:pt x="0" y="126"/>
                      <a:pt x="0" y="176"/>
                    </a:cubicBezTo>
                    <a:cubicBezTo>
                      <a:pt x="0" y="226"/>
                      <a:pt x="0" y="276"/>
                      <a:pt x="0" y="301"/>
                    </a:cubicBezTo>
                    <a:lnTo>
                      <a:pt x="4010" y="301"/>
                    </a:lnTo>
                    <a:cubicBezTo>
                      <a:pt x="4010" y="276"/>
                      <a:pt x="4010" y="226"/>
                      <a:pt x="4010" y="176"/>
                    </a:cubicBezTo>
                    <a:cubicBezTo>
                      <a:pt x="4010" y="126"/>
                      <a:pt x="4010" y="76"/>
                      <a:pt x="4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6640627" y="3826484"/>
                <a:ext cx="88181" cy="251183"/>
              </a:xfrm>
              <a:custGeom>
                <a:rect b="b" l="l" r="r" t="t"/>
                <a:pathLst>
                  <a:path extrusionOk="0" h="7144" w="2508">
                    <a:moveTo>
                      <a:pt x="1" y="1"/>
                    </a:moveTo>
                    <a:lnTo>
                      <a:pt x="302" y="6818"/>
                    </a:lnTo>
                    <a:cubicBezTo>
                      <a:pt x="327" y="6993"/>
                      <a:pt x="427" y="7144"/>
                      <a:pt x="552" y="7144"/>
                    </a:cubicBezTo>
                    <a:lnTo>
                      <a:pt x="1956" y="7144"/>
                    </a:lnTo>
                    <a:cubicBezTo>
                      <a:pt x="2081" y="7144"/>
                      <a:pt x="2206" y="6993"/>
                      <a:pt x="2206" y="6818"/>
                    </a:cubicBezTo>
                    <a:lnTo>
                      <a:pt x="25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6653847" y="4064412"/>
                <a:ext cx="61741" cy="82872"/>
              </a:xfrm>
              <a:custGeom>
                <a:rect b="b" l="l" r="r" t="t"/>
                <a:pathLst>
                  <a:path extrusionOk="0" h="2357" w="1756">
                    <a:moveTo>
                      <a:pt x="277" y="1"/>
                    </a:moveTo>
                    <a:cubicBezTo>
                      <a:pt x="126" y="1"/>
                      <a:pt x="1" y="176"/>
                      <a:pt x="26" y="377"/>
                    </a:cubicBezTo>
                    <a:lnTo>
                      <a:pt x="126" y="2031"/>
                    </a:lnTo>
                    <a:cubicBezTo>
                      <a:pt x="126" y="2206"/>
                      <a:pt x="252" y="2357"/>
                      <a:pt x="377" y="2357"/>
                    </a:cubicBezTo>
                    <a:lnTo>
                      <a:pt x="1379" y="2357"/>
                    </a:lnTo>
                    <a:cubicBezTo>
                      <a:pt x="1530" y="2357"/>
                      <a:pt x="1630" y="2206"/>
                      <a:pt x="1630" y="2031"/>
                    </a:cubicBezTo>
                    <a:lnTo>
                      <a:pt x="1755" y="377"/>
                    </a:lnTo>
                    <a:cubicBezTo>
                      <a:pt x="1755" y="176"/>
                      <a:pt x="1655" y="1"/>
                      <a:pt x="1505" y="1"/>
                    </a:cubicBez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6676771" y="4146370"/>
                <a:ext cx="15892" cy="27354"/>
              </a:xfrm>
              <a:custGeom>
                <a:rect b="b" l="l" r="r" t="t"/>
                <a:pathLst>
                  <a:path extrusionOk="0" h="778" w="452">
                    <a:moveTo>
                      <a:pt x="1" y="1"/>
                    </a:moveTo>
                    <a:lnTo>
                      <a:pt x="1" y="552"/>
                    </a:lnTo>
                    <a:cubicBezTo>
                      <a:pt x="1" y="677"/>
                      <a:pt x="101" y="778"/>
                      <a:pt x="226" y="778"/>
                    </a:cubicBezTo>
                    <a:cubicBezTo>
                      <a:pt x="351" y="778"/>
                      <a:pt x="452" y="677"/>
                      <a:pt x="452" y="552"/>
                    </a:cubicBezTo>
                    <a:lnTo>
                      <a:pt x="452" y="1"/>
                    </a:ln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6466620" y="3897683"/>
                <a:ext cx="324738" cy="347064"/>
              </a:xfrm>
              <a:custGeom>
                <a:rect b="b" l="l" r="r" t="t"/>
                <a:pathLst>
                  <a:path extrusionOk="0" h="9871" w="9236">
                    <a:moveTo>
                      <a:pt x="6881" y="1"/>
                    </a:moveTo>
                    <a:cubicBezTo>
                      <a:pt x="5481" y="1"/>
                      <a:pt x="3728" y="1207"/>
                      <a:pt x="3020" y="2512"/>
                    </a:cubicBezTo>
                    <a:cubicBezTo>
                      <a:pt x="1892" y="4618"/>
                      <a:pt x="815" y="5796"/>
                      <a:pt x="815" y="5796"/>
                    </a:cubicBezTo>
                    <a:cubicBezTo>
                      <a:pt x="0" y="7703"/>
                      <a:pt x="2037" y="9871"/>
                      <a:pt x="2353" y="9871"/>
                    </a:cubicBezTo>
                    <a:cubicBezTo>
                      <a:pt x="2378" y="9871"/>
                      <a:pt x="2392" y="9858"/>
                      <a:pt x="2394" y="9831"/>
                    </a:cubicBezTo>
                    <a:cubicBezTo>
                      <a:pt x="2419" y="9480"/>
                      <a:pt x="4524" y="9304"/>
                      <a:pt x="5577" y="8803"/>
                    </a:cubicBezTo>
                    <a:cubicBezTo>
                      <a:pt x="6604" y="8327"/>
                      <a:pt x="7356" y="6773"/>
                      <a:pt x="7356" y="6773"/>
                    </a:cubicBezTo>
                    <a:cubicBezTo>
                      <a:pt x="7356" y="6773"/>
                      <a:pt x="8434" y="6748"/>
                      <a:pt x="8709" y="6297"/>
                    </a:cubicBezTo>
                    <a:cubicBezTo>
                      <a:pt x="8985" y="5846"/>
                      <a:pt x="8785" y="5269"/>
                      <a:pt x="8785" y="5269"/>
                    </a:cubicBezTo>
                    <a:cubicBezTo>
                      <a:pt x="9110" y="4442"/>
                      <a:pt x="8785" y="3615"/>
                      <a:pt x="8785" y="3615"/>
                    </a:cubicBezTo>
                    <a:cubicBezTo>
                      <a:pt x="9236" y="2963"/>
                      <a:pt x="8734" y="1886"/>
                      <a:pt x="8734" y="1886"/>
                    </a:cubicBezTo>
                    <a:lnTo>
                      <a:pt x="8709" y="1510"/>
                    </a:lnTo>
                    <a:cubicBezTo>
                      <a:pt x="8420" y="426"/>
                      <a:pt x="7713" y="1"/>
                      <a:pt x="6881" y="1"/>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6415357" y="4101400"/>
                <a:ext cx="190075" cy="261837"/>
              </a:xfrm>
              <a:custGeom>
                <a:rect b="b" l="l" r="r" t="t"/>
                <a:pathLst>
                  <a:path extrusionOk="0" h="7447" w="5406">
                    <a:moveTo>
                      <a:pt x="2178" y="0"/>
                    </a:moveTo>
                    <a:cubicBezTo>
                      <a:pt x="2176" y="0"/>
                      <a:pt x="2174" y="1"/>
                      <a:pt x="2172" y="2"/>
                    </a:cubicBezTo>
                    <a:cubicBezTo>
                      <a:pt x="1" y="861"/>
                      <a:pt x="420" y="7446"/>
                      <a:pt x="2304" y="7446"/>
                    </a:cubicBezTo>
                    <a:cubicBezTo>
                      <a:pt x="2398" y="7446"/>
                      <a:pt x="2497" y="7430"/>
                      <a:pt x="2598" y="7395"/>
                    </a:cubicBezTo>
                    <a:cubicBezTo>
                      <a:pt x="4754" y="6668"/>
                      <a:pt x="5405" y="5340"/>
                      <a:pt x="5405" y="5340"/>
                    </a:cubicBezTo>
                    <a:cubicBezTo>
                      <a:pt x="3072" y="3900"/>
                      <a:pt x="2386" y="0"/>
                      <a:pt x="21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5978845" y="3763934"/>
                <a:ext cx="623070" cy="796901"/>
              </a:xfrm>
              <a:custGeom>
                <a:rect b="b" l="l" r="r" t="t"/>
                <a:pathLst>
                  <a:path extrusionOk="0" h="22665" w="17721">
                    <a:moveTo>
                      <a:pt x="3760" y="0"/>
                    </a:moveTo>
                    <a:cubicBezTo>
                      <a:pt x="2883" y="502"/>
                      <a:pt x="2307" y="928"/>
                      <a:pt x="2256" y="1128"/>
                    </a:cubicBezTo>
                    <a:cubicBezTo>
                      <a:pt x="2031" y="2131"/>
                      <a:pt x="427" y="13559"/>
                      <a:pt x="327" y="14387"/>
                    </a:cubicBezTo>
                    <a:cubicBezTo>
                      <a:pt x="51" y="14863"/>
                      <a:pt x="1" y="21078"/>
                      <a:pt x="427" y="21630"/>
                    </a:cubicBezTo>
                    <a:cubicBezTo>
                      <a:pt x="427" y="21647"/>
                      <a:pt x="1865" y="22665"/>
                      <a:pt x="4538" y="22665"/>
                    </a:cubicBezTo>
                    <a:cubicBezTo>
                      <a:pt x="5811" y="22665"/>
                      <a:pt x="7363" y="22434"/>
                      <a:pt x="9174" y="21755"/>
                    </a:cubicBezTo>
                    <a:cubicBezTo>
                      <a:pt x="14813" y="19675"/>
                      <a:pt x="17720" y="18798"/>
                      <a:pt x="17720" y="18798"/>
                    </a:cubicBezTo>
                    <a:cubicBezTo>
                      <a:pt x="14813" y="17093"/>
                      <a:pt x="14562" y="11279"/>
                      <a:pt x="14437" y="9524"/>
                    </a:cubicBezTo>
                    <a:cubicBezTo>
                      <a:pt x="13234" y="9825"/>
                      <a:pt x="7971" y="13309"/>
                      <a:pt x="7971" y="13309"/>
                    </a:cubicBezTo>
                    <a:cubicBezTo>
                      <a:pt x="7971" y="13309"/>
                      <a:pt x="8522" y="7143"/>
                      <a:pt x="7695" y="4061"/>
                    </a:cubicBezTo>
                    <a:cubicBezTo>
                      <a:pt x="6918" y="1078"/>
                      <a:pt x="4838" y="502"/>
                      <a:pt x="3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6667067" y="3948981"/>
                <a:ext cx="105796" cy="17650"/>
              </a:xfrm>
              <a:custGeom>
                <a:rect b="b" l="l" r="r" t="t"/>
                <a:pathLst>
                  <a:path extrusionOk="0" h="502" w="3009">
                    <a:moveTo>
                      <a:pt x="2357" y="1"/>
                    </a:moveTo>
                    <a:cubicBezTo>
                      <a:pt x="2131" y="1"/>
                      <a:pt x="1931" y="26"/>
                      <a:pt x="1705" y="26"/>
                    </a:cubicBezTo>
                    <a:lnTo>
                      <a:pt x="1705" y="51"/>
                    </a:lnTo>
                    <a:lnTo>
                      <a:pt x="853" y="251"/>
                    </a:lnTo>
                    <a:lnTo>
                      <a:pt x="1" y="477"/>
                    </a:lnTo>
                    <a:lnTo>
                      <a:pt x="26" y="502"/>
                    </a:lnTo>
                    <a:lnTo>
                      <a:pt x="878" y="352"/>
                    </a:lnTo>
                    <a:lnTo>
                      <a:pt x="1730" y="201"/>
                    </a:lnTo>
                    <a:lnTo>
                      <a:pt x="1705" y="201"/>
                    </a:lnTo>
                    <a:cubicBezTo>
                      <a:pt x="1931" y="201"/>
                      <a:pt x="2156" y="201"/>
                      <a:pt x="2357" y="176"/>
                    </a:cubicBezTo>
                    <a:cubicBezTo>
                      <a:pt x="2582" y="151"/>
                      <a:pt x="2808" y="126"/>
                      <a:pt x="3008" y="76"/>
                    </a:cubicBezTo>
                    <a:lnTo>
                      <a:pt x="3008" y="51"/>
                    </a:lnTo>
                    <a:cubicBezTo>
                      <a:pt x="2783" y="26"/>
                      <a:pt x="2582" y="1"/>
                      <a:pt x="2357"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6697023" y="4004499"/>
                <a:ext cx="78477" cy="20322"/>
              </a:xfrm>
              <a:custGeom>
                <a:rect b="b" l="l" r="r" t="t"/>
                <a:pathLst>
                  <a:path extrusionOk="0" h="578" w="2232">
                    <a:moveTo>
                      <a:pt x="1555" y="1"/>
                    </a:moveTo>
                    <a:cubicBezTo>
                      <a:pt x="1405" y="26"/>
                      <a:pt x="1279" y="76"/>
                      <a:pt x="1154" y="126"/>
                    </a:cubicBezTo>
                    <a:lnTo>
                      <a:pt x="778" y="226"/>
                    </a:lnTo>
                    <a:cubicBezTo>
                      <a:pt x="502" y="301"/>
                      <a:pt x="252" y="402"/>
                      <a:pt x="1" y="477"/>
                    </a:cubicBezTo>
                    <a:cubicBezTo>
                      <a:pt x="277" y="427"/>
                      <a:pt x="527" y="402"/>
                      <a:pt x="803" y="326"/>
                    </a:cubicBezTo>
                    <a:lnTo>
                      <a:pt x="1204" y="251"/>
                    </a:lnTo>
                    <a:cubicBezTo>
                      <a:pt x="1310" y="230"/>
                      <a:pt x="1417" y="209"/>
                      <a:pt x="1523" y="187"/>
                    </a:cubicBezTo>
                    <a:lnTo>
                      <a:pt x="1523" y="187"/>
                    </a:lnTo>
                    <a:cubicBezTo>
                      <a:pt x="1640" y="259"/>
                      <a:pt x="1737" y="330"/>
                      <a:pt x="1856" y="402"/>
                    </a:cubicBezTo>
                    <a:cubicBezTo>
                      <a:pt x="1956" y="452"/>
                      <a:pt x="2081" y="527"/>
                      <a:pt x="2207" y="577"/>
                    </a:cubicBezTo>
                    <a:lnTo>
                      <a:pt x="2232" y="552"/>
                    </a:lnTo>
                    <a:cubicBezTo>
                      <a:pt x="2131" y="452"/>
                      <a:pt x="2031" y="352"/>
                      <a:pt x="1931" y="276"/>
                    </a:cubicBezTo>
                    <a:cubicBezTo>
                      <a:pt x="1831" y="176"/>
                      <a:pt x="1730" y="101"/>
                      <a:pt x="1630" y="26"/>
                    </a:cubicBezTo>
                    <a:lnTo>
                      <a:pt x="1580" y="1"/>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6709365" y="4068842"/>
                <a:ext cx="66136" cy="14134"/>
              </a:xfrm>
              <a:custGeom>
                <a:rect b="b" l="l" r="r" t="t"/>
                <a:pathLst>
                  <a:path extrusionOk="0" h="402" w="1881">
                    <a:moveTo>
                      <a:pt x="1354" y="0"/>
                    </a:moveTo>
                    <a:cubicBezTo>
                      <a:pt x="1254" y="25"/>
                      <a:pt x="1129" y="50"/>
                      <a:pt x="1028" y="75"/>
                    </a:cubicBezTo>
                    <a:lnTo>
                      <a:pt x="678" y="126"/>
                    </a:lnTo>
                    <a:cubicBezTo>
                      <a:pt x="452" y="176"/>
                      <a:pt x="226" y="226"/>
                      <a:pt x="1" y="276"/>
                    </a:cubicBezTo>
                    <a:lnTo>
                      <a:pt x="1" y="301"/>
                    </a:lnTo>
                    <a:cubicBezTo>
                      <a:pt x="226" y="276"/>
                      <a:pt x="452" y="276"/>
                      <a:pt x="703" y="251"/>
                    </a:cubicBezTo>
                    <a:lnTo>
                      <a:pt x="1028" y="226"/>
                    </a:lnTo>
                    <a:cubicBezTo>
                      <a:pt x="1152" y="226"/>
                      <a:pt x="1275" y="202"/>
                      <a:pt x="1374" y="201"/>
                    </a:cubicBezTo>
                    <a:lnTo>
                      <a:pt x="1374" y="201"/>
                    </a:lnTo>
                    <a:cubicBezTo>
                      <a:pt x="1535" y="289"/>
                      <a:pt x="1695" y="355"/>
                      <a:pt x="1856" y="401"/>
                    </a:cubicBezTo>
                    <a:lnTo>
                      <a:pt x="1881" y="401"/>
                    </a:lnTo>
                    <a:cubicBezTo>
                      <a:pt x="1730" y="251"/>
                      <a:pt x="1580" y="126"/>
                      <a:pt x="1429" y="25"/>
                    </a:cubicBezTo>
                    <a:lnTo>
                      <a:pt x="1404" y="0"/>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6367469" y="2974452"/>
                <a:ext cx="537561" cy="345025"/>
              </a:xfrm>
              <a:custGeom>
                <a:rect b="b" l="l" r="r" t="t"/>
                <a:pathLst>
                  <a:path extrusionOk="0" h="9813" w="15289">
                    <a:moveTo>
                      <a:pt x="7514" y="1"/>
                    </a:moveTo>
                    <a:cubicBezTo>
                      <a:pt x="5772" y="1"/>
                      <a:pt x="4246" y="427"/>
                      <a:pt x="3710" y="926"/>
                    </a:cubicBezTo>
                    <a:cubicBezTo>
                      <a:pt x="2532" y="2003"/>
                      <a:pt x="1" y="700"/>
                      <a:pt x="1229" y="8369"/>
                    </a:cubicBezTo>
                    <a:cubicBezTo>
                      <a:pt x="1229" y="8369"/>
                      <a:pt x="1348" y="8321"/>
                      <a:pt x="1528" y="8321"/>
                    </a:cubicBezTo>
                    <a:cubicBezTo>
                      <a:pt x="1883" y="8321"/>
                      <a:pt x="2475" y="8508"/>
                      <a:pt x="2858" y="9622"/>
                    </a:cubicBezTo>
                    <a:cubicBezTo>
                      <a:pt x="2858" y="9622"/>
                      <a:pt x="2996" y="9812"/>
                      <a:pt x="3095" y="9812"/>
                    </a:cubicBezTo>
                    <a:cubicBezTo>
                      <a:pt x="3164" y="9812"/>
                      <a:pt x="3215" y="9718"/>
                      <a:pt x="3183" y="9397"/>
                    </a:cubicBezTo>
                    <a:cubicBezTo>
                      <a:pt x="3008" y="7893"/>
                      <a:pt x="2381" y="4560"/>
                      <a:pt x="3183" y="4109"/>
                    </a:cubicBezTo>
                    <a:lnTo>
                      <a:pt x="3183" y="4109"/>
                    </a:lnTo>
                    <a:cubicBezTo>
                      <a:pt x="2858" y="5111"/>
                      <a:pt x="3083" y="5412"/>
                      <a:pt x="3108" y="5662"/>
                    </a:cubicBezTo>
                    <a:cubicBezTo>
                      <a:pt x="5690" y="5637"/>
                      <a:pt x="6366" y="4109"/>
                      <a:pt x="7519" y="4109"/>
                    </a:cubicBezTo>
                    <a:cubicBezTo>
                      <a:pt x="7344" y="4660"/>
                      <a:pt x="6868" y="5011"/>
                      <a:pt x="6141" y="5236"/>
                    </a:cubicBezTo>
                    <a:cubicBezTo>
                      <a:pt x="6430" y="5385"/>
                      <a:pt x="6869" y="5454"/>
                      <a:pt x="7386" y="5454"/>
                    </a:cubicBezTo>
                    <a:cubicBezTo>
                      <a:pt x="8614" y="5454"/>
                      <a:pt x="10282" y="5062"/>
                      <a:pt x="11429" y="4409"/>
                    </a:cubicBezTo>
                    <a:cubicBezTo>
                      <a:pt x="11578" y="4324"/>
                      <a:pt x="11706" y="4285"/>
                      <a:pt x="11816" y="4285"/>
                    </a:cubicBezTo>
                    <a:cubicBezTo>
                      <a:pt x="12777" y="4285"/>
                      <a:pt x="12392" y="7298"/>
                      <a:pt x="13359" y="9322"/>
                    </a:cubicBezTo>
                    <a:cubicBezTo>
                      <a:pt x="13359" y="9322"/>
                      <a:pt x="15289" y="3758"/>
                      <a:pt x="12457" y="1502"/>
                    </a:cubicBezTo>
                    <a:cubicBezTo>
                      <a:pt x="11068" y="396"/>
                      <a:pt x="9191" y="1"/>
                      <a:pt x="7514" y="1"/>
                    </a:cubicBezTo>
                    <a:close/>
                  </a:path>
                </a:pathLst>
              </a:custGeom>
              <a:solidFill>
                <a:srgbClr val="573D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6818642" y="3278726"/>
                <a:ext cx="50279" cy="118665"/>
              </a:xfrm>
              <a:custGeom>
                <a:rect b="b" l="l" r="r" t="t"/>
                <a:pathLst>
                  <a:path extrusionOk="0" h="3375" w="1430">
                    <a:moveTo>
                      <a:pt x="766" y="0"/>
                    </a:moveTo>
                    <a:cubicBezTo>
                      <a:pt x="531" y="0"/>
                      <a:pt x="352" y="592"/>
                      <a:pt x="352" y="592"/>
                    </a:cubicBezTo>
                    <a:cubicBezTo>
                      <a:pt x="377" y="2021"/>
                      <a:pt x="1" y="3374"/>
                      <a:pt x="1" y="3374"/>
                    </a:cubicBezTo>
                    <a:cubicBezTo>
                      <a:pt x="602" y="3224"/>
                      <a:pt x="1429" y="1144"/>
                      <a:pt x="1028" y="267"/>
                    </a:cubicBezTo>
                    <a:cubicBezTo>
                      <a:pt x="937" y="72"/>
                      <a:pt x="848" y="0"/>
                      <a:pt x="766" y="0"/>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6408219" y="3298205"/>
                <a:ext cx="67683" cy="127209"/>
              </a:xfrm>
              <a:custGeom>
                <a:rect b="b" l="l" r="r" t="t"/>
                <a:pathLst>
                  <a:path extrusionOk="0" h="3618" w="1925">
                    <a:moveTo>
                      <a:pt x="598" y="1"/>
                    </a:moveTo>
                    <a:cubicBezTo>
                      <a:pt x="425" y="1"/>
                      <a:pt x="260" y="185"/>
                      <a:pt x="145" y="715"/>
                    </a:cubicBezTo>
                    <a:cubicBezTo>
                      <a:pt x="0" y="1376"/>
                      <a:pt x="978" y="3617"/>
                      <a:pt x="1593" y="3617"/>
                    </a:cubicBezTo>
                    <a:cubicBezTo>
                      <a:pt x="1725" y="3617"/>
                      <a:pt x="1840" y="3515"/>
                      <a:pt x="1924" y="3271"/>
                    </a:cubicBezTo>
                    <a:lnTo>
                      <a:pt x="1423" y="941"/>
                    </a:lnTo>
                    <a:cubicBezTo>
                      <a:pt x="1423" y="941"/>
                      <a:pt x="989" y="1"/>
                      <a:pt x="598" y="1"/>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7591459" y="3290716"/>
                <a:ext cx="276744" cy="727179"/>
              </a:xfrm>
              <a:custGeom>
                <a:rect b="b" l="l" r="r" t="t"/>
                <a:pathLst>
                  <a:path extrusionOk="0" h="20682" w="7871">
                    <a:moveTo>
                      <a:pt x="3978" y="0"/>
                    </a:moveTo>
                    <a:cubicBezTo>
                      <a:pt x="3266" y="0"/>
                      <a:pt x="2843" y="6647"/>
                      <a:pt x="2185" y="6647"/>
                    </a:cubicBezTo>
                    <a:cubicBezTo>
                      <a:pt x="2175" y="6647"/>
                      <a:pt x="2166" y="6645"/>
                      <a:pt x="2156" y="6642"/>
                    </a:cubicBezTo>
                    <a:cubicBezTo>
                      <a:pt x="1479" y="6417"/>
                      <a:pt x="1730" y="4688"/>
                      <a:pt x="1755" y="4111"/>
                    </a:cubicBezTo>
                    <a:cubicBezTo>
                      <a:pt x="1780" y="3548"/>
                      <a:pt x="1469" y="2505"/>
                      <a:pt x="776" y="2505"/>
                    </a:cubicBezTo>
                    <a:cubicBezTo>
                      <a:pt x="760" y="2505"/>
                      <a:pt x="744" y="2506"/>
                      <a:pt x="728" y="2507"/>
                    </a:cubicBezTo>
                    <a:cubicBezTo>
                      <a:pt x="26" y="2532"/>
                      <a:pt x="352" y="4713"/>
                      <a:pt x="327" y="4988"/>
                    </a:cubicBezTo>
                    <a:cubicBezTo>
                      <a:pt x="201" y="6617"/>
                      <a:pt x="51" y="7444"/>
                      <a:pt x="26" y="8622"/>
                    </a:cubicBezTo>
                    <a:cubicBezTo>
                      <a:pt x="1" y="10853"/>
                      <a:pt x="1078" y="12231"/>
                      <a:pt x="1078" y="12231"/>
                    </a:cubicBezTo>
                    <a:lnTo>
                      <a:pt x="728" y="13986"/>
                    </a:lnTo>
                    <a:cubicBezTo>
                      <a:pt x="728" y="13986"/>
                      <a:pt x="2733" y="20477"/>
                      <a:pt x="3384" y="20678"/>
                    </a:cubicBezTo>
                    <a:cubicBezTo>
                      <a:pt x="3394" y="20680"/>
                      <a:pt x="3404" y="20682"/>
                      <a:pt x="3413" y="20682"/>
                    </a:cubicBezTo>
                    <a:cubicBezTo>
                      <a:pt x="4083" y="20682"/>
                      <a:pt x="4846" y="13950"/>
                      <a:pt x="5414" y="13184"/>
                    </a:cubicBezTo>
                    <a:cubicBezTo>
                      <a:pt x="6016" y="12407"/>
                      <a:pt x="6642" y="11229"/>
                      <a:pt x="7244" y="8798"/>
                    </a:cubicBezTo>
                    <a:cubicBezTo>
                      <a:pt x="7870" y="6392"/>
                      <a:pt x="7144" y="6141"/>
                      <a:pt x="6743" y="5840"/>
                    </a:cubicBezTo>
                    <a:cubicBezTo>
                      <a:pt x="6793" y="5339"/>
                      <a:pt x="6642" y="4913"/>
                      <a:pt x="6542" y="4562"/>
                    </a:cubicBezTo>
                    <a:cubicBezTo>
                      <a:pt x="6342" y="3911"/>
                      <a:pt x="6041" y="3735"/>
                      <a:pt x="5690" y="3510"/>
                    </a:cubicBezTo>
                    <a:cubicBezTo>
                      <a:pt x="5740" y="2382"/>
                      <a:pt x="5966" y="1530"/>
                      <a:pt x="5013" y="803"/>
                    </a:cubicBezTo>
                    <a:cubicBezTo>
                      <a:pt x="4888" y="327"/>
                      <a:pt x="4713" y="76"/>
                      <a:pt x="3986" y="1"/>
                    </a:cubicBezTo>
                    <a:cubicBezTo>
                      <a:pt x="3983" y="1"/>
                      <a:pt x="3980" y="0"/>
                      <a:pt x="397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7765079" y="3410612"/>
                <a:ext cx="28233" cy="136597"/>
              </a:xfrm>
              <a:custGeom>
                <a:rect b="b" l="l" r="r" t="t"/>
                <a:pathLst>
                  <a:path extrusionOk="0" h="3885" w="803">
                    <a:moveTo>
                      <a:pt x="424" y="0"/>
                    </a:moveTo>
                    <a:cubicBezTo>
                      <a:pt x="336" y="0"/>
                      <a:pt x="249" y="22"/>
                      <a:pt x="176" y="74"/>
                    </a:cubicBezTo>
                    <a:cubicBezTo>
                      <a:pt x="75" y="150"/>
                      <a:pt x="0" y="250"/>
                      <a:pt x="0" y="375"/>
                    </a:cubicBezTo>
                    <a:cubicBezTo>
                      <a:pt x="0" y="501"/>
                      <a:pt x="50" y="626"/>
                      <a:pt x="100" y="701"/>
                    </a:cubicBezTo>
                    <a:cubicBezTo>
                      <a:pt x="176" y="877"/>
                      <a:pt x="251" y="1052"/>
                      <a:pt x="326" y="1227"/>
                    </a:cubicBezTo>
                    <a:cubicBezTo>
                      <a:pt x="420" y="1415"/>
                      <a:pt x="469" y="1580"/>
                      <a:pt x="619" y="1744"/>
                    </a:cubicBezTo>
                    <a:lnTo>
                      <a:pt x="619" y="1744"/>
                    </a:lnTo>
                    <a:cubicBezTo>
                      <a:pt x="548" y="2105"/>
                      <a:pt x="500" y="2444"/>
                      <a:pt x="451" y="2806"/>
                    </a:cubicBezTo>
                    <a:cubicBezTo>
                      <a:pt x="401" y="3182"/>
                      <a:pt x="351" y="3533"/>
                      <a:pt x="226" y="3884"/>
                    </a:cubicBezTo>
                    <a:cubicBezTo>
                      <a:pt x="426" y="3558"/>
                      <a:pt x="501" y="3207"/>
                      <a:pt x="577" y="2831"/>
                    </a:cubicBezTo>
                    <a:cubicBezTo>
                      <a:pt x="677" y="2481"/>
                      <a:pt x="727" y="2105"/>
                      <a:pt x="802" y="1729"/>
                    </a:cubicBezTo>
                    <a:lnTo>
                      <a:pt x="802" y="1704"/>
                    </a:lnTo>
                    <a:lnTo>
                      <a:pt x="777" y="1653"/>
                    </a:lnTo>
                    <a:cubicBezTo>
                      <a:pt x="652" y="1528"/>
                      <a:pt x="577" y="1353"/>
                      <a:pt x="476" y="1177"/>
                    </a:cubicBezTo>
                    <a:cubicBezTo>
                      <a:pt x="401" y="977"/>
                      <a:pt x="326" y="801"/>
                      <a:pt x="226" y="626"/>
                    </a:cubicBezTo>
                    <a:cubicBezTo>
                      <a:pt x="176" y="526"/>
                      <a:pt x="125" y="476"/>
                      <a:pt x="125" y="375"/>
                    </a:cubicBezTo>
                    <a:cubicBezTo>
                      <a:pt x="125" y="300"/>
                      <a:pt x="150" y="225"/>
                      <a:pt x="226" y="175"/>
                    </a:cubicBezTo>
                    <a:cubicBezTo>
                      <a:pt x="304" y="96"/>
                      <a:pt x="421" y="57"/>
                      <a:pt x="541" y="57"/>
                    </a:cubicBezTo>
                    <a:cubicBezTo>
                      <a:pt x="613" y="57"/>
                      <a:pt x="686" y="71"/>
                      <a:pt x="752" y="100"/>
                    </a:cubicBezTo>
                    <a:cubicBezTo>
                      <a:pt x="665" y="41"/>
                      <a:pt x="544" y="0"/>
                      <a:pt x="424"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7805583" y="3495101"/>
                <a:ext cx="20322" cy="78512"/>
              </a:xfrm>
              <a:custGeom>
                <a:rect b="b" l="l" r="r" t="t"/>
                <a:pathLst>
                  <a:path extrusionOk="0" h="2233" w="578">
                    <a:moveTo>
                      <a:pt x="480" y="1"/>
                    </a:moveTo>
                    <a:cubicBezTo>
                      <a:pt x="380" y="1"/>
                      <a:pt x="277" y="71"/>
                      <a:pt x="201" y="128"/>
                    </a:cubicBezTo>
                    <a:cubicBezTo>
                      <a:pt x="101" y="228"/>
                      <a:pt x="1" y="353"/>
                      <a:pt x="26" y="529"/>
                    </a:cubicBezTo>
                    <a:cubicBezTo>
                      <a:pt x="26" y="604"/>
                      <a:pt x="76" y="654"/>
                      <a:pt x="101" y="729"/>
                    </a:cubicBezTo>
                    <a:lnTo>
                      <a:pt x="176" y="905"/>
                    </a:lnTo>
                    <a:cubicBezTo>
                      <a:pt x="245" y="1018"/>
                      <a:pt x="292" y="1132"/>
                      <a:pt x="375" y="1245"/>
                    </a:cubicBezTo>
                    <a:lnTo>
                      <a:pt x="375" y="1245"/>
                    </a:lnTo>
                    <a:cubicBezTo>
                      <a:pt x="352" y="1414"/>
                      <a:pt x="351" y="1561"/>
                      <a:pt x="327" y="1732"/>
                    </a:cubicBezTo>
                    <a:cubicBezTo>
                      <a:pt x="302" y="1907"/>
                      <a:pt x="302" y="2083"/>
                      <a:pt x="227" y="2233"/>
                    </a:cubicBezTo>
                    <a:cubicBezTo>
                      <a:pt x="427" y="1932"/>
                      <a:pt x="427" y="1556"/>
                      <a:pt x="477" y="1255"/>
                    </a:cubicBezTo>
                    <a:lnTo>
                      <a:pt x="502" y="1230"/>
                    </a:lnTo>
                    <a:lnTo>
                      <a:pt x="477" y="1205"/>
                    </a:lnTo>
                    <a:cubicBezTo>
                      <a:pt x="402" y="1105"/>
                      <a:pt x="327" y="980"/>
                      <a:pt x="277" y="854"/>
                    </a:cubicBezTo>
                    <a:lnTo>
                      <a:pt x="176" y="679"/>
                    </a:lnTo>
                    <a:cubicBezTo>
                      <a:pt x="151" y="604"/>
                      <a:pt x="101" y="554"/>
                      <a:pt x="101" y="504"/>
                    </a:cubicBezTo>
                    <a:cubicBezTo>
                      <a:pt x="76" y="403"/>
                      <a:pt x="151" y="253"/>
                      <a:pt x="227" y="178"/>
                    </a:cubicBezTo>
                    <a:cubicBezTo>
                      <a:pt x="308" y="96"/>
                      <a:pt x="407" y="14"/>
                      <a:pt x="509" y="14"/>
                    </a:cubicBezTo>
                    <a:cubicBezTo>
                      <a:pt x="531" y="14"/>
                      <a:pt x="554" y="18"/>
                      <a:pt x="577" y="27"/>
                    </a:cubicBezTo>
                    <a:cubicBezTo>
                      <a:pt x="546" y="9"/>
                      <a:pt x="513" y="1"/>
                      <a:pt x="480"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7719230" y="3316629"/>
                <a:ext cx="50279" cy="215566"/>
              </a:xfrm>
              <a:custGeom>
                <a:rect b="b" l="l" r="r" t="t"/>
                <a:pathLst>
                  <a:path extrusionOk="0" h="6131" w="1430">
                    <a:moveTo>
                      <a:pt x="1112" y="0"/>
                    </a:moveTo>
                    <a:cubicBezTo>
                      <a:pt x="1047" y="0"/>
                      <a:pt x="984" y="19"/>
                      <a:pt x="928" y="66"/>
                    </a:cubicBezTo>
                    <a:cubicBezTo>
                      <a:pt x="778" y="191"/>
                      <a:pt x="728" y="392"/>
                      <a:pt x="703" y="567"/>
                    </a:cubicBezTo>
                    <a:lnTo>
                      <a:pt x="627" y="1570"/>
                    </a:lnTo>
                    <a:cubicBezTo>
                      <a:pt x="602" y="1895"/>
                      <a:pt x="577" y="2246"/>
                      <a:pt x="577" y="2572"/>
                    </a:cubicBezTo>
                    <a:cubicBezTo>
                      <a:pt x="577" y="2912"/>
                      <a:pt x="554" y="3228"/>
                      <a:pt x="621" y="3566"/>
                    </a:cubicBezTo>
                    <a:lnTo>
                      <a:pt x="621" y="3566"/>
                    </a:lnTo>
                    <a:cubicBezTo>
                      <a:pt x="450" y="3987"/>
                      <a:pt x="375" y="4407"/>
                      <a:pt x="277" y="4828"/>
                    </a:cubicBezTo>
                    <a:cubicBezTo>
                      <a:pt x="226" y="5053"/>
                      <a:pt x="176" y="5279"/>
                      <a:pt x="151" y="5504"/>
                    </a:cubicBezTo>
                    <a:cubicBezTo>
                      <a:pt x="101" y="5705"/>
                      <a:pt x="76" y="5930"/>
                      <a:pt x="1" y="6131"/>
                    </a:cubicBezTo>
                    <a:cubicBezTo>
                      <a:pt x="101" y="5930"/>
                      <a:pt x="151" y="5730"/>
                      <a:pt x="201" y="5504"/>
                    </a:cubicBezTo>
                    <a:lnTo>
                      <a:pt x="377" y="4853"/>
                    </a:lnTo>
                    <a:cubicBezTo>
                      <a:pt x="477" y="4427"/>
                      <a:pt x="602" y="4001"/>
                      <a:pt x="778" y="3600"/>
                    </a:cubicBezTo>
                    <a:lnTo>
                      <a:pt x="778" y="3575"/>
                    </a:lnTo>
                    <a:cubicBezTo>
                      <a:pt x="728" y="3249"/>
                      <a:pt x="753" y="2898"/>
                      <a:pt x="753" y="2572"/>
                    </a:cubicBezTo>
                    <a:lnTo>
                      <a:pt x="803" y="1570"/>
                    </a:lnTo>
                    <a:cubicBezTo>
                      <a:pt x="803" y="1244"/>
                      <a:pt x="853" y="918"/>
                      <a:pt x="853" y="567"/>
                    </a:cubicBezTo>
                    <a:cubicBezTo>
                      <a:pt x="853" y="417"/>
                      <a:pt x="878" y="241"/>
                      <a:pt x="978" y="141"/>
                    </a:cubicBezTo>
                    <a:cubicBezTo>
                      <a:pt x="1028" y="78"/>
                      <a:pt x="1104" y="53"/>
                      <a:pt x="1185" y="53"/>
                    </a:cubicBezTo>
                    <a:cubicBezTo>
                      <a:pt x="1267" y="53"/>
                      <a:pt x="1354" y="78"/>
                      <a:pt x="1429" y="116"/>
                    </a:cubicBezTo>
                    <a:cubicBezTo>
                      <a:pt x="1335" y="53"/>
                      <a:pt x="1221" y="0"/>
                      <a:pt x="1112"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7674296" y="3521612"/>
                <a:ext cx="52916" cy="104882"/>
              </a:xfrm>
              <a:custGeom>
                <a:rect b="b" l="l" r="r" t="t"/>
                <a:pathLst>
                  <a:path extrusionOk="0" h="2983" w="1505">
                    <a:moveTo>
                      <a:pt x="1" y="0"/>
                    </a:moveTo>
                    <a:lnTo>
                      <a:pt x="1" y="0"/>
                    </a:lnTo>
                    <a:cubicBezTo>
                      <a:pt x="301" y="501"/>
                      <a:pt x="602" y="953"/>
                      <a:pt x="878" y="1429"/>
                    </a:cubicBezTo>
                    <a:cubicBezTo>
                      <a:pt x="1003" y="1679"/>
                      <a:pt x="1128" y="1930"/>
                      <a:pt x="1229" y="2181"/>
                    </a:cubicBezTo>
                    <a:cubicBezTo>
                      <a:pt x="1329" y="2431"/>
                      <a:pt x="1429" y="2707"/>
                      <a:pt x="1454" y="2983"/>
                    </a:cubicBezTo>
                    <a:cubicBezTo>
                      <a:pt x="1504" y="2707"/>
                      <a:pt x="1454" y="2406"/>
                      <a:pt x="1379" y="2131"/>
                    </a:cubicBezTo>
                    <a:cubicBezTo>
                      <a:pt x="1279" y="1855"/>
                      <a:pt x="1154" y="1604"/>
                      <a:pt x="1028" y="1354"/>
                    </a:cubicBezTo>
                    <a:cubicBezTo>
                      <a:pt x="753" y="852"/>
                      <a:pt x="427" y="401"/>
                      <a:pt x="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7591459" y="3725153"/>
                <a:ext cx="230931" cy="202733"/>
              </a:xfrm>
              <a:custGeom>
                <a:rect b="b" l="l" r="r" t="t"/>
                <a:pathLst>
                  <a:path extrusionOk="0" h="5766" w="6568">
                    <a:moveTo>
                      <a:pt x="577" y="1"/>
                    </a:moveTo>
                    <a:lnTo>
                      <a:pt x="1" y="953"/>
                    </a:lnTo>
                    <a:cubicBezTo>
                      <a:pt x="778" y="5013"/>
                      <a:pt x="5815" y="5765"/>
                      <a:pt x="5815" y="5765"/>
                    </a:cubicBezTo>
                    <a:lnTo>
                      <a:pt x="6567" y="3560"/>
                    </a:lnTo>
                    <a:lnTo>
                      <a:pt x="5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7096230" y="3716363"/>
                <a:ext cx="719092" cy="657422"/>
              </a:xfrm>
              <a:custGeom>
                <a:rect b="b" l="l" r="r" t="t"/>
                <a:pathLst>
                  <a:path extrusionOk="0" h="18698" w="20452">
                    <a:moveTo>
                      <a:pt x="326" y="0"/>
                    </a:moveTo>
                    <a:lnTo>
                      <a:pt x="326" y="0"/>
                    </a:lnTo>
                    <a:cubicBezTo>
                      <a:pt x="376" y="2531"/>
                      <a:pt x="1404" y="4286"/>
                      <a:pt x="326" y="7920"/>
                    </a:cubicBezTo>
                    <a:cubicBezTo>
                      <a:pt x="0" y="8998"/>
                      <a:pt x="151" y="13083"/>
                      <a:pt x="126" y="13860"/>
                    </a:cubicBezTo>
                    <a:cubicBezTo>
                      <a:pt x="126" y="14963"/>
                      <a:pt x="627" y="15815"/>
                      <a:pt x="627" y="15815"/>
                    </a:cubicBezTo>
                    <a:cubicBezTo>
                      <a:pt x="1128" y="16040"/>
                      <a:pt x="1630" y="15965"/>
                      <a:pt x="2081" y="16166"/>
                    </a:cubicBezTo>
                    <a:cubicBezTo>
                      <a:pt x="2507" y="16341"/>
                      <a:pt x="3033" y="16968"/>
                      <a:pt x="4487" y="17293"/>
                    </a:cubicBezTo>
                    <a:cubicBezTo>
                      <a:pt x="6391" y="17745"/>
                      <a:pt x="6567" y="17970"/>
                      <a:pt x="8246" y="18371"/>
                    </a:cubicBezTo>
                    <a:cubicBezTo>
                      <a:pt x="8833" y="18511"/>
                      <a:pt x="9776" y="18697"/>
                      <a:pt x="10680" y="18697"/>
                    </a:cubicBezTo>
                    <a:cubicBezTo>
                      <a:pt x="11553" y="18697"/>
                      <a:pt x="12389" y="18524"/>
                      <a:pt x="12833" y="17970"/>
                    </a:cubicBezTo>
                    <a:cubicBezTo>
                      <a:pt x="14512" y="15940"/>
                      <a:pt x="15489" y="14161"/>
                      <a:pt x="17194" y="11504"/>
                    </a:cubicBezTo>
                    <a:cubicBezTo>
                      <a:pt x="17695" y="10727"/>
                      <a:pt x="20452" y="6617"/>
                      <a:pt x="20351" y="5990"/>
                    </a:cubicBezTo>
                    <a:cubicBezTo>
                      <a:pt x="19023" y="5489"/>
                      <a:pt x="15264" y="3033"/>
                      <a:pt x="13885" y="978"/>
                    </a:cubicBezTo>
                    <a:cubicBezTo>
                      <a:pt x="13334" y="1128"/>
                      <a:pt x="12908" y="2206"/>
                      <a:pt x="12306" y="3133"/>
                    </a:cubicBezTo>
                    <a:cubicBezTo>
                      <a:pt x="11504" y="4411"/>
                      <a:pt x="11003" y="6642"/>
                      <a:pt x="10251" y="7193"/>
                    </a:cubicBezTo>
                    <a:cubicBezTo>
                      <a:pt x="9073" y="8070"/>
                      <a:pt x="8697" y="8747"/>
                      <a:pt x="8948" y="9148"/>
                    </a:cubicBezTo>
                    <a:cubicBezTo>
                      <a:pt x="8747" y="9048"/>
                      <a:pt x="8597" y="8973"/>
                      <a:pt x="8522" y="8897"/>
                    </a:cubicBezTo>
                    <a:cubicBezTo>
                      <a:pt x="8196" y="8547"/>
                      <a:pt x="6442" y="7694"/>
                      <a:pt x="6091" y="7343"/>
                    </a:cubicBezTo>
                    <a:cubicBezTo>
                      <a:pt x="5915" y="7168"/>
                      <a:pt x="1604" y="1003"/>
                      <a:pt x="1404" y="727"/>
                    </a:cubicBezTo>
                    <a:cubicBezTo>
                      <a:pt x="1379" y="652"/>
                      <a:pt x="978" y="376"/>
                      <a:pt x="502" y="100"/>
                    </a:cubicBezTo>
                    <a:cubicBezTo>
                      <a:pt x="452" y="50"/>
                      <a:pt x="401" y="25"/>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5779699" y="4367561"/>
                <a:ext cx="1693728" cy="117223"/>
              </a:xfrm>
              <a:custGeom>
                <a:rect b="b" l="l" r="r" t="t"/>
                <a:pathLst>
                  <a:path extrusionOk="0" h="3334" w="48172">
                    <a:moveTo>
                      <a:pt x="1" y="1"/>
                    </a:moveTo>
                    <a:lnTo>
                      <a:pt x="753" y="3334"/>
                    </a:lnTo>
                    <a:lnTo>
                      <a:pt x="47419" y="3334"/>
                    </a:lnTo>
                    <a:lnTo>
                      <a:pt x="481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5888976" y="4497106"/>
                <a:ext cx="1475173" cy="900622"/>
              </a:xfrm>
              <a:custGeom>
                <a:rect b="b" l="l" r="r" t="t"/>
                <a:pathLst>
                  <a:path extrusionOk="0" h="9675" w="41956">
                    <a:moveTo>
                      <a:pt x="0" y="1"/>
                    </a:moveTo>
                    <a:lnTo>
                      <a:pt x="752" y="9675"/>
                    </a:lnTo>
                    <a:lnTo>
                      <a:pt x="41204" y="9675"/>
                    </a:lnTo>
                    <a:lnTo>
                      <a:pt x="419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5806139" y="4480355"/>
                <a:ext cx="1640847" cy="33507"/>
              </a:xfrm>
              <a:custGeom>
                <a:rect b="b" l="l" r="r" t="t"/>
                <a:pathLst>
                  <a:path extrusionOk="0" h="953" w="46668">
                    <a:moveTo>
                      <a:pt x="1" y="1"/>
                    </a:moveTo>
                    <a:lnTo>
                      <a:pt x="1" y="953"/>
                    </a:lnTo>
                    <a:lnTo>
                      <a:pt x="46667" y="953"/>
                    </a:lnTo>
                    <a:lnTo>
                      <a:pt x="466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22"/>
            <p:cNvSpPr/>
            <p:nvPr/>
          </p:nvSpPr>
          <p:spPr>
            <a:xfrm>
              <a:off x="6705621" y="3922473"/>
              <a:ext cx="803573" cy="920147"/>
            </a:xfrm>
            <a:custGeom>
              <a:rect b="b" l="l" r="r" t="t"/>
              <a:pathLst>
                <a:path extrusionOk="0" h="69184" w="60419">
                  <a:moveTo>
                    <a:pt x="13170" y="0"/>
                  </a:moveTo>
                  <a:cubicBezTo>
                    <a:pt x="10249" y="4132"/>
                    <a:pt x="5432" y="8194"/>
                    <a:pt x="0" y="8194"/>
                  </a:cubicBezTo>
                  <a:lnTo>
                    <a:pt x="0" y="38963"/>
                  </a:lnTo>
                  <a:cubicBezTo>
                    <a:pt x="0" y="55648"/>
                    <a:pt x="13513" y="69184"/>
                    <a:pt x="30198" y="69184"/>
                  </a:cubicBezTo>
                  <a:cubicBezTo>
                    <a:pt x="46906" y="69184"/>
                    <a:pt x="60419" y="55648"/>
                    <a:pt x="60419" y="38963"/>
                  </a:cubicBezTo>
                  <a:lnTo>
                    <a:pt x="60419" y="8194"/>
                  </a:lnTo>
                  <a:cubicBezTo>
                    <a:pt x="54986" y="8194"/>
                    <a:pt x="50147" y="4132"/>
                    <a:pt x="472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22"/>
          <p:cNvSpPr txBox="1"/>
          <p:nvPr/>
        </p:nvSpPr>
        <p:spPr>
          <a:xfrm>
            <a:off x="591650" y="733650"/>
            <a:ext cx="5845500" cy="39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a:latin typeface="Fira Sans Extra Condensed ExtraBold"/>
                <a:ea typeface="Fira Sans Extra Condensed ExtraBold"/>
                <a:cs typeface="Fira Sans Extra Condensed ExtraBold"/>
                <a:sym typeface="Fira Sans Extra Condensed ExtraBold"/>
              </a:rPr>
              <a:t>Permanent Campaigning</a:t>
            </a:r>
            <a:endParaRPr sz="3400">
              <a:latin typeface="Fira Sans Extra Condensed ExtraBold"/>
              <a:ea typeface="Fira Sans Extra Condensed ExtraBold"/>
              <a:cs typeface="Fira Sans Extra Condensed ExtraBold"/>
              <a:sym typeface="Fira Sans Extra Condensed ExtraBold"/>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500">
                <a:solidFill>
                  <a:schemeClr val="dk1"/>
                </a:solidFill>
                <a:latin typeface="Roboto"/>
                <a:ea typeface="Roboto"/>
                <a:cs typeface="Roboto"/>
                <a:sym typeface="Roboto"/>
              </a:rPr>
              <a:t>The term "permanent campaign" refers to the idea that politicians and political organizations are always in campaign mode, even when they are not actively running for office. It is being used in the sense of perpetual campaigning for future elections as well as in the processes of governance.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The growth of microtargeting and data-driven politics in Canada occurred at the same time as the perpetual campaign. Politics and governance are becoming more partisan as a result of the need of data collection, administration, and analysis, which also encourages the continuous use of campaign strategies and tools in governance processes.</a:t>
            </a:r>
            <a:endParaRPr sz="1500">
              <a:solidFill>
                <a:schemeClr val="dk1"/>
              </a:solidFill>
              <a:latin typeface="Roboto"/>
              <a:ea typeface="Roboto"/>
              <a:cs typeface="Roboto"/>
              <a:sym typeface="Roboto"/>
            </a:endParaRPr>
          </a:p>
        </p:txBody>
      </p:sp>
      <p:pic>
        <p:nvPicPr>
          <p:cNvPr id="518" name="Google Shape;518;p22"/>
          <p:cNvPicPr preferRelativeResize="0"/>
          <p:nvPr/>
        </p:nvPicPr>
        <p:blipFill>
          <a:blip r:embed="rId3">
            <a:alphaModFix/>
          </a:blip>
          <a:stretch>
            <a:fillRect/>
          </a:stretch>
        </p:blipFill>
        <p:spPr>
          <a:xfrm>
            <a:off x="7696850" y="4461550"/>
            <a:ext cx="546450" cy="61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22" name="Shape 522"/>
        <p:cNvGrpSpPr/>
        <p:nvPr/>
      </p:nvGrpSpPr>
      <p:grpSpPr>
        <a:xfrm>
          <a:off x="0" y="0"/>
          <a:ext cx="0" cy="0"/>
          <a:chOff x="0" y="0"/>
          <a:chExt cx="0" cy="0"/>
        </a:xfrm>
      </p:grpSpPr>
      <p:sp>
        <p:nvSpPr>
          <p:cNvPr id="523" name="Google Shape;523;p23"/>
          <p:cNvSpPr txBox="1"/>
          <p:nvPr>
            <p:ph type="title"/>
          </p:nvPr>
        </p:nvSpPr>
        <p:spPr>
          <a:xfrm>
            <a:off x="448975" y="410350"/>
            <a:ext cx="8237700" cy="24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Fira Sans Extra Condensed ExtraBold"/>
                <a:ea typeface="Fira Sans Extra Condensed ExtraBold"/>
                <a:cs typeface="Fira Sans Extra Condensed ExtraBold"/>
                <a:sym typeface="Fira Sans Extra Condensed ExtraBold"/>
              </a:rPr>
              <a:t>Discussion</a:t>
            </a:r>
            <a:endParaRPr sz="3500">
              <a:latin typeface="Fira Sans Extra Condensed ExtraBold"/>
              <a:ea typeface="Fira Sans Extra Condensed ExtraBold"/>
              <a:cs typeface="Fira Sans Extra Condensed ExtraBold"/>
              <a:sym typeface="Fira Sans Extra Condensed ExtraBold"/>
            </a:endParaRPr>
          </a:p>
        </p:txBody>
      </p:sp>
      <p:sp>
        <p:nvSpPr>
          <p:cNvPr id="524" name="Google Shape;524;p23"/>
          <p:cNvSpPr/>
          <p:nvPr/>
        </p:nvSpPr>
        <p:spPr>
          <a:xfrm>
            <a:off x="3632901" y="1757713"/>
            <a:ext cx="4762500" cy="3185100"/>
          </a:xfrm>
          <a:prstGeom prst="wedgeRectCallout">
            <a:avLst>
              <a:gd fmla="val -60698" name="adj1"/>
              <a:gd fmla="val -16068"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23"/>
          <p:cNvGrpSpPr/>
          <p:nvPr/>
        </p:nvGrpSpPr>
        <p:grpSpPr>
          <a:xfrm>
            <a:off x="101600" y="127831"/>
            <a:ext cx="1362300" cy="1361700"/>
            <a:chOff x="4800663" y="1916538"/>
            <a:chExt cx="1362300" cy="1361700"/>
          </a:xfrm>
        </p:grpSpPr>
        <p:sp>
          <p:nvSpPr>
            <p:cNvPr id="526" name="Google Shape;526;p23"/>
            <p:cNvSpPr/>
            <p:nvPr/>
          </p:nvSpPr>
          <p:spPr>
            <a:xfrm>
              <a:off x="4800663" y="1916538"/>
              <a:ext cx="1362300" cy="1361700"/>
            </a:xfrm>
            <a:prstGeom prst="donut">
              <a:avLst>
                <a:gd fmla="val 25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4800663" y="1916538"/>
              <a:ext cx="1362300" cy="1361700"/>
            </a:xfrm>
            <a:prstGeom prst="blockArc">
              <a:avLst>
                <a:gd fmla="val 8377537" name="adj1"/>
                <a:gd fmla="val 0" name="adj2"/>
                <a:gd fmla="val 25000"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23"/>
          <p:cNvGrpSpPr/>
          <p:nvPr/>
        </p:nvGrpSpPr>
        <p:grpSpPr>
          <a:xfrm>
            <a:off x="7498075" y="127681"/>
            <a:ext cx="1362300" cy="1362000"/>
            <a:chOff x="6895888" y="1916538"/>
            <a:chExt cx="1362300" cy="1362000"/>
          </a:xfrm>
        </p:grpSpPr>
        <p:sp>
          <p:nvSpPr>
            <p:cNvPr id="529" name="Google Shape;529;p23"/>
            <p:cNvSpPr/>
            <p:nvPr/>
          </p:nvSpPr>
          <p:spPr>
            <a:xfrm>
              <a:off x="6895888" y="1916538"/>
              <a:ext cx="1362300" cy="1362000"/>
            </a:xfrm>
            <a:prstGeom prst="donut">
              <a:avLst>
                <a:gd fmla="val 25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6895888" y="1916538"/>
              <a:ext cx="1362300" cy="1362000"/>
            </a:xfrm>
            <a:prstGeom prst="blockArc">
              <a:avLst>
                <a:gd fmla="val 11719195" name="adj1"/>
                <a:gd fmla="val 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23"/>
          <p:cNvGrpSpPr/>
          <p:nvPr/>
        </p:nvGrpSpPr>
        <p:grpSpPr>
          <a:xfrm>
            <a:off x="563999" y="631556"/>
            <a:ext cx="437512" cy="354244"/>
            <a:chOff x="4650950" y="1823525"/>
            <a:chExt cx="378700" cy="306625"/>
          </a:xfrm>
        </p:grpSpPr>
        <p:sp>
          <p:nvSpPr>
            <p:cNvPr id="532" name="Google Shape;532;p23"/>
            <p:cNvSpPr/>
            <p:nvPr/>
          </p:nvSpPr>
          <p:spPr>
            <a:xfrm>
              <a:off x="4650950" y="1823525"/>
              <a:ext cx="378700" cy="306625"/>
            </a:xfrm>
            <a:custGeom>
              <a:rect b="b" l="l" r="r" t="t"/>
              <a:pathLst>
                <a:path extrusionOk="0" h="12265" w="15148">
                  <a:moveTo>
                    <a:pt x="4167" y="3605"/>
                  </a:moveTo>
                  <a:lnTo>
                    <a:pt x="4167" y="11722"/>
                  </a:lnTo>
                  <a:lnTo>
                    <a:pt x="626" y="11722"/>
                  </a:lnTo>
                  <a:cubicBezTo>
                    <a:pt x="550" y="11466"/>
                    <a:pt x="524" y="4142"/>
                    <a:pt x="588" y="3605"/>
                  </a:cubicBezTo>
                  <a:close/>
                  <a:moveTo>
                    <a:pt x="6576" y="552"/>
                  </a:moveTo>
                  <a:cubicBezTo>
                    <a:pt x="6771" y="552"/>
                    <a:pt x="6967" y="568"/>
                    <a:pt x="7159" y="639"/>
                  </a:cubicBezTo>
                  <a:cubicBezTo>
                    <a:pt x="7644" y="818"/>
                    <a:pt x="7938" y="1227"/>
                    <a:pt x="7964" y="1738"/>
                  </a:cubicBezTo>
                  <a:lnTo>
                    <a:pt x="7964" y="3400"/>
                  </a:lnTo>
                  <a:cubicBezTo>
                    <a:pt x="7964" y="3822"/>
                    <a:pt x="8002" y="3886"/>
                    <a:pt x="8437" y="3886"/>
                  </a:cubicBezTo>
                  <a:lnTo>
                    <a:pt x="13294" y="3886"/>
                  </a:lnTo>
                  <a:cubicBezTo>
                    <a:pt x="13435" y="3886"/>
                    <a:pt x="13601" y="3886"/>
                    <a:pt x="13742" y="3912"/>
                  </a:cubicBezTo>
                  <a:cubicBezTo>
                    <a:pt x="14138" y="4001"/>
                    <a:pt x="14394" y="4321"/>
                    <a:pt x="14381" y="4704"/>
                  </a:cubicBezTo>
                  <a:cubicBezTo>
                    <a:pt x="14368" y="5088"/>
                    <a:pt x="14074" y="5382"/>
                    <a:pt x="13665" y="5407"/>
                  </a:cubicBezTo>
                  <a:cubicBezTo>
                    <a:pt x="13467" y="5420"/>
                    <a:pt x="13262" y="5423"/>
                    <a:pt x="13058" y="5423"/>
                  </a:cubicBezTo>
                  <a:cubicBezTo>
                    <a:pt x="12853" y="5423"/>
                    <a:pt x="12649" y="5420"/>
                    <a:pt x="12451" y="5420"/>
                  </a:cubicBezTo>
                  <a:cubicBezTo>
                    <a:pt x="12348" y="5420"/>
                    <a:pt x="12246" y="5420"/>
                    <a:pt x="12144" y="5433"/>
                  </a:cubicBezTo>
                  <a:cubicBezTo>
                    <a:pt x="12016" y="5445"/>
                    <a:pt x="11927" y="5548"/>
                    <a:pt x="11927" y="5688"/>
                  </a:cubicBezTo>
                  <a:cubicBezTo>
                    <a:pt x="11927" y="5829"/>
                    <a:pt x="12003" y="5944"/>
                    <a:pt x="12131" y="5982"/>
                  </a:cubicBezTo>
                  <a:cubicBezTo>
                    <a:pt x="12208" y="5995"/>
                    <a:pt x="12310" y="5995"/>
                    <a:pt x="12399" y="5995"/>
                  </a:cubicBezTo>
                  <a:cubicBezTo>
                    <a:pt x="12578" y="5995"/>
                    <a:pt x="12769" y="5989"/>
                    <a:pt x="12955" y="5989"/>
                  </a:cubicBezTo>
                  <a:cubicBezTo>
                    <a:pt x="13049" y="5989"/>
                    <a:pt x="13141" y="5991"/>
                    <a:pt x="13230" y="5995"/>
                  </a:cubicBezTo>
                  <a:cubicBezTo>
                    <a:pt x="13665" y="6008"/>
                    <a:pt x="13972" y="6327"/>
                    <a:pt x="13972" y="6762"/>
                  </a:cubicBezTo>
                  <a:cubicBezTo>
                    <a:pt x="13972" y="7171"/>
                    <a:pt x="13665" y="7516"/>
                    <a:pt x="13230" y="7529"/>
                  </a:cubicBezTo>
                  <a:cubicBezTo>
                    <a:pt x="13103" y="7533"/>
                    <a:pt x="12975" y="7535"/>
                    <a:pt x="12847" y="7535"/>
                  </a:cubicBezTo>
                  <a:cubicBezTo>
                    <a:pt x="12591" y="7535"/>
                    <a:pt x="12336" y="7529"/>
                    <a:pt x="12080" y="7529"/>
                  </a:cubicBezTo>
                  <a:cubicBezTo>
                    <a:pt x="12003" y="7529"/>
                    <a:pt x="11927" y="7529"/>
                    <a:pt x="11837" y="7542"/>
                  </a:cubicBezTo>
                  <a:cubicBezTo>
                    <a:pt x="11709" y="7580"/>
                    <a:pt x="11620" y="7657"/>
                    <a:pt x="11620" y="7810"/>
                  </a:cubicBezTo>
                  <a:cubicBezTo>
                    <a:pt x="11633" y="7976"/>
                    <a:pt x="11709" y="8053"/>
                    <a:pt x="11863" y="8066"/>
                  </a:cubicBezTo>
                  <a:cubicBezTo>
                    <a:pt x="11990" y="8092"/>
                    <a:pt x="12118" y="8092"/>
                    <a:pt x="12246" y="8092"/>
                  </a:cubicBezTo>
                  <a:cubicBezTo>
                    <a:pt x="12391" y="8092"/>
                    <a:pt x="12547" y="8080"/>
                    <a:pt x="12700" y="8080"/>
                  </a:cubicBezTo>
                  <a:cubicBezTo>
                    <a:pt x="12776" y="8080"/>
                    <a:pt x="12851" y="8083"/>
                    <a:pt x="12924" y="8092"/>
                  </a:cubicBezTo>
                  <a:cubicBezTo>
                    <a:pt x="13371" y="8104"/>
                    <a:pt x="13691" y="8424"/>
                    <a:pt x="13691" y="8858"/>
                  </a:cubicBezTo>
                  <a:cubicBezTo>
                    <a:pt x="13691" y="9268"/>
                    <a:pt x="13397" y="9600"/>
                    <a:pt x="12924" y="9625"/>
                  </a:cubicBezTo>
                  <a:cubicBezTo>
                    <a:pt x="12745" y="9638"/>
                    <a:pt x="12562" y="9641"/>
                    <a:pt x="12379" y="9641"/>
                  </a:cubicBezTo>
                  <a:cubicBezTo>
                    <a:pt x="12195" y="9641"/>
                    <a:pt x="12010" y="9638"/>
                    <a:pt x="11824" y="9638"/>
                  </a:cubicBezTo>
                  <a:cubicBezTo>
                    <a:pt x="11735" y="9638"/>
                    <a:pt x="11645" y="9638"/>
                    <a:pt x="11556" y="9651"/>
                  </a:cubicBezTo>
                  <a:cubicBezTo>
                    <a:pt x="11415" y="9664"/>
                    <a:pt x="11313" y="9766"/>
                    <a:pt x="11326" y="9907"/>
                  </a:cubicBezTo>
                  <a:cubicBezTo>
                    <a:pt x="11326" y="10035"/>
                    <a:pt x="11428" y="10150"/>
                    <a:pt x="11569" y="10150"/>
                  </a:cubicBezTo>
                  <a:cubicBezTo>
                    <a:pt x="11760" y="10162"/>
                    <a:pt x="11939" y="10162"/>
                    <a:pt x="12131" y="10162"/>
                  </a:cubicBezTo>
                  <a:cubicBezTo>
                    <a:pt x="12284" y="10162"/>
                    <a:pt x="12463" y="10162"/>
                    <a:pt x="12642" y="10188"/>
                  </a:cubicBezTo>
                  <a:cubicBezTo>
                    <a:pt x="13039" y="10239"/>
                    <a:pt x="13333" y="10584"/>
                    <a:pt x="13307" y="10980"/>
                  </a:cubicBezTo>
                  <a:cubicBezTo>
                    <a:pt x="13294" y="11364"/>
                    <a:pt x="13013" y="11671"/>
                    <a:pt x="12604" y="11722"/>
                  </a:cubicBezTo>
                  <a:cubicBezTo>
                    <a:pt x="12476" y="11735"/>
                    <a:pt x="12374" y="11735"/>
                    <a:pt x="12259" y="11735"/>
                  </a:cubicBezTo>
                  <a:cubicBezTo>
                    <a:pt x="11270" y="11735"/>
                    <a:pt x="10287" y="11729"/>
                    <a:pt x="9299" y="11729"/>
                  </a:cubicBezTo>
                  <a:cubicBezTo>
                    <a:pt x="8805" y="11729"/>
                    <a:pt x="8309" y="11730"/>
                    <a:pt x="7810" y="11735"/>
                  </a:cubicBezTo>
                  <a:cubicBezTo>
                    <a:pt x="6826" y="11735"/>
                    <a:pt x="5880" y="11530"/>
                    <a:pt x="4985" y="11057"/>
                  </a:cubicBezTo>
                  <a:cubicBezTo>
                    <a:pt x="4845" y="10980"/>
                    <a:pt x="4743" y="10917"/>
                    <a:pt x="4743" y="10725"/>
                  </a:cubicBezTo>
                  <a:lnTo>
                    <a:pt x="4743" y="4768"/>
                  </a:lnTo>
                  <a:cubicBezTo>
                    <a:pt x="4743" y="4755"/>
                    <a:pt x="4743" y="4717"/>
                    <a:pt x="4768" y="4653"/>
                  </a:cubicBezTo>
                  <a:cubicBezTo>
                    <a:pt x="4973" y="4563"/>
                    <a:pt x="5177" y="4448"/>
                    <a:pt x="5420" y="4359"/>
                  </a:cubicBezTo>
                  <a:cubicBezTo>
                    <a:pt x="5816" y="4167"/>
                    <a:pt x="6021" y="3873"/>
                    <a:pt x="6110" y="3439"/>
                  </a:cubicBezTo>
                  <a:cubicBezTo>
                    <a:pt x="6264" y="2493"/>
                    <a:pt x="6251" y="1547"/>
                    <a:pt x="6110" y="562"/>
                  </a:cubicBezTo>
                  <a:cubicBezTo>
                    <a:pt x="6264" y="562"/>
                    <a:pt x="6420" y="552"/>
                    <a:pt x="6576" y="552"/>
                  </a:cubicBezTo>
                  <a:close/>
                  <a:moveTo>
                    <a:pt x="6369" y="1"/>
                  </a:moveTo>
                  <a:cubicBezTo>
                    <a:pt x="6151" y="1"/>
                    <a:pt x="5932" y="14"/>
                    <a:pt x="5714" y="26"/>
                  </a:cubicBezTo>
                  <a:cubicBezTo>
                    <a:pt x="5522" y="26"/>
                    <a:pt x="5433" y="179"/>
                    <a:pt x="5458" y="383"/>
                  </a:cubicBezTo>
                  <a:cubicBezTo>
                    <a:pt x="5484" y="498"/>
                    <a:pt x="5510" y="626"/>
                    <a:pt x="5522" y="754"/>
                  </a:cubicBezTo>
                  <a:cubicBezTo>
                    <a:pt x="5676" y="1636"/>
                    <a:pt x="5676" y="2493"/>
                    <a:pt x="5510" y="3375"/>
                  </a:cubicBezTo>
                  <a:cubicBezTo>
                    <a:pt x="5484" y="3541"/>
                    <a:pt x="5420" y="3681"/>
                    <a:pt x="5267" y="3771"/>
                  </a:cubicBezTo>
                  <a:cubicBezTo>
                    <a:pt x="5113" y="3873"/>
                    <a:pt x="4934" y="3950"/>
                    <a:pt x="4717" y="4065"/>
                  </a:cubicBezTo>
                  <a:cubicBezTo>
                    <a:pt x="4717" y="3809"/>
                    <a:pt x="4730" y="3605"/>
                    <a:pt x="4717" y="3387"/>
                  </a:cubicBezTo>
                  <a:cubicBezTo>
                    <a:pt x="4691" y="3183"/>
                    <a:pt x="4628" y="3106"/>
                    <a:pt x="4423" y="3068"/>
                  </a:cubicBezTo>
                  <a:cubicBezTo>
                    <a:pt x="4346" y="3055"/>
                    <a:pt x="4270" y="3055"/>
                    <a:pt x="4180" y="3055"/>
                  </a:cubicBezTo>
                  <a:lnTo>
                    <a:pt x="332" y="3055"/>
                  </a:lnTo>
                  <a:cubicBezTo>
                    <a:pt x="90" y="3093"/>
                    <a:pt x="13" y="3170"/>
                    <a:pt x="0" y="3413"/>
                  </a:cubicBezTo>
                  <a:lnTo>
                    <a:pt x="0" y="3618"/>
                  </a:lnTo>
                  <a:lnTo>
                    <a:pt x="0" y="11735"/>
                  </a:lnTo>
                  <a:lnTo>
                    <a:pt x="0" y="11939"/>
                  </a:lnTo>
                  <a:cubicBezTo>
                    <a:pt x="13" y="12169"/>
                    <a:pt x="90" y="12246"/>
                    <a:pt x="320" y="12259"/>
                  </a:cubicBezTo>
                  <a:lnTo>
                    <a:pt x="4346" y="12259"/>
                  </a:lnTo>
                  <a:cubicBezTo>
                    <a:pt x="4653" y="12246"/>
                    <a:pt x="4717" y="12182"/>
                    <a:pt x="4730" y="11888"/>
                  </a:cubicBezTo>
                  <a:lnTo>
                    <a:pt x="4730" y="11556"/>
                  </a:lnTo>
                  <a:cubicBezTo>
                    <a:pt x="4870" y="11607"/>
                    <a:pt x="4985" y="11658"/>
                    <a:pt x="5088" y="11696"/>
                  </a:cubicBezTo>
                  <a:cubicBezTo>
                    <a:pt x="5880" y="12067"/>
                    <a:pt x="6711" y="12259"/>
                    <a:pt x="7593" y="12259"/>
                  </a:cubicBezTo>
                  <a:lnTo>
                    <a:pt x="9779" y="12259"/>
                  </a:lnTo>
                  <a:cubicBezTo>
                    <a:pt x="10384" y="12259"/>
                    <a:pt x="10995" y="12264"/>
                    <a:pt x="11604" y="12264"/>
                  </a:cubicBezTo>
                  <a:cubicBezTo>
                    <a:pt x="11908" y="12264"/>
                    <a:pt x="12212" y="12263"/>
                    <a:pt x="12515" y="12259"/>
                  </a:cubicBezTo>
                  <a:cubicBezTo>
                    <a:pt x="13563" y="12246"/>
                    <a:pt x="14164" y="11159"/>
                    <a:pt x="13614" y="10252"/>
                  </a:cubicBezTo>
                  <a:cubicBezTo>
                    <a:pt x="13588" y="10188"/>
                    <a:pt x="13537" y="10124"/>
                    <a:pt x="13499" y="10060"/>
                  </a:cubicBezTo>
                  <a:cubicBezTo>
                    <a:pt x="14330" y="9395"/>
                    <a:pt x="14432" y="8743"/>
                    <a:pt x="13844" y="7900"/>
                  </a:cubicBezTo>
                  <a:cubicBezTo>
                    <a:pt x="14189" y="7657"/>
                    <a:pt x="14394" y="7350"/>
                    <a:pt x="14445" y="6954"/>
                  </a:cubicBezTo>
                  <a:cubicBezTo>
                    <a:pt x="14521" y="6545"/>
                    <a:pt x="14342" y="6187"/>
                    <a:pt x="14138" y="5855"/>
                  </a:cubicBezTo>
                  <a:cubicBezTo>
                    <a:pt x="14215" y="5803"/>
                    <a:pt x="14279" y="5752"/>
                    <a:pt x="14342" y="5714"/>
                  </a:cubicBezTo>
                  <a:cubicBezTo>
                    <a:pt x="15148" y="5100"/>
                    <a:pt x="15020" y="3950"/>
                    <a:pt x="14138" y="3502"/>
                  </a:cubicBezTo>
                  <a:cubicBezTo>
                    <a:pt x="13882" y="3375"/>
                    <a:pt x="13627" y="3375"/>
                    <a:pt x="13358" y="3375"/>
                  </a:cubicBezTo>
                  <a:lnTo>
                    <a:pt x="8450" y="3375"/>
                  </a:lnTo>
                  <a:lnTo>
                    <a:pt x="8450" y="2991"/>
                  </a:lnTo>
                  <a:lnTo>
                    <a:pt x="8450" y="1751"/>
                  </a:lnTo>
                  <a:cubicBezTo>
                    <a:pt x="8450" y="997"/>
                    <a:pt x="7938" y="320"/>
                    <a:pt x="7210" y="102"/>
                  </a:cubicBezTo>
                  <a:cubicBezTo>
                    <a:pt x="6929" y="23"/>
                    <a:pt x="6649" y="1"/>
                    <a:pt x="63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4688025" y="2034100"/>
              <a:ext cx="58800" cy="58850"/>
            </a:xfrm>
            <a:custGeom>
              <a:rect b="b" l="l" r="r" t="t"/>
              <a:pathLst>
                <a:path extrusionOk="0" h="2354" w="2352">
                  <a:moveTo>
                    <a:pt x="1176" y="551"/>
                  </a:moveTo>
                  <a:cubicBezTo>
                    <a:pt x="1521" y="551"/>
                    <a:pt x="1815" y="806"/>
                    <a:pt x="1815" y="1164"/>
                  </a:cubicBezTo>
                  <a:cubicBezTo>
                    <a:pt x="1815" y="1535"/>
                    <a:pt x="1534" y="1803"/>
                    <a:pt x="1202" y="1803"/>
                  </a:cubicBezTo>
                  <a:cubicBezTo>
                    <a:pt x="856" y="1803"/>
                    <a:pt x="562" y="1522"/>
                    <a:pt x="562" y="1164"/>
                  </a:cubicBezTo>
                  <a:cubicBezTo>
                    <a:pt x="562" y="832"/>
                    <a:pt x="831" y="563"/>
                    <a:pt x="1176" y="551"/>
                  </a:cubicBezTo>
                  <a:close/>
                  <a:moveTo>
                    <a:pt x="1202" y="1"/>
                  </a:moveTo>
                  <a:cubicBezTo>
                    <a:pt x="562" y="1"/>
                    <a:pt x="25" y="551"/>
                    <a:pt x="25" y="1164"/>
                  </a:cubicBezTo>
                  <a:cubicBezTo>
                    <a:pt x="0" y="1796"/>
                    <a:pt x="562" y="2353"/>
                    <a:pt x="1193" y="2353"/>
                  </a:cubicBezTo>
                  <a:cubicBezTo>
                    <a:pt x="1200" y="2353"/>
                    <a:pt x="1207" y="2353"/>
                    <a:pt x="1214" y="2353"/>
                  </a:cubicBezTo>
                  <a:cubicBezTo>
                    <a:pt x="1853" y="2340"/>
                    <a:pt x="2352" y="1829"/>
                    <a:pt x="2352" y="1164"/>
                  </a:cubicBezTo>
                  <a:cubicBezTo>
                    <a:pt x="2352" y="512"/>
                    <a:pt x="1828" y="1"/>
                    <a:pt x="1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3"/>
          <p:cNvGrpSpPr/>
          <p:nvPr/>
        </p:nvGrpSpPr>
        <p:grpSpPr>
          <a:xfrm>
            <a:off x="7963051" y="630685"/>
            <a:ext cx="432342" cy="355977"/>
            <a:chOff x="5113050" y="1830800"/>
            <a:chExt cx="374225" cy="308125"/>
          </a:xfrm>
        </p:grpSpPr>
        <p:sp>
          <p:nvSpPr>
            <p:cNvPr id="535" name="Google Shape;535;p23"/>
            <p:cNvSpPr/>
            <p:nvPr/>
          </p:nvSpPr>
          <p:spPr>
            <a:xfrm>
              <a:off x="5113050" y="1830800"/>
              <a:ext cx="374225" cy="308125"/>
            </a:xfrm>
            <a:custGeom>
              <a:rect b="b" l="l" r="r" t="t"/>
              <a:pathLst>
                <a:path extrusionOk="0" h="12325" w="14969">
                  <a:moveTo>
                    <a:pt x="14355" y="578"/>
                  </a:moveTo>
                  <a:cubicBezTo>
                    <a:pt x="14432" y="821"/>
                    <a:pt x="14470" y="8043"/>
                    <a:pt x="14381" y="8657"/>
                  </a:cubicBezTo>
                  <a:lnTo>
                    <a:pt x="10789" y="8657"/>
                  </a:lnTo>
                  <a:lnTo>
                    <a:pt x="10789" y="578"/>
                  </a:lnTo>
                  <a:close/>
                  <a:moveTo>
                    <a:pt x="2439" y="570"/>
                  </a:moveTo>
                  <a:cubicBezTo>
                    <a:pt x="2479" y="570"/>
                    <a:pt x="2520" y="578"/>
                    <a:pt x="2557" y="578"/>
                  </a:cubicBezTo>
                  <a:cubicBezTo>
                    <a:pt x="3439" y="578"/>
                    <a:pt x="4318" y="575"/>
                    <a:pt x="5196" y="575"/>
                  </a:cubicBezTo>
                  <a:cubicBezTo>
                    <a:pt x="6075" y="575"/>
                    <a:pt x="6954" y="578"/>
                    <a:pt x="7836" y="591"/>
                  </a:cubicBezTo>
                  <a:cubicBezTo>
                    <a:pt x="8654" y="604"/>
                    <a:pt x="9396" y="898"/>
                    <a:pt x="10099" y="1281"/>
                  </a:cubicBezTo>
                  <a:cubicBezTo>
                    <a:pt x="10201" y="1332"/>
                    <a:pt x="10252" y="1409"/>
                    <a:pt x="10252" y="1524"/>
                  </a:cubicBezTo>
                  <a:lnTo>
                    <a:pt x="10252" y="1729"/>
                  </a:lnTo>
                  <a:cubicBezTo>
                    <a:pt x="10252" y="3569"/>
                    <a:pt x="10226" y="5397"/>
                    <a:pt x="10252" y="7238"/>
                  </a:cubicBezTo>
                  <a:cubicBezTo>
                    <a:pt x="10252" y="7545"/>
                    <a:pt x="10163" y="7724"/>
                    <a:pt x="9881" y="7801"/>
                  </a:cubicBezTo>
                  <a:cubicBezTo>
                    <a:pt x="9868" y="7813"/>
                    <a:pt x="9830" y="7826"/>
                    <a:pt x="9817" y="7826"/>
                  </a:cubicBezTo>
                  <a:cubicBezTo>
                    <a:pt x="9204" y="8056"/>
                    <a:pt x="8935" y="8478"/>
                    <a:pt x="8871" y="9143"/>
                  </a:cubicBezTo>
                  <a:cubicBezTo>
                    <a:pt x="8795" y="9910"/>
                    <a:pt x="8782" y="10664"/>
                    <a:pt x="8871" y="11431"/>
                  </a:cubicBezTo>
                  <a:cubicBezTo>
                    <a:pt x="8884" y="11520"/>
                    <a:pt x="8871" y="11623"/>
                    <a:pt x="8871" y="11763"/>
                  </a:cubicBezTo>
                  <a:cubicBezTo>
                    <a:pt x="8565" y="11725"/>
                    <a:pt x="8296" y="11750"/>
                    <a:pt x="8028" y="11661"/>
                  </a:cubicBezTo>
                  <a:cubicBezTo>
                    <a:pt x="7516" y="11597"/>
                    <a:pt x="7120" y="11201"/>
                    <a:pt x="7056" y="10689"/>
                  </a:cubicBezTo>
                  <a:cubicBezTo>
                    <a:pt x="7018" y="10408"/>
                    <a:pt x="7018" y="10101"/>
                    <a:pt x="7018" y="9795"/>
                  </a:cubicBezTo>
                  <a:cubicBezTo>
                    <a:pt x="7018" y="9450"/>
                    <a:pt x="7031" y="9079"/>
                    <a:pt x="7018" y="8721"/>
                  </a:cubicBezTo>
                  <a:cubicBezTo>
                    <a:pt x="7018" y="8452"/>
                    <a:pt x="6941" y="8389"/>
                    <a:pt x="6673" y="8376"/>
                  </a:cubicBezTo>
                  <a:lnTo>
                    <a:pt x="1636" y="8376"/>
                  </a:lnTo>
                  <a:cubicBezTo>
                    <a:pt x="1566" y="8376"/>
                    <a:pt x="1493" y="8379"/>
                    <a:pt x="1421" y="8379"/>
                  </a:cubicBezTo>
                  <a:cubicBezTo>
                    <a:pt x="1349" y="8379"/>
                    <a:pt x="1278" y="8376"/>
                    <a:pt x="1214" y="8363"/>
                  </a:cubicBezTo>
                  <a:cubicBezTo>
                    <a:pt x="857" y="8299"/>
                    <a:pt x="601" y="7954"/>
                    <a:pt x="614" y="7596"/>
                  </a:cubicBezTo>
                  <a:cubicBezTo>
                    <a:pt x="626" y="7238"/>
                    <a:pt x="895" y="6931"/>
                    <a:pt x="1266" y="6906"/>
                  </a:cubicBezTo>
                  <a:cubicBezTo>
                    <a:pt x="1675" y="6867"/>
                    <a:pt x="2097" y="6893"/>
                    <a:pt x="2518" y="6867"/>
                  </a:cubicBezTo>
                  <a:cubicBezTo>
                    <a:pt x="2646" y="6867"/>
                    <a:pt x="2748" y="6867"/>
                    <a:pt x="2863" y="6855"/>
                  </a:cubicBezTo>
                  <a:cubicBezTo>
                    <a:pt x="3004" y="6842"/>
                    <a:pt x="3094" y="6740"/>
                    <a:pt x="3106" y="6599"/>
                  </a:cubicBezTo>
                  <a:cubicBezTo>
                    <a:pt x="3119" y="6458"/>
                    <a:pt x="3030" y="6356"/>
                    <a:pt x="2902" y="6318"/>
                  </a:cubicBezTo>
                  <a:cubicBezTo>
                    <a:pt x="2812" y="6279"/>
                    <a:pt x="2723" y="6279"/>
                    <a:pt x="2621" y="6279"/>
                  </a:cubicBezTo>
                  <a:cubicBezTo>
                    <a:pt x="2442" y="6279"/>
                    <a:pt x="2257" y="6285"/>
                    <a:pt x="2070" y="6285"/>
                  </a:cubicBezTo>
                  <a:cubicBezTo>
                    <a:pt x="1977" y="6285"/>
                    <a:pt x="1883" y="6284"/>
                    <a:pt x="1790" y="6279"/>
                  </a:cubicBezTo>
                  <a:cubicBezTo>
                    <a:pt x="1355" y="6267"/>
                    <a:pt x="1036" y="5947"/>
                    <a:pt x="1036" y="5525"/>
                  </a:cubicBezTo>
                  <a:cubicBezTo>
                    <a:pt x="1036" y="5103"/>
                    <a:pt x="1355" y="4758"/>
                    <a:pt x="1803" y="4745"/>
                  </a:cubicBezTo>
                  <a:lnTo>
                    <a:pt x="2876" y="4745"/>
                  </a:lnTo>
                  <a:cubicBezTo>
                    <a:pt x="2927" y="4745"/>
                    <a:pt x="2984" y="4751"/>
                    <a:pt x="3039" y="4751"/>
                  </a:cubicBezTo>
                  <a:cubicBezTo>
                    <a:pt x="3067" y="4751"/>
                    <a:pt x="3094" y="4750"/>
                    <a:pt x="3119" y="4745"/>
                  </a:cubicBezTo>
                  <a:cubicBezTo>
                    <a:pt x="3273" y="4733"/>
                    <a:pt x="3375" y="4656"/>
                    <a:pt x="3388" y="4490"/>
                  </a:cubicBezTo>
                  <a:cubicBezTo>
                    <a:pt x="3413" y="4349"/>
                    <a:pt x="3298" y="4221"/>
                    <a:pt x="3106" y="4221"/>
                  </a:cubicBezTo>
                  <a:cubicBezTo>
                    <a:pt x="2927" y="4215"/>
                    <a:pt x="2755" y="4215"/>
                    <a:pt x="2584" y="4215"/>
                  </a:cubicBezTo>
                  <a:cubicBezTo>
                    <a:pt x="2413" y="4215"/>
                    <a:pt x="2244" y="4215"/>
                    <a:pt x="2071" y="4209"/>
                  </a:cubicBezTo>
                  <a:cubicBezTo>
                    <a:pt x="1700" y="4183"/>
                    <a:pt x="1432" y="3953"/>
                    <a:pt x="1330" y="3608"/>
                  </a:cubicBezTo>
                  <a:cubicBezTo>
                    <a:pt x="1253" y="3314"/>
                    <a:pt x="1381" y="2943"/>
                    <a:pt x="1687" y="2777"/>
                  </a:cubicBezTo>
                  <a:cubicBezTo>
                    <a:pt x="1828" y="2700"/>
                    <a:pt x="2020" y="2675"/>
                    <a:pt x="2173" y="2649"/>
                  </a:cubicBezTo>
                  <a:cubicBezTo>
                    <a:pt x="2293" y="2645"/>
                    <a:pt x="2409" y="2643"/>
                    <a:pt x="2525" y="2643"/>
                  </a:cubicBezTo>
                  <a:cubicBezTo>
                    <a:pt x="2756" y="2643"/>
                    <a:pt x="2983" y="2649"/>
                    <a:pt x="3221" y="2649"/>
                  </a:cubicBezTo>
                  <a:cubicBezTo>
                    <a:pt x="3311" y="2649"/>
                    <a:pt x="3388" y="2649"/>
                    <a:pt x="3490" y="2636"/>
                  </a:cubicBezTo>
                  <a:cubicBezTo>
                    <a:pt x="3618" y="2623"/>
                    <a:pt x="3694" y="2521"/>
                    <a:pt x="3694" y="2393"/>
                  </a:cubicBezTo>
                  <a:cubicBezTo>
                    <a:pt x="3694" y="2253"/>
                    <a:pt x="3618" y="2163"/>
                    <a:pt x="3477" y="2138"/>
                  </a:cubicBezTo>
                  <a:cubicBezTo>
                    <a:pt x="3362" y="2125"/>
                    <a:pt x="3234" y="2125"/>
                    <a:pt x="3119" y="2125"/>
                  </a:cubicBezTo>
                  <a:cubicBezTo>
                    <a:pt x="3030" y="2125"/>
                    <a:pt x="2940" y="2126"/>
                    <a:pt x="2851" y="2126"/>
                  </a:cubicBezTo>
                  <a:cubicBezTo>
                    <a:pt x="2673" y="2126"/>
                    <a:pt x="2497" y="2121"/>
                    <a:pt x="2327" y="2087"/>
                  </a:cubicBezTo>
                  <a:cubicBezTo>
                    <a:pt x="1713" y="1972"/>
                    <a:pt x="1496" y="1268"/>
                    <a:pt x="1905" y="834"/>
                  </a:cubicBezTo>
                  <a:cubicBezTo>
                    <a:pt x="2020" y="706"/>
                    <a:pt x="2199" y="655"/>
                    <a:pt x="2352" y="591"/>
                  </a:cubicBezTo>
                  <a:cubicBezTo>
                    <a:pt x="2380" y="575"/>
                    <a:pt x="2409" y="570"/>
                    <a:pt x="2439" y="570"/>
                  </a:cubicBezTo>
                  <a:close/>
                  <a:moveTo>
                    <a:pt x="7225" y="0"/>
                  </a:moveTo>
                  <a:cubicBezTo>
                    <a:pt x="7156" y="0"/>
                    <a:pt x="7087" y="1"/>
                    <a:pt x="7018" y="3"/>
                  </a:cubicBezTo>
                  <a:cubicBezTo>
                    <a:pt x="6541" y="7"/>
                    <a:pt x="6063" y="9"/>
                    <a:pt x="5586" y="9"/>
                  </a:cubicBezTo>
                  <a:cubicBezTo>
                    <a:pt x="4632" y="9"/>
                    <a:pt x="3677" y="3"/>
                    <a:pt x="2723" y="3"/>
                  </a:cubicBezTo>
                  <a:cubicBezTo>
                    <a:pt x="2582" y="3"/>
                    <a:pt x="2454" y="3"/>
                    <a:pt x="2301" y="16"/>
                  </a:cubicBezTo>
                  <a:cubicBezTo>
                    <a:pt x="1649" y="92"/>
                    <a:pt x="1176" y="642"/>
                    <a:pt x="1151" y="1294"/>
                  </a:cubicBezTo>
                  <a:cubicBezTo>
                    <a:pt x="1151" y="1639"/>
                    <a:pt x="1278" y="1933"/>
                    <a:pt x="1496" y="2227"/>
                  </a:cubicBezTo>
                  <a:cubicBezTo>
                    <a:pt x="1087" y="2483"/>
                    <a:pt x="857" y="2802"/>
                    <a:pt x="767" y="3224"/>
                  </a:cubicBezTo>
                  <a:cubicBezTo>
                    <a:pt x="690" y="3659"/>
                    <a:pt x="869" y="4030"/>
                    <a:pt x="1125" y="4362"/>
                  </a:cubicBezTo>
                  <a:cubicBezTo>
                    <a:pt x="486" y="4873"/>
                    <a:pt x="243" y="5564"/>
                    <a:pt x="818" y="6420"/>
                  </a:cubicBezTo>
                  <a:cubicBezTo>
                    <a:pt x="742" y="6471"/>
                    <a:pt x="690" y="6509"/>
                    <a:pt x="690" y="6586"/>
                  </a:cubicBezTo>
                  <a:cubicBezTo>
                    <a:pt x="192" y="6931"/>
                    <a:pt x="0" y="7455"/>
                    <a:pt x="166" y="8031"/>
                  </a:cubicBezTo>
                  <a:cubicBezTo>
                    <a:pt x="307" y="8542"/>
                    <a:pt x="780" y="8913"/>
                    <a:pt x="1342" y="8951"/>
                  </a:cubicBezTo>
                  <a:cubicBezTo>
                    <a:pt x="1483" y="8964"/>
                    <a:pt x="1611" y="8964"/>
                    <a:pt x="1764" y="8964"/>
                  </a:cubicBezTo>
                  <a:lnTo>
                    <a:pt x="6532" y="8964"/>
                  </a:lnTo>
                  <a:lnTo>
                    <a:pt x="6532" y="9347"/>
                  </a:lnTo>
                  <a:lnTo>
                    <a:pt x="6532" y="10523"/>
                  </a:lnTo>
                  <a:cubicBezTo>
                    <a:pt x="6558" y="11546"/>
                    <a:pt x="7261" y="12275"/>
                    <a:pt x="8283" y="12313"/>
                  </a:cubicBezTo>
                  <a:cubicBezTo>
                    <a:pt x="8373" y="12321"/>
                    <a:pt x="8464" y="12324"/>
                    <a:pt x="8556" y="12324"/>
                  </a:cubicBezTo>
                  <a:cubicBezTo>
                    <a:pt x="8739" y="12324"/>
                    <a:pt x="8927" y="12313"/>
                    <a:pt x="9114" y="12313"/>
                  </a:cubicBezTo>
                  <a:cubicBezTo>
                    <a:pt x="9511" y="12300"/>
                    <a:pt x="9587" y="12185"/>
                    <a:pt x="9511" y="11789"/>
                  </a:cubicBezTo>
                  <a:cubicBezTo>
                    <a:pt x="9306" y="10843"/>
                    <a:pt x="9319" y="9910"/>
                    <a:pt x="9459" y="8964"/>
                  </a:cubicBezTo>
                  <a:cubicBezTo>
                    <a:pt x="9511" y="8593"/>
                    <a:pt x="9830" y="8350"/>
                    <a:pt x="10265" y="8337"/>
                  </a:cubicBezTo>
                  <a:lnTo>
                    <a:pt x="10265" y="8759"/>
                  </a:lnTo>
                  <a:cubicBezTo>
                    <a:pt x="10265" y="9168"/>
                    <a:pt x="10329" y="9232"/>
                    <a:pt x="10738" y="9232"/>
                  </a:cubicBezTo>
                  <a:lnTo>
                    <a:pt x="14547" y="9232"/>
                  </a:lnTo>
                  <a:cubicBezTo>
                    <a:pt x="14879" y="9232"/>
                    <a:pt x="14956" y="9143"/>
                    <a:pt x="14969" y="8798"/>
                  </a:cubicBezTo>
                  <a:lnTo>
                    <a:pt x="14969" y="8657"/>
                  </a:lnTo>
                  <a:lnTo>
                    <a:pt x="14969" y="578"/>
                  </a:lnTo>
                  <a:lnTo>
                    <a:pt x="14969" y="361"/>
                  </a:lnTo>
                  <a:cubicBezTo>
                    <a:pt x="14943" y="131"/>
                    <a:pt x="14867" y="29"/>
                    <a:pt x="14624" y="16"/>
                  </a:cubicBezTo>
                  <a:lnTo>
                    <a:pt x="10572" y="16"/>
                  </a:lnTo>
                  <a:cubicBezTo>
                    <a:pt x="10341" y="29"/>
                    <a:pt x="10265" y="118"/>
                    <a:pt x="10252" y="335"/>
                  </a:cubicBezTo>
                  <a:cubicBezTo>
                    <a:pt x="10226" y="450"/>
                    <a:pt x="10226" y="553"/>
                    <a:pt x="10226" y="655"/>
                  </a:cubicBezTo>
                  <a:cubicBezTo>
                    <a:pt x="10188" y="668"/>
                    <a:pt x="10188" y="680"/>
                    <a:pt x="10163" y="680"/>
                  </a:cubicBezTo>
                  <a:cubicBezTo>
                    <a:pt x="10124" y="668"/>
                    <a:pt x="10086" y="655"/>
                    <a:pt x="10035" y="642"/>
                  </a:cubicBezTo>
                  <a:cubicBezTo>
                    <a:pt x="9162" y="176"/>
                    <a:pt x="8212" y="0"/>
                    <a:pt x="72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5391075" y="1965400"/>
              <a:ext cx="58500" cy="58825"/>
            </a:xfrm>
            <a:custGeom>
              <a:rect b="b" l="l" r="r" t="t"/>
              <a:pathLst>
                <a:path extrusionOk="0" h="2353" w="2340">
                  <a:moveTo>
                    <a:pt x="1176" y="525"/>
                  </a:moveTo>
                  <a:cubicBezTo>
                    <a:pt x="1521" y="525"/>
                    <a:pt x="1815" y="819"/>
                    <a:pt x="1815" y="1164"/>
                  </a:cubicBezTo>
                  <a:cubicBezTo>
                    <a:pt x="1815" y="1514"/>
                    <a:pt x="1522" y="1791"/>
                    <a:pt x="1174" y="1791"/>
                  </a:cubicBezTo>
                  <a:cubicBezTo>
                    <a:pt x="1166" y="1791"/>
                    <a:pt x="1159" y="1790"/>
                    <a:pt x="1151" y="1790"/>
                  </a:cubicBezTo>
                  <a:cubicBezTo>
                    <a:pt x="818" y="1777"/>
                    <a:pt x="537" y="1509"/>
                    <a:pt x="537" y="1164"/>
                  </a:cubicBezTo>
                  <a:cubicBezTo>
                    <a:pt x="537" y="819"/>
                    <a:pt x="818" y="525"/>
                    <a:pt x="1176" y="525"/>
                  </a:cubicBezTo>
                  <a:close/>
                  <a:moveTo>
                    <a:pt x="1165" y="0"/>
                  </a:moveTo>
                  <a:cubicBezTo>
                    <a:pt x="512" y="0"/>
                    <a:pt x="25" y="520"/>
                    <a:pt x="0" y="1151"/>
                  </a:cubicBezTo>
                  <a:cubicBezTo>
                    <a:pt x="0" y="1816"/>
                    <a:pt x="524" y="2353"/>
                    <a:pt x="1189" y="2353"/>
                  </a:cubicBezTo>
                  <a:cubicBezTo>
                    <a:pt x="1828" y="2340"/>
                    <a:pt x="2339" y="1829"/>
                    <a:pt x="2339" y="1164"/>
                  </a:cubicBezTo>
                  <a:cubicBezTo>
                    <a:pt x="2339" y="512"/>
                    <a:pt x="1828" y="1"/>
                    <a:pt x="1189" y="1"/>
                  </a:cubicBezTo>
                  <a:cubicBezTo>
                    <a:pt x="1181" y="0"/>
                    <a:pt x="1173" y="0"/>
                    <a:pt x="11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23"/>
          <p:cNvGrpSpPr/>
          <p:nvPr/>
        </p:nvGrpSpPr>
        <p:grpSpPr>
          <a:xfrm>
            <a:off x="460024" y="1392547"/>
            <a:ext cx="2554221" cy="3185092"/>
            <a:chOff x="460025" y="1392550"/>
            <a:chExt cx="2554221" cy="3185092"/>
          </a:xfrm>
        </p:grpSpPr>
        <p:sp>
          <p:nvSpPr>
            <p:cNvPr id="538" name="Google Shape;538;p23"/>
            <p:cNvSpPr/>
            <p:nvPr/>
          </p:nvSpPr>
          <p:spPr>
            <a:xfrm>
              <a:off x="1579357" y="2061039"/>
              <a:ext cx="343896" cy="117339"/>
            </a:xfrm>
            <a:custGeom>
              <a:rect b="b" l="l" r="r" t="t"/>
              <a:pathLst>
                <a:path extrusionOk="0" h="1185" w="3473">
                  <a:moveTo>
                    <a:pt x="1880" y="1"/>
                  </a:moveTo>
                  <a:cubicBezTo>
                    <a:pt x="877" y="1"/>
                    <a:pt x="0" y="201"/>
                    <a:pt x="0" y="201"/>
                  </a:cubicBezTo>
                  <a:lnTo>
                    <a:pt x="213" y="1185"/>
                  </a:lnTo>
                  <a:lnTo>
                    <a:pt x="3303" y="1053"/>
                  </a:lnTo>
                  <a:lnTo>
                    <a:pt x="3472" y="231"/>
                  </a:lnTo>
                  <a:cubicBezTo>
                    <a:pt x="2981" y="57"/>
                    <a:pt x="2412" y="1"/>
                    <a:pt x="1880" y="1"/>
                  </a:cubicBezTo>
                  <a:close/>
                </a:path>
              </a:pathLst>
            </a:custGeom>
            <a:solidFill>
              <a:srgbClr val="2A4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1596785" y="1822894"/>
              <a:ext cx="309041" cy="354789"/>
            </a:xfrm>
            <a:custGeom>
              <a:rect b="b" l="l" r="r" t="t"/>
              <a:pathLst>
                <a:path extrusionOk="0" h="3583" w="3121">
                  <a:moveTo>
                    <a:pt x="1" y="1"/>
                  </a:moveTo>
                  <a:lnTo>
                    <a:pt x="1" y="3245"/>
                  </a:lnTo>
                  <a:cubicBezTo>
                    <a:pt x="294" y="3384"/>
                    <a:pt x="837" y="3575"/>
                    <a:pt x="1535" y="3583"/>
                  </a:cubicBezTo>
                  <a:cubicBezTo>
                    <a:pt x="2261" y="3583"/>
                    <a:pt x="2819" y="3384"/>
                    <a:pt x="3120" y="3245"/>
                  </a:cubicBezTo>
                  <a:lnTo>
                    <a:pt x="3120" y="1"/>
                  </a:lnTo>
                  <a:close/>
                </a:path>
              </a:pathLst>
            </a:custGeom>
            <a:solidFill>
              <a:srgbClr val="925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1588071" y="1914489"/>
              <a:ext cx="320627" cy="201407"/>
            </a:xfrm>
            <a:custGeom>
              <a:rect b="b" l="l" r="r" t="t"/>
              <a:pathLst>
                <a:path extrusionOk="0" h="2034" w="3238">
                  <a:moveTo>
                    <a:pt x="0" y="0"/>
                  </a:moveTo>
                  <a:cubicBezTo>
                    <a:pt x="243" y="1101"/>
                    <a:pt x="786" y="2034"/>
                    <a:pt x="1637" y="2034"/>
                  </a:cubicBezTo>
                  <a:cubicBezTo>
                    <a:pt x="2496" y="2034"/>
                    <a:pt x="3010" y="1101"/>
                    <a:pt x="3237" y="0"/>
                  </a:cubicBezTo>
                  <a:close/>
                </a:path>
              </a:pathLst>
            </a:custGeom>
            <a:solidFill>
              <a:srgbClr val="8D56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1531332" y="1418098"/>
              <a:ext cx="416577" cy="641154"/>
            </a:xfrm>
            <a:custGeom>
              <a:rect b="b" l="l" r="r" t="t"/>
              <a:pathLst>
                <a:path extrusionOk="0" h="6475" w="4207">
                  <a:moveTo>
                    <a:pt x="2159" y="0"/>
                  </a:moveTo>
                  <a:cubicBezTo>
                    <a:pt x="1168" y="0"/>
                    <a:pt x="375" y="727"/>
                    <a:pt x="104" y="1710"/>
                  </a:cubicBezTo>
                  <a:cubicBezTo>
                    <a:pt x="1" y="2070"/>
                    <a:pt x="104" y="2569"/>
                    <a:pt x="104" y="2995"/>
                  </a:cubicBezTo>
                  <a:cubicBezTo>
                    <a:pt x="104" y="4566"/>
                    <a:pt x="808" y="6474"/>
                    <a:pt x="2159" y="6474"/>
                  </a:cubicBezTo>
                  <a:cubicBezTo>
                    <a:pt x="3517" y="6474"/>
                    <a:pt x="4155" y="4683"/>
                    <a:pt x="4155" y="3112"/>
                  </a:cubicBezTo>
                  <a:cubicBezTo>
                    <a:pt x="4155" y="2657"/>
                    <a:pt x="4207" y="1975"/>
                    <a:pt x="4075" y="1600"/>
                  </a:cubicBezTo>
                  <a:cubicBezTo>
                    <a:pt x="3788" y="675"/>
                    <a:pt x="3113" y="0"/>
                    <a:pt x="2159" y="0"/>
                  </a:cubicBezTo>
                  <a:close/>
                </a:path>
              </a:pathLst>
            </a:custGeom>
            <a:solidFill>
              <a:srgbClr val="975B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1557573" y="1543854"/>
              <a:ext cx="368552" cy="511735"/>
            </a:xfrm>
            <a:custGeom>
              <a:rect b="b" l="l" r="r" t="t"/>
              <a:pathLst>
                <a:path extrusionOk="0" h="5168" w="3722">
                  <a:moveTo>
                    <a:pt x="1821" y="0"/>
                  </a:moveTo>
                  <a:cubicBezTo>
                    <a:pt x="1037" y="0"/>
                    <a:pt x="259" y="283"/>
                    <a:pt x="66" y="917"/>
                  </a:cubicBezTo>
                  <a:cubicBezTo>
                    <a:pt x="0" y="1101"/>
                    <a:pt x="66" y="1468"/>
                    <a:pt x="88" y="1725"/>
                  </a:cubicBezTo>
                  <a:cubicBezTo>
                    <a:pt x="96" y="1872"/>
                    <a:pt x="103" y="2018"/>
                    <a:pt x="103" y="2158"/>
                  </a:cubicBezTo>
                  <a:cubicBezTo>
                    <a:pt x="103" y="3604"/>
                    <a:pt x="793" y="5167"/>
                    <a:pt x="1901" y="5167"/>
                  </a:cubicBezTo>
                  <a:cubicBezTo>
                    <a:pt x="3002" y="5167"/>
                    <a:pt x="3692" y="3604"/>
                    <a:pt x="3700" y="2158"/>
                  </a:cubicBezTo>
                  <a:cubicBezTo>
                    <a:pt x="3700" y="2048"/>
                    <a:pt x="3707" y="1938"/>
                    <a:pt x="3707" y="1835"/>
                  </a:cubicBezTo>
                  <a:cubicBezTo>
                    <a:pt x="3722" y="1519"/>
                    <a:pt x="3700" y="1226"/>
                    <a:pt x="3670" y="983"/>
                  </a:cubicBezTo>
                  <a:cubicBezTo>
                    <a:pt x="3600" y="361"/>
                    <a:pt x="2707" y="0"/>
                    <a:pt x="1821" y="0"/>
                  </a:cubicBezTo>
                  <a:close/>
                </a:path>
              </a:pathLst>
            </a:custGeom>
            <a:solidFill>
              <a:srgbClr val="B87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1479742" y="1679017"/>
              <a:ext cx="81493" cy="141797"/>
            </a:xfrm>
            <a:custGeom>
              <a:rect b="b" l="l" r="r" t="t"/>
              <a:pathLst>
                <a:path extrusionOk="0" h="1432" w="823">
                  <a:moveTo>
                    <a:pt x="412" y="0"/>
                  </a:moveTo>
                  <a:cubicBezTo>
                    <a:pt x="184" y="0"/>
                    <a:pt x="1" y="323"/>
                    <a:pt x="1" y="719"/>
                  </a:cubicBezTo>
                  <a:cubicBezTo>
                    <a:pt x="1" y="1109"/>
                    <a:pt x="184" y="1431"/>
                    <a:pt x="412" y="1431"/>
                  </a:cubicBezTo>
                  <a:cubicBezTo>
                    <a:pt x="639" y="1431"/>
                    <a:pt x="823" y="1109"/>
                    <a:pt x="823" y="719"/>
                  </a:cubicBezTo>
                  <a:cubicBezTo>
                    <a:pt x="823" y="323"/>
                    <a:pt x="639" y="0"/>
                    <a:pt x="412" y="0"/>
                  </a:cubicBezTo>
                  <a:close/>
                </a:path>
              </a:pathLst>
            </a:custGeom>
            <a:solidFill>
              <a:srgbClr val="975B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1923158" y="1679017"/>
              <a:ext cx="81493" cy="141797"/>
            </a:xfrm>
            <a:custGeom>
              <a:rect b="b" l="l" r="r" t="t"/>
              <a:pathLst>
                <a:path extrusionOk="0" h="1432" w="823">
                  <a:moveTo>
                    <a:pt x="411" y="0"/>
                  </a:moveTo>
                  <a:cubicBezTo>
                    <a:pt x="184" y="0"/>
                    <a:pt x="0" y="323"/>
                    <a:pt x="0" y="719"/>
                  </a:cubicBezTo>
                  <a:cubicBezTo>
                    <a:pt x="0" y="1109"/>
                    <a:pt x="184" y="1431"/>
                    <a:pt x="411" y="1431"/>
                  </a:cubicBezTo>
                  <a:cubicBezTo>
                    <a:pt x="639" y="1431"/>
                    <a:pt x="822" y="1109"/>
                    <a:pt x="822" y="719"/>
                  </a:cubicBezTo>
                  <a:cubicBezTo>
                    <a:pt x="822" y="323"/>
                    <a:pt x="639" y="0"/>
                    <a:pt x="411" y="0"/>
                  </a:cubicBezTo>
                  <a:close/>
                </a:path>
              </a:pathLst>
            </a:custGeom>
            <a:solidFill>
              <a:srgbClr val="975B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1515390" y="1717536"/>
              <a:ext cx="27726" cy="58224"/>
            </a:xfrm>
            <a:custGeom>
              <a:rect b="b" l="l" r="r" t="t"/>
              <a:pathLst>
                <a:path extrusionOk="0" h="588" w="280">
                  <a:moveTo>
                    <a:pt x="169" y="0"/>
                  </a:moveTo>
                  <a:cubicBezTo>
                    <a:pt x="81" y="0"/>
                    <a:pt x="0" y="125"/>
                    <a:pt x="0" y="294"/>
                  </a:cubicBezTo>
                  <a:cubicBezTo>
                    <a:pt x="0" y="455"/>
                    <a:pt x="74" y="587"/>
                    <a:pt x="169" y="587"/>
                  </a:cubicBezTo>
                  <a:cubicBezTo>
                    <a:pt x="206" y="587"/>
                    <a:pt x="243" y="558"/>
                    <a:pt x="279" y="521"/>
                  </a:cubicBezTo>
                  <a:cubicBezTo>
                    <a:pt x="257" y="345"/>
                    <a:pt x="228" y="184"/>
                    <a:pt x="228" y="15"/>
                  </a:cubicBezTo>
                  <a:cubicBezTo>
                    <a:pt x="206" y="8"/>
                    <a:pt x="191" y="0"/>
                    <a:pt x="169" y="0"/>
                  </a:cubicBezTo>
                  <a:close/>
                </a:path>
              </a:pathLst>
            </a:custGeom>
            <a:solidFill>
              <a:srgbClr val="7045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1940585" y="1717536"/>
              <a:ext cx="27726" cy="58224"/>
            </a:xfrm>
            <a:custGeom>
              <a:rect b="b" l="l" r="r" t="t"/>
              <a:pathLst>
                <a:path extrusionOk="0" h="588" w="280">
                  <a:moveTo>
                    <a:pt x="111" y="0"/>
                  </a:moveTo>
                  <a:cubicBezTo>
                    <a:pt x="89" y="0"/>
                    <a:pt x="74" y="8"/>
                    <a:pt x="52" y="15"/>
                  </a:cubicBezTo>
                  <a:cubicBezTo>
                    <a:pt x="44" y="184"/>
                    <a:pt x="22" y="345"/>
                    <a:pt x="0" y="521"/>
                  </a:cubicBezTo>
                  <a:cubicBezTo>
                    <a:pt x="30" y="558"/>
                    <a:pt x="74" y="587"/>
                    <a:pt x="111" y="587"/>
                  </a:cubicBezTo>
                  <a:cubicBezTo>
                    <a:pt x="206" y="587"/>
                    <a:pt x="279" y="455"/>
                    <a:pt x="279" y="294"/>
                  </a:cubicBezTo>
                  <a:cubicBezTo>
                    <a:pt x="279" y="125"/>
                    <a:pt x="199" y="0"/>
                    <a:pt x="111" y="0"/>
                  </a:cubicBezTo>
                  <a:close/>
                </a:path>
              </a:pathLst>
            </a:custGeom>
            <a:solidFill>
              <a:srgbClr val="7045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1518261" y="1392550"/>
              <a:ext cx="427469" cy="410042"/>
            </a:xfrm>
            <a:custGeom>
              <a:rect b="b" l="l" r="r" t="t"/>
              <a:pathLst>
                <a:path extrusionOk="0" h="4141" w="4317">
                  <a:moveTo>
                    <a:pt x="2293" y="1"/>
                  </a:moveTo>
                  <a:cubicBezTo>
                    <a:pt x="2280" y="1"/>
                    <a:pt x="2267" y="1"/>
                    <a:pt x="2254" y="1"/>
                  </a:cubicBezTo>
                  <a:lnTo>
                    <a:pt x="2107" y="1"/>
                  </a:lnTo>
                  <a:cubicBezTo>
                    <a:pt x="911" y="75"/>
                    <a:pt x="1" y="1124"/>
                    <a:pt x="96" y="2328"/>
                  </a:cubicBezTo>
                  <a:lnTo>
                    <a:pt x="133" y="2658"/>
                  </a:lnTo>
                  <a:cubicBezTo>
                    <a:pt x="118" y="2702"/>
                    <a:pt x="280" y="4141"/>
                    <a:pt x="280" y="4141"/>
                  </a:cubicBezTo>
                  <a:lnTo>
                    <a:pt x="559" y="4141"/>
                  </a:lnTo>
                  <a:lnTo>
                    <a:pt x="537" y="2012"/>
                  </a:lnTo>
                  <a:cubicBezTo>
                    <a:pt x="537" y="1814"/>
                    <a:pt x="647" y="1616"/>
                    <a:pt x="830" y="1528"/>
                  </a:cubicBezTo>
                  <a:cubicBezTo>
                    <a:pt x="1125" y="1378"/>
                    <a:pt x="1621" y="1192"/>
                    <a:pt x="2240" y="1192"/>
                  </a:cubicBezTo>
                  <a:cubicBezTo>
                    <a:pt x="2685" y="1192"/>
                    <a:pt x="3194" y="1288"/>
                    <a:pt x="3737" y="1565"/>
                  </a:cubicBezTo>
                  <a:cubicBezTo>
                    <a:pt x="3847" y="1616"/>
                    <a:pt x="3920" y="1741"/>
                    <a:pt x="3928" y="1866"/>
                  </a:cubicBezTo>
                  <a:lnTo>
                    <a:pt x="4023" y="3906"/>
                  </a:lnTo>
                  <a:lnTo>
                    <a:pt x="4295" y="3847"/>
                  </a:lnTo>
                  <a:lnTo>
                    <a:pt x="4309" y="2071"/>
                  </a:lnTo>
                  <a:cubicBezTo>
                    <a:pt x="4317" y="932"/>
                    <a:pt x="3413" y="1"/>
                    <a:pt x="2293" y="1"/>
                  </a:cubicBezTo>
                  <a:close/>
                </a:path>
              </a:pathLst>
            </a:custGeom>
            <a:solidFill>
              <a:srgbClr val="4D2E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823432" y="2168180"/>
              <a:ext cx="497278" cy="888209"/>
            </a:xfrm>
            <a:custGeom>
              <a:rect b="b" l="l" r="r" t="t"/>
              <a:pathLst>
                <a:path extrusionOk="0" h="8970" w="5022">
                  <a:moveTo>
                    <a:pt x="4808" y="0"/>
                  </a:moveTo>
                  <a:cubicBezTo>
                    <a:pt x="3627" y="2209"/>
                    <a:pt x="2775" y="4668"/>
                    <a:pt x="1953" y="6973"/>
                  </a:cubicBezTo>
                  <a:cubicBezTo>
                    <a:pt x="1351" y="7729"/>
                    <a:pt x="646" y="8383"/>
                    <a:pt x="0" y="8970"/>
                  </a:cubicBezTo>
                  <a:lnTo>
                    <a:pt x="3414" y="8970"/>
                  </a:lnTo>
                  <a:lnTo>
                    <a:pt x="4977" y="6276"/>
                  </a:lnTo>
                  <a:cubicBezTo>
                    <a:pt x="5021" y="4815"/>
                    <a:pt x="5021" y="3281"/>
                    <a:pt x="4933" y="1659"/>
                  </a:cubicBezTo>
                  <a:cubicBezTo>
                    <a:pt x="4904" y="1086"/>
                    <a:pt x="4852" y="536"/>
                    <a:pt x="4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626479" y="2977080"/>
              <a:ext cx="329341" cy="80107"/>
            </a:xfrm>
            <a:custGeom>
              <a:rect b="b" l="l" r="r" t="t"/>
              <a:pathLst>
                <a:path extrusionOk="0" h="809" w="3326">
                  <a:moveTo>
                    <a:pt x="1659" y="1"/>
                  </a:moveTo>
                  <a:cubicBezTo>
                    <a:pt x="837" y="1"/>
                    <a:pt x="140" y="353"/>
                    <a:pt x="0" y="808"/>
                  </a:cubicBezTo>
                  <a:lnTo>
                    <a:pt x="3325" y="808"/>
                  </a:lnTo>
                  <a:cubicBezTo>
                    <a:pt x="3186" y="353"/>
                    <a:pt x="2489" y="1"/>
                    <a:pt x="1659" y="1"/>
                  </a:cubicBezTo>
                  <a:close/>
                </a:path>
              </a:pathLst>
            </a:custGeom>
            <a:solidFill>
              <a:srgbClr val="A765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2482824" y="2455934"/>
              <a:ext cx="411428" cy="652047"/>
            </a:xfrm>
            <a:custGeom>
              <a:rect b="b" l="l" r="r" t="t"/>
              <a:pathLst>
                <a:path extrusionOk="0" h="6585" w="4155">
                  <a:moveTo>
                    <a:pt x="1990" y="1"/>
                  </a:moveTo>
                  <a:lnTo>
                    <a:pt x="0" y="6240"/>
                  </a:lnTo>
                  <a:lnTo>
                    <a:pt x="2687" y="6585"/>
                  </a:lnTo>
                  <a:lnTo>
                    <a:pt x="4155" y="434"/>
                  </a:lnTo>
                  <a:cubicBezTo>
                    <a:pt x="4082" y="434"/>
                    <a:pt x="1990" y="1"/>
                    <a:pt x="19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2231311" y="2155802"/>
              <a:ext cx="510349" cy="926035"/>
            </a:xfrm>
            <a:custGeom>
              <a:rect b="b" l="l" r="r" t="t"/>
              <a:pathLst>
                <a:path extrusionOk="0" h="9352" w="5154">
                  <a:moveTo>
                    <a:pt x="162" y="0"/>
                  </a:moveTo>
                  <a:lnTo>
                    <a:pt x="1" y="6217"/>
                  </a:lnTo>
                  <a:lnTo>
                    <a:pt x="2533" y="9352"/>
                  </a:lnTo>
                  <a:cubicBezTo>
                    <a:pt x="2533" y="9352"/>
                    <a:pt x="4449" y="9264"/>
                    <a:pt x="5153" y="9176"/>
                  </a:cubicBezTo>
                  <a:cubicBezTo>
                    <a:pt x="5014" y="8970"/>
                    <a:pt x="162" y="0"/>
                    <a:pt x="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2676905" y="2450884"/>
              <a:ext cx="219527" cy="55847"/>
            </a:xfrm>
            <a:custGeom>
              <a:rect b="b" l="l" r="r" t="t"/>
              <a:pathLst>
                <a:path extrusionOk="0" h="564" w="2217">
                  <a:moveTo>
                    <a:pt x="250" y="1"/>
                  </a:moveTo>
                  <a:cubicBezTo>
                    <a:pt x="113" y="1"/>
                    <a:pt x="28" y="18"/>
                    <a:pt x="22" y="59"/>
                  </a:cubicBezTo>
                  <a:cubicBezTo>
                    <a:pt x="0" y="169"/>
                    <a:pt x="492" y="389"/>
                    <a:pt x="1087" y="492"/>
                  </a:cubicBezTo>
                  <a:cubicBezTo>
                    <a:pt x="1367" y="541"/>
                    <a:pt x="1627" y="563"/>
                    <a:pt x="1824" y="563"/>
                  </a:cubicBezTo>
                  <a:cubicBezTo>
                    <a:pt x="2045" y="563"/>
                    <a:pt x="2187" y="535"/>
                    <a:pt x="2195" y="485"/>
                  </a:cubicBezTo>
                  <a:cubicBezTo>
                    <a:pt x="2217" y="382"/>
                    <a:pt x="1747" y="213"/>
                    <a:pt x="1153" y="103"/>
                  </a:cubicBezTo>
                  <a:cubicBezTo>
                    <a:pt x="790" y="41"/>
                    <a:pt x="459" y="1"/>
                    <a:pt x="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2687797" y="1965385"/>
              <a:ext cx="299535" cy="543026"/>
            </a:xfrm>
            <a:custGeom>
              <a:rect b="b" l="l" r="r" t="t"/>
              <a:pathLst>
                <a:path extrusionOk="0" h="5484" w="3025">
                  <a:moveTo>
                    <a:pt x="1292" y="0"/>
                  </a:moveTo>
                  <a:cubicBezTo>
                    <a:pt x="1123" y="0"/>
                    <a:pt x="1028" y="147"/>
                    <a:pt x="984" y="382"/>
                  </a:cubicBezTo>
                  <a:cubicBezTo>
                    <a:pt x="940" y="617"/>
                    <a:pt x="521" y="2496"/>
                    <a:pt x="521" y="2496"/>
                  </a:cubicBezTo>
                  <a:cubicBezTo>
                    <a:pt x="353" y="2599"/>
                    <a:pt x="184" y="2789"/>
                    <a:pt x="96" y="3127"/>
                  </a:cubicBezTo>
                  <a:cubicBezTo>
                    <a:pt x="0" y="3457"/>
                    <a:pt x="411" y="4302"/>
                    <a:pt x="397" y="4353"/>
                  </a:cubicBezTo>
                  <a:cubicBezTo>
                    <a:pt x="397" y="4354"/>
                    <a:pt x="397" y="4354"/>
                    <a:pt x="397" y="4354"/>
                  </a:cubicBezTo>
                  <a:cubicBezTo>
                    <a:pt x="399" y="4354"/>
                    <a:pt x="404" y="4340"/>
                    <a:pt x="405" y="4340"/>
                  </a:cubicBezTo>
                  <a:lnTo>
                    <a:pt x="405" y="4340"/>
                  </a:lnTo>
                  <a:cubicBezTo>
                    <a:pt x="407" y="4340"/>
                    <a:pt x="381" y="4440"/>
                    <a:pt x="176" y="5175"/>
                  </a:cubicBezTo>
                  <a:cubicBezTo>
                    <a:pt x="567" y="5338"/>
                    <a:pt x="1085" y="5483"/>
                    <a:pt x="1571" y="5483"/>
                  </a:cubicBezTo>
                  <a:cubicBezTo>
                    <a:pt x="1633" y="5483"/>
                    <a:pt x="1694" y="5481"/>
                    <a:pt x="1755" y="5476"/>
                  </a:cubicBezTo>
                  <a:cubicBezTo>
                    <a:pt x="1901" y="4940"/>
                    <a:pt x="1967" y="4771"/>
                    <a:pt x="1975" y="4749"/>
                  </a:cubicBezTo>
                  <a:cubicBezTo>
                    <a:pt x="2041" y="4661"/>
                    <a:pt x="2158" y="4647"/>
                    <a:pt x="2239" y="4588"/>
                  </a:cubicBezTo>
                  <a:cubicBezTo>
                    <a:pt x="2525" y="4382"/>
                    <a:pt x="2665" y="4096"/>
                    <a:pt x="2738" y="3758"/>
                  </a:cubicBezTo>
                  <a:cubicBezTo>
                    <a:pt x="2812" y="3384"/>
                    <a:pt x="3024" y="3017"/>
                    <a:pt x="3002" y="2635"/>
                  </a:cubicBezTo>
                  <a:cubicBezTo>
                    <a:pt x="2995" y="2415"/>
                    <a:pt x="2591" y="2364"/>
                    <a:pt x="2591" y="2364"/>
                  </a:cubicBezTo>
                  <a:cubicBezTo>
                    <a:pt x="2481" y="2129"/>
                    <a:pt x="2188" y="2129"/>
                    <a:pt x="2188" y="2129"/>
                  </a:cubicBezTo>
                  <a:cubicBezTo>
                    <a:pt x="2188" y="2129"/>
                    <a:pt x="2606" y="1006"/>
                    <a:pt x="2701" y="786"/>
                  </a:cubicBezTo>
                  <a:cubicBezTo>
                    <a:pt x="2790" y="565"/>
                    <a:pt x="2643" y="441"/>
                    <a:pt x="2533" y="389"/>
                  </a:cubicBezTo>
                  <a:cubicBezTo>
                    <a:pt x="2512" y="381"/>
                    <a:pt x="2491" y="377"/>
                    <a:pt x="2470" y="377"/>
                  </a:cubicBezTo>
                  <a:cubicBezTo>
                    <a:pt x="2376" y="377"/>
                    <a:pt x="2277" y="453"/>
                    <a:pt x="2217" y="573"/>
                  </a:cubicBezTo>
                  <a:cubicBezTo>
                    <a:pt x="2136" y="712"/>
                    <a:pt x="1358" y="2283"/>
                    <a:pt x="1358" y="2283"/>
                  </a:cubicBezTo>
                  <a:cubicBezTo>
                    <a:pt x="1358" y="2283"/>
                    <a:pt x="1542" y="690"/>
                    <a:pt x="1549" y="411"/>
                  </a:cubicBezTo>
                  <a:cubicBezTo>
                    <a:pt x="1564" y="140"/>
                    <a:pt x="1468" y="0"/>
                    <a:pt x="1292" y="0"/>
                  </a:cubicBezTo>
                  <a:close/>
                </a:path>
              </a:pathLst>
            </a:custGeom>
            <a:solidFill>
              <a:srgbClr val="A765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2705225" y="2442863"/>
              <a:ext cx="160709" cy="65551"/>
            </a:xfrm>
            <a:custGeom>
              <a:rect b="b" l="l" r="r" t="t"/>
              <a:pathLst>
                <a:path extrusionOk="0" h="662" w="1623">
                  <a:moveTo>
                    <a:pt x="103" y="1"/>
                  </a:moveTo>
                  <a:cubicBezTo>
                    <a:pt x="74" y="96"/>
                    <a:pt x="44" y="214"/>
                    <a:pt x="0" y="353"/>
                  </a:cubicBezTo>
                  <a:cubicBezTo>
                    <a:pt x="391" y="516"/>
                    <a:pt x="915" y="661"/>
                    <a:pt x="1397" y="661"/>
                  </a:cubicBezTo>
                  <a:cubicBezTo>
                    <a:pt x="1458" y="661"/>
                    <a:pt x="1519" y="659"/>
                    <a:pt x="1579" y="654"/>
                  </a:cubicBezTo>
                  <a:cubicBezTo>
                    <a:pt x="1593" y="595"/>
                    <a:pt x="1608" y="544"/>
                    <a:pt x="1623" y="500"/>
                  </a:cubicBezTo>
                  <a:cubicBezTo>
                    <a:pt x="1564" y="492"/>
                    <a:pt x="1505" y="478"/>
                    <a:pt x="1439" y="478"/>
                  </a:cubicBezTo>
                  <a:cubicBezTo>
                    <a:pt x="1028" y="434"/>
                    <a:pt x="434" y="324"/>
                    <a:pt x="103" y="1"/>
                  </a:cubicBezTo>
                  <a:close/>
                </a:path>
              </a:pathLst>
            </a:custGeom>
            <a:solidFill>
              <a:srgbClr val="A765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2743744" y="2401473"/>
              <a:ext cx="121498" cy="34360"/>
            </a:xfrm>
            <a:custGeom>
              <a:rect b="b" l="l" r="r" t="t"/>
              <a:pathLst>
                <a:path extrusionOk="0" h="347" w="1227">
                  <a:moveTo>
                    <a:pt x="749" y="0"/>
                  </a:moveTo>
                  <a:cubicBezTo>
                    <a:pt x="616" y="67"/>
                    <a:pt x="505" y="101"/>
                    <a:pt x="375" y="101"/>
                  </a:cubicBezTo>
                  <a:cubicBezTo>
                    <a:pt x="319" y="101"/>
                    <a:pt x="258" y="94"/>
                    <a:pt x="191" y="81"/>
                  </a:cubicBezTo>
                  <a:cubicBezTo>
                    <a:pt x="133" y="74"/>
                    <a:pt x="59" y="52"/>
                    <a:pt x="0" y="15"/>
                  </a:cubicBezTo>
                  <a:lnTo>
                    <a:pt x="0" y="15"/>
                  </a:lnTo>
                  <a:cubicBezTo>
                    <a:pt x="0" y="34"/>
                    <a:pt x="150" y="208"/>
                    <a:pt x="501" y="208"/>
                  </a:cubicBezTo>
                  <a:cubicBezTo>
                    <a:pt x="561" y="208"/>
                    <a:pt x="626" y="203"/>
                    <a:pt x="698" y="191"/>
                  </a:cubicBezTo>
                  <a:cubicBezTo>
                    <a:pt x="759" y="296"/>
                    <a:pt x="940" y="347"/>
                    <a:pt x="1092" y="347"/>
                  </a:cubicBezTo>
                  <a:cubicBezTo>
                    <a:pt x="1141" y="347"/>
                    <a:pt x="1188" y="342"/>
                    <a:pt x="1226" y="331"/>
                  </a:cubicBezTo>
                  <a:lnTo>
                    <a:pt x="1226" y="316"/>
                  </a:lnTo>
                  <a:cubicBezTo>
                    <a:pt x="1035" y="265"/>
                    <a:pt x="859" y="184"/>
                    <a:pt x="749" y="0"/>
                  </a:cubicBezTo>
                  <a:close/>
                </a:path>
              </a:pathLst>
            </a:custGeom>
            <a:solidFill>
              <a:srgbClr val="A765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2742259" y="2201550"/>
              <a:ext cx="97535" cy="86642"/>
            </a:xfrm>
            <a:custGeom>
              <a:rect b="b" l="l" r="r" t="t"/>
              <a:pathLst>
                <a:path extrusionOk="0" fill="none" h="875" w="985">
                  <a:moveTo>
                    <a:pt x="37" y="118"/>
                  </a:moveTo>
                  <a:cubicBezTo>
                    <a:pt x="236" y="45"/>
                    <a:pt x="368" y="15"/>
                    <a:pt x="573" y="8"/>
                  </a:cubicBezTo>
                  <a:cubicBezTo>
                    <a:pt x="691" y="1"/>
                    <a:pt x="830" y="8"/>
                    <a:pt x="904" y="104"/>
                  </a:cubicBezTo>
                  <a:cubicBezTo>
                    <a:pt x="984" y="199"/>
                    <a:pt x="948" y="346"/>
                    <a:pt x="867" y="448"/>
                  </a:cubicBezTo>
                  <a:cubicBezTo>
                    <a:pt x="786" y="544"/>
                    <a:pt x="661" y="595"/>
                    <a:pt x="544" y="639"/>
                  </a:cubicBezTo>
                  <a:cubicBezTo>
                    <a:pt x="360" y="713"/>
                    <a:pt x="177" y="786"/>
                    <a:pt x="1" y="874"/>
                  </a:cubicBezTo>
                </a:path>
              </a:pathLst>
            </a:custGeom>
            <a:noFill/>
            <a:ln cap="rnd" cmpd="sng" w="9525">
              <a:solidFill>
                <a:srgbClr val="6B41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2873164" y="2201550"/>
              <a:ext cx="89415" cy="136053"/>
            </a:xfrm>
            <a:custGeom>
              <a:rect b="b" l="l" r="r" t="t"/>
              <a:pathLst>
                <a:path extrusionOk="0" fill="none" h="1374" w="903">
                  <a:moveTo>
                    <a:pt x="213" y="1"/>
                  </a:moveTo>
                  <a:cubicBezTo>
                    <a:pt x="147" y="214"/>
                    <a:pt x="73" y="412"/>
                    <a:pt x="37" y="632"/>
                  </a:cubicBezTo>
                  <a:cubicBezTo>
                    <a:pt x="22" y="713"/>
                    <a:pt x="0" y="808"/>
                    <a:pt x="15" y="889"/>
                  </a:cubicBezTo>
                  <a:cubicBezTo>
                    <a:pt x="22" y="970"/>
                    <a:pt x="66" y="1065"/>
                    <a:pt x="147" y="1102"/>
                  </a:cubicBezTo>
                  <a:cubicBezTo>
                    <a:pt x="250" y="1146"/>
                    <a:pt x="389" y="1094"/>
                    <a:pt x="455" y="999"/>
                  </a:cubicBezTo>
                  <a:cubicBezTo>
                    <a:pt x="529" y="911"/>
                    <a:pt x="661" y="456"/>
                    <a:pt x="683" y="346"/>
                  </a:cubicBezTo>
                  <a:cubicBezTo>
                    <a:pt x="617" y="522"/>
                    <a:pt x="462" y="1043"/>
                    <a:pt x="551" y="1212"/>
                  </a:cubicBezTo>
                  <a:cubicBezTo>
                    <a:pt x="624" y="1344"/>
                    <a:pt x="822" y="1373"/>
                    <a:pt x="903" y="1197"/>
                  </a:cubicBezTo>
                </a:path>
              </a:pathLst>
            </a:custGeom>
            <a:noFill/>
            <a:ln cap="rnd" cmpd="sng" w="9525">
              <a:solidFill>
                <a:srgbClr val="6B41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1299524" y="2085299"/>
              <a:ext cx="954454" cy="1524215"/>
            </a:xfrm>
            <a:custGeom>
              <a:rect b="b" l="l" r="r" t="t"/>
              <a:pathLst>
                <a:path extrusionOk="0" h="15393" w="9639">
                  <a:moveTo>
                    <a:pt x="6269" y="0"/>
                  </a:moveTo>
                  <a:cubicBezTo>
                    <a:pt x="6122" y="147"/>
                    <a:pt x="6122" y="367"/>
                    <a:pt x="5953" y="492"/>
                  </a:cubicBezTo>
                  <a:cubicBezTo>
                    <a:pt x="5579" y="772"/>
                    <a:pt x="5071" y="917"/>
                    <a:pt x="4562" y="917"/>
                  </a:cubicBezTo>
                  <a:cubicBezTo>
                    <a:pt x="3845" y="917"/>
                    <a:pt x="3126" y="628"/>
                    <a:pt x="2782" y="22"/>
                  </a:cubicBezTo>
                  <a:cubicBezTo>
                    <a:pt x="1725" y="191"/>
                    <a:pt x="778" y="521"/>
                    <a:pt x="0" y="844"/>
                  </a:cubicBezTo>
                  <a:cubicBezTo>
                    <a:pt x="81" y="844"/>
                    <a:pt x="265" y="15393"/>
                    <a:pt x="184" y="15393"/>
                  </a:cubicBezTo>
                  <a:lnTo>
                    <a:pt x="9322" y="15393"/>
                  </a:lnTo>
                  <a:cubicBezTo>
                    <a:pt x="9256" y="6863"/>
                    <a:pt x="9638" y="3795"/>
                    <a:pt x="9601" y="742"/>
                  </a:cubicBezTo>
                  <a:cubicBezTo>
                    <a:pt x="8728" y="485"/>
                    <a:pt x="7509" y="154"/>
                    <a:pt x="6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1588764" y="2118669"/>
              <a:ext cx="321419" cy="670960"/>
            </a:xfrm>
            <a:custGeom>
              <a:rect b="b" l="l" r="r" t="t"/>
              <a:pathLst>
                <a:path extrusionOk="0" h="6776" w="3246">
                  <a:moveTo>
                    <a:pt x="1" y="1"/>
                  </a:moveTo>
                  <a:lnTo>
                    <a:pt x="1652" y="6776"/>
                  </a:lnTo>
                  <a:lnTo>
                    <a:pt x="3245" y="317"/>
                  </a:lnTo>
                  <a:lnTo>
                    <a:pt x="1667" y="544"/>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1580050" y="2083121"/>
              <a:ext cx="176058" cy="221013"/>
            </a:xfrm>
            <a:custGeom>
              <a:rect b="b" l="l" r="r" t="t"/>
              <a:pathLst>
                <a:path extrusionOk="0" h="2232" w="1778">
                  <a:moveTo>
                    <a:pt x="1" y="0"/>
                  </a:moveTo>
                  <a:lnTo>
                    <a:pt x="537" y="2232"/>
                  </a:lnTo>
                  <a:lnTo>
                    <a:pt x="1777" y="903"/>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1753832" y="2085299"/>
              <a:ext cx="169423" cy="196357"/>
            </a:xfrm>
            <a:custGeom>
              <a:rect b="b" l="l" r="r" t="t"/>
              <a:pathLst>
                <a:path extrusionOk="0" h="1983" w="1711">
                  <a:moveTo>
                    <a:pt x="1710" y="0"/>
                  </a:moveTo>
                  <a:lnTo>
                    <a:pt x="0" y="881"/>
                  </a:lnTo>
                  <a:lnTo>
                    <a:pt x="1196" y="1982"/>
                  </a:lnTo>
                  <a:lnTo>
                    <a:pt x="17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1686201" y="2172537"/>
              <a:ext cx="140410" cy="135954"/>
            </a:xfrm>
            <a:custGeom>
              <a:rect b="b" l="l" r="r" t="t"/>
              <a:pathLst>
                <a:path extrusionOk="0" h="1373" w="1418">
                  <a:moveTo>
                    <a:pt x="683" y="0"/>
                  </a:moveTo>
                  <a:lnTo>
                    <a:pt x="0" y="741"/>
                  </a:lnTo>
                  <a:lnTo>
                    <a:pt x="463" y="1365"/>
                  </a:lnTo>
                  <a:lnTo>
                    <a:pt x="1006" y="1373"/>
                  </a:lnTo>
                  <a:lnTo>
                    <a:pt x="1417" y="690"/>
                  </a:lnTo>
                  <a:lnTo>
                    <a:pt x="6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a:off x="1686201" y="2303343"/>
              <a:ext cx="128726" cy="535005"/>
            </a:xfrm>
            <a:custGeom>
              <a:rect b="b" l="l" r="r" t="t"/>
              <a:pathLst>
                <a:path extrusionOk="0" h="5403" w="1300">
                  <a:moveTo>
                    <a:pt x="455" y="0"/>
                  </a:moveTo>
                  <a:lnTo>
                    <a:pt x="0" y="2305"/>
                  </a:lnTo>
                  <a:lnTo>
                    <a:pt x="668" y="5403"/>
                  </a:lnTo>
                  <a:lnTo>
                    <a:pt x="1300" y="2423"/>
                  </a:lnTo>
                  <a:lnTo>
                    <a:pt x="999" y="8"/>
                  </a:lnTo>
                  <a:lnTo>
                    <a:pt x="4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1729077" y="2084507"/>
              <a:ext cx="296664" cy="939205"/>
            </a:xfrm>
            <a:custGeom>
              <a:rect b="b" l="l" r="r" t="t"/>
              <a:pathLst>
                <a:path extrusionOk="0" h="9485" w="2996">
                  <a:moveTo>
                    <a:pt x="1960" y="1"/>
                  </a:moveTo>
                  <a:lnTo>
                    <a:pt x="0" y="7833"/>
                  </a:lnTo>
                  <a:cubicBezTo>
                    <a:pt x="125" y="8391"/>
                    <a:pt x="309" y="8941"/>
                    <a:pt x="500" y="9484"/>
                  </a:cubicBezTo>
                  <a:lnTo>
                    <a:pt x="2746" y="3708"/>
                  </a:lnTo>
                  <a:lnTo>
                    <a:pt x="1938" y="2864"/>
                  </a:lnTo>
                  <a:lnTo>
                    <a:pt x="2995" y="1579"/>
                  </a:lnTo>
                  <a:lnTo>
                    <a:pt x="19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1469543" y="2080943"/>
              <a:ext cx="381722" cy="1111400"/>
            </a:xfrm>
            <a:custGeom>
              <a:rect b="b" l="l" r="r" t="t"/>
              <a:pathLst>
                <a:path extrusionOk="0" h="11224" w="3855">
                  <a:moveTo>
                    <a:pt x="1109" y="0"/>
                  </a:moveTo>
                  <a:lnTo>
                    <a:pt x="1" y="1674"/>
                  </a:lnTo>
                  <a:lnTo>
                    <a:pt x="1073" y="3010"/>
                  </a:lnTo>
                  <a:lnTo>
                    <a:pt x="383" y="4015"/>
                  </a:lnTo>
                  <a:lnTo>
                    <a:pt x="3708" y="11223"/>
                  </a:lnTo>
                  <a:lnTo>
                    <a:pt x="3855" y="11223"/>
                  </a:lnTo>
                  <a:lnTo>
                    <a:pt x="1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2022674" y="2351269"/>
              <a:ext cx="141103" cy="43767"/>
            </a:xfrm>
            <a:custGeom>
              <a:rect b="b" l="l" r="r" t="t"/>
              <a:pathLst>
                <a:path extrusionOk="0" h="442" w="1425">
                  <a:moveTo>
                    <a:pt x="456" y="1"/>
                  </a:moveTo>
                  <a:lnTo>
                    <a:pt x="1" y="441"/>
                  </a:lnTo>
                  <a:lnTo>
                    <a:pt x="1425" y="441"/>
                  </a:lnTo>
                  <a:lnTo>
                    <a:pt x="1102" y="118"/>
                  </a:lnTo>
                  <a:lnTo>
                    <a:pt x="838" y="390"/>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1989997" y="2387610"/>
              <a:ext cx="207942" cy="11882"/>
            </a:xfrm>
            <a:custGeom>
              <a:rect b="b" l="l" r="r" t="t"/>
              <a:pathLst>
                <a:path extrusionOk="0" h="120" w="2100">
                  <a:moveTo>
                    <a:pt x="1058" y="1"/>
                  </a:moveTo>
                  <a:cubicBezTo>
                    <a:pt x="698" y="8"/>
                    <a:pt x="353" y="23"/>
                    <a:pt x="1" y="67"/>
                  </a:cubicBezTo>
                  <a:cubicBezTo>
                    <a:pt x="259" y="99"/>
                    <a:pt x="520" y="120"/>
                    <a:pt x="778" y="120"/>
                  </a:cubicBezTo>
                  <a:cubicBezTo>
                    <a:pt x="872" y="120"/>
                    <a:pt x="965" y="117"/>
                    <a:pt x="1058" y="111"/>
                  </a:cubicBezTo>
                  <a:cubicBezTo>
                    <a:pt x="1234" y="111"/>
                    <a:pt x="1410" y="111"/>
                    <a:pt x="1579" y="104"/>
                  </a:cubicBezTo>
                  <a:cubicBezTo>
                    <a:pt x="1755" y="96"/>
                    <a:pt x="1931" y="82"/>
                    <a:pt x="2100" y="60"/>
                  </a:cubicBezTo>
                  <a:cubicBezTo>
                    <a:pt x="1931" y="30"/>
                    <a:pt x="1755" y="23"/>
                    <a:pt x="1579" y="8"/>
                  </a:cubicBezTo>
                  <a:cubicBezTo>
                    <a:pt x="1410" y="1"/>
                    <a:pt x="1234" y="1"/>
                    <a:pt x="10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1928208" y="2214621"/>
              <a:ext cx="47332" cy="47332"/>
            </a:xfrm>
            <a:custGeom>
              <a:rect b="b" l="l" r="r" t="t"/>
              <a:pathLst>
                <a:path extrusionOk="0" h="478" w="478">
                  <a:moveTo>
                    <a:pt x="243" y="1"/>
                  </a:moveTo>
                  <a:cubicBezTo>
                    <a:pt x="111" y="1"/>
                    <a:pt x="1" y="111"/>
                    <a:pt x="1" y="243"/>
                  </a:cubicBezTo>
                  <a:cubicBezTo>
                    <a:pt x="1" y="375"/>
                    <a:pt x="111" y="478"/>
                    <a:pt x="243" y="478"/>
                  </a:cubicBezTo>
                  <a:cubicBezTo>
                    <a:pt x="375" y="478"/>
                    <a:pt x="478" y="375"/>
                    <a:pt x="478" y="243"/>
                  </a:cubicBezTo>
                  <a:cubicBezTo>
                    <a:pt x="478" y="111"/>
                    <a:pt x="375" y="1"/>
                    <a:pt x="2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2188435" y="1910825"/>
              <a:ext cx="181108" cy="1107836"/>
            </a:xfrm>
            <a:custGeom>
              <a:rect b="b" l="l" r="r" t="t"/>
              <a:pathLst>
                <a:path extrusionOk="0" h="11188" w="1829">
                  <a:moveTo>
                    <a:pt x="191" y="1"/>
                  </a:moveTo>
                  <a:lnTo>
                    <a:pt x="0" y="177"/>
                  </a:lnTo>
                  <a:lnTo>
                    <a:pt x="1564" y="1902"/>
                  </a:lnTo>
                  <a:lnTo>
                    <a:pt x="1564" y="11187"/>
                  </a:lnTo>
                  <a:lnTo>
                    <a:pt x="1828" y="11187"/>
                  </a:lnTo>
                  <a:lnTo>
                    <a:pt x="1828" y="1799"/>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2197842" y="3008371"/>
              <a:ext cx="303199" cy="41489"/>
            </a:xfrm>
            <a:custGeom>
              <a:rect b="b" l="l" r="r" t="t"/>
              <a:pathLst>
                <a:path extrusionOk="0" h="419" w="3062">
                  <a:moveTo>
                    <a:pt x="148" y="0"/>
                  </a:moveTo>
                  <a:cubicBezTo>
                    <a:pt x="67" y="0"/>
                    <a:pt x="1" y="66"/>
                    <a:pt x="1" y="147"/>
                  </a:cubicBezTo>
                  <a:lnTo>
                    <a:pt x="1" y="419"/>
                  </a:lnTo>
                  <a:lnTo>
                    <a:pt x="3062" y="419"/>
                  </a:lnTo>
                  <a:lnTo>
                    <a:pt x="3062" y="147"/>
                  </a:lnTo>
                  <a:cubicBezTo>
                    <a:pt x="3062" y="66"/>
                    <a:pt x="2996" y="0"/>
                    <a:pt x="29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2112882" y="1833787"/>
              <a:ext cx="136747" cy="136053"/>
            </a:xfrm>
            <a:custGeom>
              <a:rect b="b" l="l" r="r" t="t"/>
              <a:pathLst>
                <a:path extrusionOk="0" h="1374" w="1381">
                  <a:moveTo>
                    <a:pt x="690" y="1"/>
                  </a:moveTo>
                  <a:cubicBezTo>
                    <a:pt x="308" y="1"/>
                    <a:pt x="0" y="302"/>
                    <a:pt x="0" y="683"/>
                  </a:cubicBezTo>
                  <a:cubicBezTo>
                    <a:pt x="0" y="1065"/>
                    <a:pt x="308" y="1373"/>
                    <a:pt x="690" y="1373"/>
                  </a:cubicBezTo>
                  <a:cubicBezTo>
                    <a:pt x="1072" y="1373"/>
                    <a:pt x="1380" y="1065"/>
                    <a:pt x="1380" y="683"/>
                  </a:cubicBezTo>
                  <a:cubicBezTo>
                    <a:pt x="1380" y="302"/>
                    <a:pt x="1072" y="1"/>
                    <a:pt x="6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555184" y="3096301"/>
              <a:ext cx="2368855" cy="1481339"/>
            </a:xfrm>
            <a:custGeom>
              <a:rect b="b" l="l" r="r" t="t"/>
              <a:pathLst>
                <a:path extrusionOk="0" h="14960" w="23923">
                  <a:moveTo>
                    <a:pt x="1" y="1"/>
                  </a:moveTo>
                  <a:lnTo>
                    <a:pt x="1" y="14960"/>
                  </a:lnTo>
                  <a:lnTo>
                    <a:pt x="23923" y="14960"/>
                  </a:lnTo>
                  <a:lnTo>
                    <a:pt x="239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712924" y="3368905"/>
              <a:ext cx="2046842" cy="1208737"/>
            </a:xfrm>
            <a:custGeom>
              <a:rect b="b" l="l" r="r" t="t"/>
              <a:pathLst>
                <a:path extrusionOk="0" h="12207" w="20671">
                  <a:moveTo>
                    <a:pt x="1" y="0"/>
                  </a:moveTo>
                  <a:lnTo>
                    <a:pt x="1" y="12207"/>
                  </a:lnTo>
                  <a:lnTo>
                    <a:pt x="20671" y="12207"/>
                  </a:lnTo>
                  <a:lnTo>
                    <a:pt x="206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460025" y="3049762"/>
              <a:ext cx="2554221" cy="155659"/>
            </a:xfrm>
            <a:custGeom>
              <a:rect b="b" l="l" r="r" t="t"/>
              <a:pathLst>
                <a:path extrusionOk="0" h="1572" w="25795">
                  <a:moveTo>
                    <a:pt x="0" y="1"/>
                  </a:moveTo>
                  <a:lnTo>
                    <a:pt x="0" y="1572"/>
                  </a:lnTo>
                  <a:lnTo>
                    <a:pt x="25794" y="1572"/>
                  </a:lnTo>
                  <a:lnTo>
                    <a:pt x="257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23"/>
          <p:cNvSpPr txBox="1"/>
          <p:nvPr/>
        </p:nvSpPr>
        <p:spPr>
          <a:xfrm>
            <a:off x="3833950" y="2074750"/>
            <a:ext cx="4362600" cy="2690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Do you think processes such as creating databases and using microtargeting threatens </a:t>
            </a:r>
            <a:r>
              <a:rPr lang="en" sz="1600">
                <a:latin typeface="Roboto"/>
                <a:ea typeface="Roboto"/>
                <a:cs typeface="Roboto"/>
                <a:sym typeface="Roboto"/>
              </a:rPr>
              <a:t>the</a:t>
            </a:r>
            <a:r>
              <a:rPr lang="en" sz="1600">
                <a:latin typeface="Roboto"/>
                <a:ea typeface="Roboto"/>
                <a:cs typeface="Roboto"/>
                <a:sym typeface="Roboto"/>
              </a:rPr>
              <a:t> democracy?</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If yes, then what are the alternatives? How can we make it better?</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Is microtargeting effective to make the newer generation more interested in voicing their opinion/choice in the elections?</a:t>
            </a:r>
            <a:endParaRPr>
              <a:latin typeface="Roboto"/>
              <a:ea typeface="Roboto"/>
              <a:cs typeface="Roboto"/>
              <a:sym typeface="Roboto"/>
            </a:endParaRPr>
          </a:p>
        </p:txBody>
      </p:sp>
      <p:pic>
        <p:nvPicPr>
          <p:cNvPr id="576" name="Google Shape;576;p23"/>
          <p:cNvPicPr preferRelativeResize="0"/>
          <p:nvPr/>
        </p:nvPicPr>
        <p:blipFill>
          <a:blip r:embed="rId3">
            <a:alphaModFix/>
          </a:blip>
          <a:stretch>
            <a:fillRect/>
          </a:stretch>
        </p:blipFill>
        <p:spPr>
          <a:xfrm>
            <a:off x="1310612" y="3529900"/>
            <a:ext cx="853051" cy="853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80" name="Shape 580"/>
        <p:cNvGrpSpPr/>
        <p:nvPr/>
      </p:nvGrpSpPr>
      <p:grpSpPr>
        <a:xfrm>
          <a:off x="0" y="0"/>
          <a:ext cx="0" cy="0"/>
          <a:chOff x="0" y="0"/>
          <a:chExt cx="0" cy="0"/>
        </a:xfrm>
      </p:grpSpPr>
      <p:grpSp>
        <p:nvGrpSpPr>
          <p:cNvPr id="581" name="Google Shape;581;p24"/>
          <p:cNvGrpSpPr/>
          <p:nvPr/>
        </p:nvGrpSpPr>
        <p:grpSpPr>
          <a:xfrm flipH="1">
            <a:off x="6765656" y="2912862"/>
            <a:ext cx="2073049" cy="2230626"/>
            <a:chOff x="5779699" y="2974452"/>
            <a:chExt cx="2088504" cy="2423276"/>
          </a:xfrm>
        </p:grpSpPr>
        <p:sp>
          <p:nvSpPr>
            <p:cNvPr id="582" name="Google Shape;582;p24"/>
            <p:cNvSpPr/>
            <p:nvPr/>
          </p:nvSpPr>
          <p:spPr>
            <a:xfrm>
              <a:off x="5980603" y="3516302"/>
              <a:ext cx="1169211" cy="1175575"/>
            </a:xfrm>
            <a:custGeom>
              <a:rect b="b" l="l" r="r" t="t"/>
              <a:pathLst>
                <a:path extrusionOk="0" h="33435" w="33254">
                  <a:moveTo>
                    <a:pt x="14287" y="1"/>
                  </a:moveTo>
                  <a:cubicBezTo>
                    <a:pt x="13986" y="302"/>
                    <a:pt x="12983" y="1981"/>
                    <a:pt x="12557" y="2407"/>
                  </a:cubicBezTo>
                  <a:cubicBezTo>
                    <a:pt x="12257" y="2733"/>
                    <a:pt x="6517" y="5414"/>
                    <a:pt x="3710" y="7043"/>
                  </a:cubicBezTo>
                  <a:cubicBezTo>
                    <a:pt x="2833" y="7545"/>
                    <a:pt x="2257" y="7971"/>
                    <a:pt x="2206" y="8171"/>
                  </a:cubicBezTo>
                  <a:cubicBezTo>
                    <a:pt x="1981" y="9174"/>
                    <a:pt x="377" y="20602"/>
                    <a:pt x="277" y="21430"/>
                  </a:cubicBezTo>
                  <a:cubicBezTo>
                    <a:pt x="1" y="21906"/>
                    <a:pt x="126" y="30803"/>
                    <a:pt x="577" y="31354"/>
                  </a:cubicBezTo>
                  <a:cubicBezTo>
                    <a:pt x="3209" y="32983"/>
                    <a:pt x="6618" y="33410"/>
                    <a:pt x="12833" y="33435"/>
                  </a:cubicBezTo>
                  <a:lnTo>
                    <a:pt x="29525" y="33435"/>
                  </a:lnTo>
                  <a:cubicBezTo>
                    <a:pt x="29533" y="33435"/>
                    <a:pt x="29541" y="33435"/>
                    <a:pt x="29549" y="33435"/>
                  </a:cubicBezTo>
                  <a:cubicBezTo>
                    <a:pt x="33253" y="33435"/>
                    <a:pt x="31857" y="21944"/>
                    <a:pt x="32583" y="16342"/>
                  </a:cubicBezTo>
                  <a:cubicBezTo>
                    <a:pt x="32608" y="16267"/>
                    <a:pt x="32758" y="6141"/>
                    <a:pt x="32683" y="6116"/>
                  </a:cubicBezTo>
                  <a:cubicBezTo>
                    <a:pt x="32282" y="5866"/>
                    <a:pt x="31856" y="5615"/>
                    <a:pt x="31680" y="5490"/>
                  </a:cubicBezTo>
                  <a:cubicBezTo>
                    <a:pt x="31054" y="5038"/>
                    <a:pt x="25390" y="3434"/>
                    <a:pt x="25064" y="3309"/>
                  </a:cubicBezTo>
                  <a:cubicBezTo>
                    <a:pt x="25059" y="3309"/>
                    <a:pt x="25055" y="3309"/>
                    <a:pt x="25050" y="3309"/>
                  </a:cubicBezTo>
                  <a:cubicBezTo>
                    <a:pt x="24541" y="3309"/>
                    <a:pt x="23382" y="1952"/>
                    <a:pt x="23134" y="1580"/>
                  </a:cubicBezTo>
                  <a:cubicBezTo>
                    <a:pt x="23109" y="1655"/>
                    <a:pt x="22006" y="4136"/>
                    <a:pt x="21605" y="4663"/>
                  </a:cubicBezTo>
                  <a:cubicBezTo>
                    <a:pt x="21107" y="5321"/>
                    <a:pt x="20529" y="5575"/>
                    <a:pt x="19934" y="5575"/>
                  </a:cubicBezTo>
                  <a:cubicBezTo>
                    <a:pt x="18016" y="5575"/>
                    <a:pt x="15914" y="2937"/>
                    <a:pt x="15665" y="2708"/>
                  </a:cubicBezTo>
                  <a:cubicBezTo>
                    <a:pt x="15289" y="2357"/>
                    <a:pt x="14362" y="251"/>
                    <a:pt x="14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6443801" y="3466094"/>
              <a:ext cx="410423" cy="311166"/>
            </a:xfrm>
            <a:custGeom>
              <a:rect b="b" l="l" r="r" t="t"/>
              <a:pathLst>
                <a:path extrusionOk="0" h="8850" w="11673">
                  <a:moveTo>
                    <a:pt x="1338" y="0"/>
                  </a:moveTo>
                  <a:cubicBezTo>
                    <a:pt x="1338" y="0"/>
                    <a:pt x="1489" y="3233"/>
                    <a:pt x="611" y="4888"/>
                  </a:cubicBezTo>
                  <a:cubicBezTo>
                    <a:pt x="0" y="6020"/>
                    <a:pt x="9781" y="8850"/>
                    <a:pt x="11416" y="8850"/>
                  </a:cubicBezTo>
                  <a:cubicBezTo>
                    <a:pt x="11591" y="8850"/>
                    <a:pt x="11673" y="8817"/>
                    <a:pt x="11639" y="8747"/>
                  </a:cubicBezTo>
                  <a:cubicBezTo>
                    <a:pt x="11263" y="8020"/>
                    <a:pt x="10185" y="4336"/>
                    <a:pt x="9910" y="3208"/>
                  </a:cubicBezTo>
                  <a:cubicBezTo>
                    <a:pt x="9634" y="2080"/>
                    <a:pt x="9810" y="852"/>
                    <a:pt x="9810" y="852"/>
                  </a:cubicBezTo>
                  <a:lnTo>
                    <a:pt x="1338" y="0"/>
                  </a:ln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6465284" y="3420281"/>
              <a:ext cx="356909" cy="207128"/>
            </a:xfrm>
            <a:custGeom>
              <a:rect b="b" l="l" r="r" t="t"/>
              <a:pathLst>
                <a:path extrusionOk="0" h="5891" w="10151">
                  <a:moveTo>
                    <a:pt x="10151" y="0"/>
                  </a:moveTo>
                  <a:lnTo>
                    <a:pt x="10151" y="0"/>
                  </a:lnTo>
                  <a:cubicBezTo>
                    <a:pt x="8558" y="3239"/>
                    <a:pt x="6832" y="4289"/>
                    <a:pt x="5263" y="4289"/>
                  </a:cubicBezTo>
                  <a:cubicBezTo>
                    <a:pt x="2364" y="4289"/>
                    <a:pt x="1" y="702"/>
                    <a:pt x="0" y="702"/>
                  </a:cubicBezTo>
                  <a:lnTo>
                    <a:pt x="0" y="702"/>
                  </a:lnTo>
                  <a:cubicBezTo>
                    <a:pt x="1" y="702"/>
                    <a:pt x="2126" y="5891"/>
                    <a:pt x="5615" y="5891"/>
                  </a:cubicBezTo>
                  <a:cubicBezTo>
                    <a:pt x="5640" y="5891"/>
                    <a:pt x="5665" y="5890"/>
                    <a:pt x="5690" y="5890"/>
                  </a:cubicBezTo>
                  <a:cubicBezTo>
                    <a:pt x="9223" y="5840"/>
                    <a:pt x="10151" y="1"/>
                    <a:pt x="1015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6325031" y="2975260"/>
              <a:ext cx="578241" cy="641600"/>
            </a:xfrm>
            <a:custGeom>
              <a:rect b="b" l="l" r="r" t="t"/>
              <a:pathLst>
                <a:path extrusionOk="0" h="18248" w="16446">
                  <a:moveTo>
                    <a:pt x="9328" y="0"/>
                  </a:moveTo>
                  <a:cubicBezTo>
                    <a:pt x="1583" y="251"/>
                    <a:pt x="2937" y="8096"/>
                    <a:pt x="2937" y="8096"/>
                  </a:cubicBezTo>
                  <a:cubicBezTo>
                    <a:pt x="1" y="8608"/>
                    <a:pt x="2567" y="13497"/>
                    <a:pt x="3829" y="13497"/>
                  </a:cubicBezTo>
                  <a:cubicBezTo>
                    <a:pt x="3924" y="13497"/>
                    <a:pt x="4012" y="13469"/>
                    <a:pt x="4090" y="13409"/>
                  </a:cubicBezTo>
                  <a:cubicBezTo>
                    <a:pt x="4537" y="14352"/>
                    <a:pt x="6090" y="18247"/>
                    <a:pt x="9555" y="18247"/>
                  </a:cubicBezTo>
                  <a:cubicBezTo>
                    <a:pt x="9587" y="18247"/>
                    <a:pt x="9620" y="18247"/>
                    <a:pt x="9654" y="18246"/>
                  </a:cubicBezTo>
                  <a:cubicBezTo>
                    <a:pt x="13162" y="18196"/>
                    <a:pt x="14340" y="13384"/>
                    <a:pt x="14641" y="12356"/>
                  </a:cubicBezTo>
                  <a:cubicBezTo>
                    <a:pt x="15582" y="11556"/>
                    <a:pt x="16258" y="7820"/>
                    <a:pt x="15032" y="7820"/>
                  </a:cubicBezTo>
                  <a:cubicBezTo>
                    <a:pt x="14952" y="7820"/>
                    <a:pt x="14863" y="7836"/>
                    <a:pt x="14766" y="7870"/>
                  </a:cubicBezTo>
                  <a:cubicBezTo>
                    <a:pt x="16446" y="75"/>
                    <a:pt x="9328" y="0"/>
                    <a:pt x="932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6451185" y="3633526"/>
              <a:ext cx="468823" cy="737586"/>
            </a:xfrm>
            <a:custGeom>
              <a:rect b="b" l="l" r="r" t="t"/>
              <a:pathLst>
                <a:path extrusionOk="0" h="20978" w="13334">
                  <a:moveTo>
                    <a:pt x="10151" y="0"/>
                  </a:moveTo>
                  <a:lnTo>
                    <a:pt x="10151" y="0"/>
                  </a:lnTo>
                  <a:cubicBezTo>
                    <a:pt x="8305" y="1412"/>
                    <a:pt x="2336" y="1506"/>
                    <a:pt x="777" y="1506"/>
                  </a:cubicBezTo>
                  <a:cubicBezTo>
                    <a:pt x="537" y="1506"/>
                    <a:pt x="402" y="1504"/>
                    <a:pt x="401" y="1504"/>
                  </a:cubicBezTo>
                  <a:lnTo>
                    <a:pt x="401" y="1504"/>
                  </a:lnTo>
                  <a:cubicBezTo>
                    <a:pt x="0" y="6842"/>
                    <a:pt x="9825" y="20978"/>
                    <a:pt x="9825" y="20978"/>
                  </a:cubicBezTo>
                  <a:cubicBezTo>
                    <a:pt x="13334" y="13985"/>
                    <a:pt x="10151" y="1"/>
                    <a:pt x="101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6446790" y="3508391"/>
              <a:ext cx="209765" cy="312080"/>
            </a:xfrm>
            <a:custGeom>
              <a:rect b="b" l="l" r="r" t="t"/>
              <a:pathLst>
                <a:path extrusionOk="0" h="8876" w="5966">
                  <a:moveTo>
                    <a:pt x="953" y="0"/>
                  </a:moveTo>
                  <a:cubicBezTo>
                    <a:pt x="0" y="2231"/>
                    <a:pt x="2156" y="8873"/>
                    <a:pt x="2156" y="8873"/>
                  </a:cubicBezTo>
                  <a:cubicBezTo>
                    <a:pt x="2185" y="8874"/>
                    <a:pt x="2214" y="8875"/>
                    <a:pt x="2243" y="8875"/>
                  </a:cubicBezTo>
                  <a:cubicBezTo>
                    <a:pt x="4189" y="8875"/>
                    <a:pt x="5965" y="4787"/>
                    <a:pt x="5965" y="4787"/>
                  </a:cubicBezTo>
                  <a:cubicBezTo>
                    <a:pt x="1780" y="2883"/>
                    <a:pt x="953" y="1"/>
                    <a:pt x="9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6712037" y="3557721"/>
              <a:ext cx="109277" cy="206249"/>
            </a:xfrm>
            <a:custGeom>
              <a:rect b="b" l="l" r="r" t="t"/>
              <a:pathLst>
                <a:path extrusionOk="0" h="5866" w="3108">
                  <a:moveTo>
                    <a:pt x="2256" y="1"/>
                  </a:moveTo>
                  <a:cubicBezTo>
                    <a:pt x="2256" y="1"/>
                    <a:pt x="1679" y="2031"/>
                    <a:pt x="0" y="2983"/>
                  </a:cubicBezTo>
                  <a:cubicBezTo>
                    <a:pt x="0" y="2983"/>
                    <a:pt x="1504" y="3459"/>
                    <a:pt x="2356" y="5865"/>
                  </a:cubicBezTo>
                  <a:cubicBezTo>
                    <a:pt x="2356" y="5865"/>
                    <a:pt x="3108" y="3334"/>
                    <a:pt x="2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6629200" y="3655536"/>
              <a:ext cx="137476" cy="96971"/>
            </a:xfrm>
            <a:custGeom>
              <a:rect b="b" l="l" r="r" t="t"/>
              <a:pathLst>
                <a:path extrusionOk="0" h="2758" w="3910">
                  <a:moveTo>
                    <a:pt x="2582" y="1"/>
                  </a:moveTo>
                  <a:lnTo>
                    <a:pt x="602" y="452"/>
                  </a:lnTo>
                  <a:cubicBezTo>
                    <a:pt x="0" y="1154"/>
                    <a:pt x="602" y="2407"/>
                    <a:pt x="1053" y="2682"/>
                  </a:cubicBezTo>
                  <a:cubicBezTo>
                    <a:pt x="1140" y="2736"/>
                    <a:pt x="1266" y="2757"/>
                    <a:pt x="1413" y="2757"/>
                  </a:cubicBezTo>
                  <a:cubicBezTo>
                    <a:pt x="2028" y="2757"/>
                    <a:pt x="3008" y="2382"/>
                    <a:pt x="3008" y="2382"/>
                  </a:cubicBezTo>
                  <a:cubicBezTo>
                    <a:pt x="3910" y="377"/>
                    <a:pt x="2582" y="1"/>
                    <a:pt x="25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6599243" y="3739252"/>
              <a:ext cx="315491" cy="682983"/>
            </a:xfrm>
            <a:custGeom>
              <a:rect b="b" l="l" r="r" t="t"/>
              <a:pathLst>
                <a:path extrusionOk="0" h="19425" w="8973">
                  <a:moveTo>
                    <a:pt x="3860" y="1"/>
                  </a:moveTo>
                  <a:lnTo>
                    <a:pt x="1905" y="301"/>
                  </a:lnTo>
                  <a:cubicBezTo>
                    <a:pt x="401" y="3384"/>
                    <a:pt x="0" y="10577"/>
                    <a:pt x="0" y="10577"/>
                  </a:cubicBezTo>
                  <a:lnTo>
                    <a:pt x="5514" y="19424"/>
                  </a:lnTo>
                  <a:lnTo>
                    <a:pt x="6065" y="18372"/>
                  </a:lnTo>
                  <a:cubicBezTo>
                    <a:pt x="8973" y="13008"/>
                    <a:pt x="3860" y="1"/>
                    <a:pt x="38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6345423" y="3507512"/>
              <a:ext cx="447692" cy="914723"/>
            </a:xfrm>
            <a:custGeom>
              <a:rect b="b" l="l" r="r" t="t"/>
              <a:pathLst>
                <a:path extrusionOk="0" h="26016" w="12733">
                  <a:moveTo>
                    <a:pt x="3836" y="0"/>
                  </a:moveTo>
                  <a:cubicBezTo>
                    <a:pt x="3835" y="1"/>
                    <a:pt x="2582" y="2181"/>
                    <a:pt x="1254" y="3309"/>
                  </a:cubicBezTo>
                  <a:cubicBezTo>
                    <a:pt x="1254" y="3309"/>
                    <a:pt x="277" y="5990"/>
                    <a:pt x="402" y="6090"/>
                  </a:cubicBezTo>
                  <a:cubicBezTo>
                    <a:pt x="527" y="6166"/>
                    <a:pt x="1856" y="6817"/>
                    <a:pt x="1856" y="6817"/>
                  </a:cubicBezTo>
                  <a:lnTo>
                    <a:pt x="1" y="8847"/>
                  </a:lnTo>
                  <a:lnTo>
                    <a:pt x="12733" y="26015"/>
                  </a:lnTo>
                  <a:cubicBezTo>
                    <a:pt x="12733" y="26015"/>
                    <a:pt x="9951" y="15289"/>
                    <a:pt x="6492" y="8722"/>
                  </a:cubicBezTo>
                  <a:cubicBezTo>
                    <a:pt x="3435" y="2883"/>
                    <a:pt x="3835" y="1"/>
                    <a:pt x="38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6786049" y="3557721"/>
              <a:ext cx="200939" cy="900623"/>
            </a:xfrm>
            <a:custGeom>
              <a:rect b="b" l="l" r="r" t="t"/>
              <a:pathLst>
                <a:path extrusionOk="0" h="25615" w="5715">
                  <a:moveTo>
                    <a:pt x="151" y="1"/>
                  </a:moveTo>
                  <a:lnTo>
                    <a:pt x="151" y="1"/>
                  </a:lnTo>
                  <a:cubicBezTo>
                    <a:pt x="2456" y="11755"/>
                    <a:pt x="0" y="25615"/>
                    <a:pt x="0" y="25615"/>
                  </a:cubicBezTo>
                  <a:cubicBezTo>
                    <a:pt x="3208" y="20753"/>
                    <a:pt x="5715" y="6517"/>
                    <a:pt x="5715" y="6517"/>
                  </a:cubicBezTo>
                  <a:cubicBezTo>
                    <a:pt x="4762" y="6141"/>
                    <a:pt x="3885" y="5239"/>
                    <a:pt x="3885" y="5239"/>
                  </a:cubicBezTo>
                  <a:cubicBezTo>
                    <a:pt x="4086" y="5164"/>
                    <a:pt x="4436" y="4387"/>
                    <a:pt x="4436" y="4387"/>
                  </a:cubicBezTo>
                  <a:cubicBezTo>
                    <a:pt x="3083" y="3334"/>
                    <a:pt x="151" y="1"/>
                    <a:pt x="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6429175" y="4099677"/>
              <a:ext cx="212402" cy="325371"/>
            </a:xfrm>
            <a:custGeom>
              <a:rect b="b" l="l" r="r" t="t"/>
              <a:pathLst>
                <a:path extrusionOk="0" h="9254" w="6041">
                  <a:moveTo>
                    <a:pt x="1629" y="0"/>
                  </a:moveTo>
                  <a:cubicBezTo>
                    <a:pt x="1629" y="1"/>
                    <a:pt x="0" y="5790"/>
                    <a:pt x="4912" y="9249"/>
                  </a:cubicBezTo>
                  <a:cubicBezTo>
                    <a:pt x="4916" y="9252"/>
                    <a:pt x="4917" y="9253"/>
                    <a:pt x="4917" y="9253"/>
                  </a:cubicBezTo>
                  <a:cubicBezTo>
                    <a:pt x="4919" y="9253"/>
                    <a:pt x="4862" y="9185"/>
                    <a:pt x="4862" y="9098"/>
                  </a:cubicBezTo>
                  <a:cubicBezTo>
                    <a:pt x="4912" y="8422"/>
                    <a:pt x="6040" y="3660"/>
                    <a:pt x="1629" y="0"/>
                  </a:cubicBezTo>
                  <a:close/>
                </a:path>
              </a:pathLst>
            </a:custGeom>
            <a:solidFill>
              <a:srgbClr val="3844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6465284" y="4101435"/>
              <a:ext cx="160400" cy="280260"/>
            </a:xfrm>
            <a:custGeom>
              <a:rect b="b" l="l" r="r" t="t"/>
              <a:pathLst>
                <a:path extrusionOk="0" h="7971" w="4562">
                  <a:moveTo>
                    <a:pt x="752" y="1"/>
                  </a:moveTo>
                  <a:lnTo>
                    <a:pt x="0" y="527"/>
                  </a:lnTo>
                  <a:lnTo>
                    <a:pt x="1479" y="7971"/>
                  </a:lnTo>
                  <a:cubicBezTo>
                    <a:pt x="3534" y="7169"/>
                    <a:pt x="4562" y="5790"/>
                    <a:pt x="4562" y="5790"/>
                  </a:cubicBezTo>
                  <a:cubicBezTo>
                    <a:pt x="3635" y="2306"/>
                    <a:pt x="853" y="51"/>
                    <a:pt x="7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6614222" y="3677581"/>
              <a:ext cx="141027" cy="151610"/>
            </a:xfrm>
            <a:custGeom>
              <a:rect b="b" l="l" r="r" t="t"/>
              <a:pathLst>
                <a:path extrusionOk="0" h="4312" w="4011">
                  <a:moveTo>
                    <a:pt x="2005" y="0"/>
                  </a:moveTo>
                  <a:cubicBezTo>
                    <a:pt x="952" y="0"/>
                    <a:pt x="100" y="1078"/>
                    <a:pt x="25" y="2131"/>
                  </a:cubicBezTo>
                  <a:cubicBezTo>
                    <a:pt x="0" y="2206"/>
                    <a:pt x="0" y="2256"/>
                    <a:pt x="0" y="2306"/>
                  </a:cubicBezTo>
                  <a:cubicBezTo>
                    <a:pt x="0" y="2356"/>
                    <a:pt x="0" y="2406"/>
                    <a:pt x="0" y="2431"/>
                  </a:cubicBezTo>
                  <a:cubicBezTo>
                    <a:pt x="50" y="2958"/>
                    <a:pt x="276" y="3409"/>
                    <a:pt x="627" y="3760"/>
                  </a:cubicBezTo>
                  <a:cubicBezTo>
                    <a:pt x="852" y="3985"/>
                    <a:pt x="1128" y="4136"/>
                    <a:pt x="1429" y="4236"/>
                  </a:cubicBezTo>
                  <a:cubicBezTo>
                    <a:pt x="1454" y="4236"/>
                    <a:pt x="1504" y="4261"/>
                    <a:pt x="1529" y="4261"/>
                  </a:cubicBezTo>
                  <a:cubicBezTo>
                    <a:pt x="1679" y="4311"/>
                    <a:pt x="1830" y="4311"/>
                    <a:pt x="2005" y="4311"/>
                  </a:cubicBezTo>
                  <a:cubicBezTo>
                    <a:pt x="2181" y="4311"/>
                    <a:pt x="2331" y="4311"/>
                    <a:pt x="2506" y="4261"/>
                  </a:cubicBezTo>
                  <a:cubicBezTo>
                    <a:pt x="2531" y="4261"/>
                    <a:pt x="2556" y="4236"/>
                    <a:pt x="2582" y="4236"/>
                  </a:cubicBezTo>
                  <a:cubicBezTo>
                    <a:pt x="2907" y="4136"/>
                    <a:pt x="3183" y="3985"/>
                    <a:pt x="3409" y="3760"/>
                  </a:cubicBezTo>
                  <a:cubicBezTo>
                    <a:pt x="3760" y="3409"/>
                    <a:pt x="3985" y="2958"/>
                    <a:pt x="4010" y="2431"/>
                  </a:cubicBezTo>
                  <a:cubicBezTo>
                    <a:pt x="4010" y="2406"/>
                    <a:pt x="4010" y="2356"/>
                    <a:pt x="4010" y="2306"/>
                  </a:cubicBezTo>
                  <a:cubicBezTo>
                    <a:pt x="4010" y="2256"/>
                    <a:pt x="4010" y="2206"/>
                    <a:pt x="4010" y="2131"/>
                  </a:cubicBezTo>
                  <a:cubicBezTo>
                    <a:pt x="3910" y="1078"/>
                    <a:pt x="3058" y="0"/>
                    <a:pt x="2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6635353" y="3808869"/>
              <a:ext cx="98729" cy="18564"/>
            </a:xfrm>
            <a:custGeom>
              <a:rect b="b" l="l" r="r" t="t"/>
              <a:pathLst>
                <a:path extrusionOk="0" h="528" w="2808">
                  <a:moveTo>
                    <a:pt x="1" y="1"/>
                  </a:moveTo>
                  <a:lnTo>
                    <a:pt x="151" y="527"/>
                  </a:lnTo>
                  <a:lnTo>
                    <a:pt x="2657" y="527"/>
                  </a:lnTo>
                  <a:lnTo>
                    <a:pt x="28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6614222" y="3752472"/>
              <a:ext cx="141027" cy="10618"/>
            </a:xfrm>
            <a:custGeom>
              <a:rect b="b" l="l" r="r" t="t"/>
              <a:pathLst>
                <a:path extrusionOk="0" h="302" w="4011">
                  <a:moveTo>
                    <a:pt x="25" y="1"/>
                  </a:moveTo>
                  <a:cubicBezTo>
                    <a:pt x="0" y="76"/>
                    <a:pt x="0" y="126"/>
                    <a:pt x="0" y="176"/>
                  </a:cubicBezTo>
                  <a:cubicBezTo>
                    <a:pt x="0" y="226"/>
                    <a:pt x="0" y="276"/>
                    <a:pt x="0" y="301"/>
                  </a:cubicBezTo>
                  <a:lnTo>
                    <a:pt x="4010" y="301"/>
                  </a:lnTo>
                  <a:cubicBezTo>
                    <a:pt x="4010" y="276"/>
                    <a:pt x="4010" y="226"/>
                    <a:pt x="4010" y="176"/>
                  </a:cubicBezTo>
                  <a:cubicBezTo>
                    <a:pt x="4010" y="126"/>
                    <a:pt x="4010" y="76"/>
                    <a:pt x="4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6640627" y="3826484"/>
              <a:ext cx="88181" cy="251183"/>
            </a:xfrm>
            <a:custGeom>
              <a:rect b="b" l="l" r="r" t="t"/>
              <a:pathLst>
                <a:path extrusionOk="0" h="7144" w="2508">
                  <a:moveTo>
                    <a:pt x="1" y="1"/>
                  </a:moveTo>
                  <a:lnTo>
                    <a:pt x="302" y="6818"/>
                  </a:lnTo>
                  <a:cubicBezTo>
                    <a:pt x="327" y="6993"/>
                    <a:pt x="427" y="7144"/>
                    <a:pt x="552" y="7144"/>
                  </a:cubicBezTo>
                  <a:lnTo>
                    <a:pt x="1956" y="7144"/>
                  </a:lnTo>
                  <a:cubicBezTo>
                    <a:pt x="2081" y="7144"/>
                    <a:pt x="2206" y="6993"/>
                    <a:pt x="2206" y="6818"/>
                  </a:cubicBezTo>
                  <a:lnTo>
                    <a:pt x="25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6653847" y="4064412"/>
              <a:ext cx="61741" cy="82872"/>
            </a:xfrm>
            <a:custGeom>
              <a:rect b="b" l="l" r="r" t="t"/>
              <a:pathLst>
                <a:path extrusionOk="0" h="2357" w="1756">
                  <a:moveTo>
                    <a:pt x="277" y="1"/>
                  </a:moveTo>
                  <a:cubicBezTo>
                    <a:pt x="126" y="1"/>
                    <a:pt x="1" y="176"/>
                    <a:pt x="26" y="377"/>
                  </a:cubicBezTo>
                  <a:lnTo>
                    <a:pt x="126" y="2031"/>
                  </a:lnTo>
                  <a:cubicBezTo>
                    <a:pt x="126" y="2206"/>
                    <a:pt x="252" y="2357"/>
                    <a:pt x="377" y="2357"/>
                  </a:cubicBezTo>
                  <a:lnTo>
                    <a:pt x="1379" y="2357"/>
                  </a:lnTo>
                  <a:cubicBezTo>
                    <a:pt x="1530" y="2357"/>
                    <a:pt x="1630" y="2206"/>
                    <a:pt x="1630" y="2031"/>
                  </a:cubicBezTo>
                  <a:lnTo>
                    <a:pt x="1755" y="377"/>
                  </a:lnTo>
                  <a:cubicBezTo>
                    <a:pt x="1755" y="176"/>
                    <a:pt x="1655" y="1"/>
                    <a:pt x="1505" y="1"/>
                  </a:cubicBez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6676771" y="4146370"/>
              <a:ext cx="15892" cy="27354"/>
            </a:xfrm>
            <a:custGeom>
              <a:rect b="b" l="l" r="r" t="t"/>
              <a:pathLst>
                <a:path extrusionOk="0" h="778" w="452">
                  <a:moveTo>
                    <a:pt x="1" y="1"/>
                  </a:moveTo>
                  <a:lnTo>
                    <a:pt x="1" y="552"/>
                  </a:lnTo>
                  <a:cubicBezTo>
                    <a:pt x="1" y="677"/>
                    <a:pt x="101" y="778"/>
                    <a:pt x="226" y="778"/>
                  </a:cubicBezTo>
                  <a:cubicBezTo>
                    <a:pt x="351" y="778"/>
                    <a:pt x="452" y="677"/>
                    <a:pt x="452" y="552"/>
                  </a:cubicBezTo>
                  <a:lnTo>
                    <a:pt x="452" y="1"/>
                  </a:ln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6466620" y="3897683"/>
              <a:ext cx="324738" cy="347064"/>
            </a:xfrm>
            <a:custGeom>
              <a:rect b="b" l="l" r="r" t="t"/>
              <a:pathLst>
                <a:path extrusionOk="0" h="9871" w="9236">
                  <a:moveTo>
                    <a:pt x="6881" y="1"/>
                  </a:moveTo>
                  <a:cubicBezTo>
                    <a:pt x="5481" y="1"/>
                    <a:pt x="3728" y="1207"/>
                    <a:pt x="3020" y="2512"/>
                  </a:cubicBezTo>
                  <a:cubicBezTo>
                    <a:pt x="1892" y="4618"/>
                    <a:pt x="815" y="5796"/>
                    <a:pt x="815" y="5796"/>
                  </a:cubicBezTo>
                  <a:cubicBezTo>
                    <a:pt x="0" y="7703"/>
                    <a:pt x="2037" y="9871"/>
                    <a:pt x="2353" y="9871"/>
                  </a:cubicBezTo>
                  <a:cubicBezTo>
                    <a:pt x="2378" y="9871"/>
                    <a:pt x="2392" y="9858"/>
                    <a:pt x="2394" y="9831"/>
                  </a:cubicBezTo>
                  <a:cubicBezTo>
                    <a:pt x="2419" y="9480"/>
                    <a:pt x="4524" y="9304"/>
                    <a:pt x="5577" y="8803"/>
                  </a:cubicBezTo>
                  <a:cubicBezTo>
                    <a:pt x="6604" y="8327"/>
                    <a:pt x="7356" y="6773"/>
                    <a:pt x="7356" y="6773"/>
                  </a:cubicBezTo>
                  <a:cubicBezTo>
                    <a:pt x="7356" y="6773"/>
                    <a:pt x="8434" y="6748"/>
                    <a:pt x="8709" y="6297"/>
                  </a:cubicBezTo>
                  <a:cubicBezTo>
                    <a:pt x="8985" y="5846"/>
                    <a:pt x="8785" y="5269"/>
                    <a:pt x="8785" y="5269"/>
                  </a:cubicBezTo>
                  <a:cubicBezTo>
                    <a:pt x="9110" y="4442"/>
                    <a:pt x="8785" y="3615"/>
                    <a:pt x="8785" y="3615"/>
                  </a:cubicBezTo>
                  <a:cubicBezTo>
                    <a:pt x="9236" y="2963"/>
                    <a:pt x="8734" y="1886"/>
                    <a:pt x="8734" y="1886"/>
                  </a:cubicBezTo>
                  <a:lnTo>
                    <a:pt x="8709" y="1510"/>
                  </a:lnTo>
                  <a:cubicBezTo>
                    <a:pt x="8420" y="426"/>
                    <a:pt x="7713" y="1"/>
                    <a:pt x="6881" y="1"/>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6415357" y="4101400"/>
              <a:ext cx="190075" cy="261837"/>
            </a:xfrm>
            <a:custGeom>
              <a:rect b="b" l="l" r="r" t="t"/>
              <a:pathLst>
                <a:path extrusionOk="0" h="7447" w="5406">
                  <a:moveTo>
                    <a:pt x="2178" y="0"/>
                  </a:moveTo>
                  <a:cubicBezTo>
                    <a:pt x="2176" y="0"/>
                    <a:pt x="2174" y="1"/>
                    <a:pt x="2172" y="2"/>
                  </a:cubicBezTo>
                  <a:cubicBezTo>
                    <a:pt x="1" y="861"/>
                    <a:pt x="420" y="7446"/>
                    <a:pt x="2304" y="7446"/>
                  </a:cubicBezTo>
                  <a:cubicBezTo>
                    <a:pt x="2398" y="7446"/>
                    <a:pt x="2497" y="7430"/>
                    <a:pt x="2598" y="7395"/>
                  </a:cubicBezTo>
                  <a:cubicBezTo>
                    <a:pt x="4754" y="6668"/>
                    <a:pt x="5405" y="5340"/>
                    <a:pt x="5405" y="5340"/>
                  </a:cubicBezTo>
                  <a:cubicBezTo>
                    <a:pt x="3072" y="3900"/>
                    <a:pt x="2386" y="0"/>
                    <a:pt x="21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5978845" y="3763934"/>
              <a:ext cx="623070" cy="796901"/>
            </a:xfrm>
            <a:custGeom>
              <a:rect b="b" l="l" r="r" t="t"/>
              <a:pathLst>
                <a:path extrusionOk="0" h="22665" w="17721">
                  <a:moveTo>
                    <a:pt x="3760" y="0"/>
                  </a:moveTo>
                  <a:cubicBezTo>
                    <a:pt x="2883" y="502"/>
                    <a:pt x="2307" y="928"/>
                    <a:pt x="2256" y="1128"/>
                  </a:cubicBezTo>
                  <a:cubicBezTo>
                    <a:pt x="2031" y="2131"/>
                    <a:pt x="427" y="13559"/>
                    <a:pt x="327" y="14387"/>
                  </a:cubicBezTo>
                  <a:cubicBezTo>
                    <a:pt x="51" y="14863"/>
                    <a:pt x="1" y="21078"/>
                    <a:pt x="427" y="21630"/>
                  </a:cubicBezTo>
                  <a:cubicBezTo>
                    <a:pt x="427" y="21647"/>
                    <a:pt x="1865" y="22665"/>
                    <a:pt x="4538" y="22665"/>
                  </a:cubicBezTo>
                  <a:cubicBezTo>
                    <a:pt x="5811" y="22665"/>
                    <a:pt x="7363" y="22434"/>
                    <a:pt x="9174" y="21755"/>
                  </a:cubicBezTo>
                  <a:cubicBezTo>
                    <a:pt x="14813" y="19675"/>
                    <a:pt x="17720" y="18798"/>
                    <a:pt x="17720" y="18798"/>
                  </a:cubicBezTo>
                  <a:cubicBezTo>
                    <a:pt x="14813" y="17093"/>
                    <a:pt x="14562" y="11279"/>
                    <a:pt x="14437" y="9524"/>
                  </a:cubicBezTo>
                  <a:cubicBezTo>
                    <a:pt x="13234" y="9825"/>
                    <a:pt x="7971" y="13309"/>
                    <a:pt x="7971" y="13309"/>
                  </a:cubicBezTo>
                  <a:cubicBezTo>
                    <a:pt x="7971" y="13309"/>
                    <a:pt x="8522" y="7143"/>
                    <a:pt x="7695" y="4061"/>
                  </a:cubicBezTo>
                  <a:cubicBezTo>
                    <a:pt x="6918" y="1078"/>
                    <a:pt x="4838" y="502"/>
                    <a:pt x="3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6667067" y="3948981"/>
              <a:ext cx="105796" cy="17650"/>
            </a:xfrm>
            <a:custGeom>
              <a:rect b="b" l="l" r="r" t="t"/>
              <a:pathLst>
                <a:path extrusionOk="0" h="502" w="3009">
                  <a:moveTo>
                    <a:pt x="2357" y="1"/>
                  </a:moveTo>
                  <a:cubicBezTo>
                    <a:pt x="2131" y="1"/>
                    <a:pt x="1931" y="26"/>
                    <a:pt x="1705" y="26"/>
                  </a:cubicBezTo>
                  <a:lnTo>
                    <a:pt x="1705" y="51"/>
                  </a:lnTo>
                  <a:lnTo>
                    <a:pt x="853" y="251"/>
                  </a:lnTo>
                  <a:lnTo>
                    <a:pt x="1" y="477"/>
                  </a:lnTo>
                  <a:lnTo>
                    <a:pt x="26" y="502"/>
                  </a:lnTo>
                  <a:lnTo>
                    <a:pt x="878" y="352"/>
                  </a:lnTo>
                  <a:lnTo>
                    <a:pt x="1730" y="201"/>
                  </a:lnTo>
                  <a:lnTo>
                    <a:pt x="1705" y="201"/>
                  </a:lnTo>
                  <a:cubicBezTo>
                    <a:pt x="1931" y="201"/>
                    <a:pt x="2156" y="201"/>
                    <a:pt x="2357" y="176"/>
                  </a:cubicBezTo>
                  <a:cubicBezTo>
                    <a:pt x="2582" y="151"/>
                    <a:pt x="2808" y="126"/>
                    <a:pt x="3008" y="76"/>
                  </a:cubicBezTo>
                  <a:lnTo>
                    <a:pt x="3008" y="51"/>
                  </a:lnTo>
                  <a:cubicBezTo>
                    <a:pt x="2783" y="26"/>
                    <a:pt x="2582" y="1"/>
                    <a:pt x="2357"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6697023" y="4004499"/>
              <a:ext cx="78477" cy="20322"/>
            </a:xfrm>
            <a:custGeom>
              <a:rect b="b" l="l" r="r" t="t"/>
              <a:pathLst>
                <a:path extrusionOk="0" h="578" w="2232">
                  <a:moveTo>
                    <a:pt x="1555" y="1"/>
                  </a:moveTo>
                  <a:cubicBezTo>
                    <a:pt x="1405" y="26"/>
                    <a:pt x="1279" y="76"/>
                    <a:pt x="1154" y="126"/>
                  </a:cubicBezTo>
                  <a:lnTo>
                    <a:pt x="778" y="226"/>
                  </a:lnTo>
                  <a:cubicBezTo>
                    <a:pt x="502" y="301"/>
                    <a:pt x="252" y="402"/>
                    <a:pt x="1" y="477"/>
                  </a:cubicBezTo>
                  <a:cubicBezTo>
                    <a:pt x="277" y="427"/>
                    <a:pt x="527" y="402"/>
                    <a:pt x="803" y="326"/>
                  </a:cubicBezTo>
                  <a:lnTo>
                    <a:pt x="1204" y="251"/>
                  </a:lnTo>
                  <a:cubicBezTo>
                    <a:pt x="1310" y="230"/>
                    <a:pt x="1417" y="209"/>
                    <a:pt x="1523" y="187"/>
                  </a:cubicBezTo>
                  <a:lnTo>
                    <a:pt x="1523" y="187"/>
                  </a:lnTo>
                  <a:cubicBezTo>
                    <a:pt x="1640" y="259"/>
                    <a:pt x="1737" y="330"/>
                    <a:pt x="1856" y="402"/>
                  </a:cubicBezTo>
                  <a:cubicBezTo>
                    <a:pt x="1956" y="452"/>
                    <a:pt x="2081" y="527"/>
                    <a:pt x="2207" y="577"/>
                  </a:cubicBezTo>
                  <a:lnTo>
                    <a:pt x="2232" y="552"/>
                  </a:lnTo>
                  <a:cubicBezTo>
                    <a:pt x="2131" y="452"/>
                    <a:pt x="2031" y="352"/>
                    <a:pt x="1931" y="276"/>
                  </a:cubicBezTo>
                  <a:cubicBezTo>
                    <a:pt x="1831" y="176"/>
                    <a:pt x="1730" y="101"/>
                    <a:pt x="1630" y="26"/>
                  </a:cubicBezTo>
                  <a:lnTo>
                    <a:pt x="1580" y="1"/>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6709365" y="4068842"/>
              <a:ext cx="66136" cy="14134"/>
            </a:xfrm>
            <a:custGeom>
              <a:rect b="b" l="l" r="r" t="t"/>
              <a:pathLst>
                <a:path extrusionOk="0" h="402" w="1881">
                  <a:moveTo>
                    <a:pt x="1354" y="0"/>
                  </a:moveTo>
                  <a:cubicBezTo>
                    <a:pt x="1254" y="25"/>
                    <a:pt x="1129" y="50"/>
                    <a:pt x="1028" y="75"/>
                  </a:cubicBezTo>
                  <a:lnTo>
                    <a:pt x="678" y="126"/>
                  </a:lnTo>
                  <a:cubicBezTo>
                    <a:pt x="452" y="176"/>
                    <a:pt x="226" y="226"/>
                    <a:pt x="1" y="276"/>
                  </a:cubicBezTo>
                  <a:lnTo>
                    <a:pt x="1" y="301"/>
                  </a:lnTo>
                  <a:cubicBezTo>
                    <a:pt x="226" y="276"/>
                    <a:pt x="452" y="276"/>
                    <a:pt x="703" y="251"/>
                  </a:cubicBezTo>
                  <a:lnTo>
                    <a:pt x="1028" y="226"/>
                  </a:lnTo>
                  <a:cubicBezTo>
                    <a:pt x="1152" y="226"/>
                    <a:pt x="1275" y="202"/>
                    <a:pt x="1374" y="201"/>
                  </a:cubicBezTo>
                  <a:lnTo>
                    <a:pt x="1374" y="201"/>
                  </a:lnTo>
                  <a:cubicBezTo>
                    <a:pt x="1535" y="289"/>
                    <a:pt x="1695" y="355"/>
                    <a:pt x="1856" y="401"/>
                  </a:cubicBezTo>
                  <a:lnTo>
                    <a:pt x="1881" y="401"/>
                  </a:lnTo>
                  <a:cubicBezTo>
                    <a:pt x="1730" y="251"/>
                    <a:pt x="1580" y="126"/>
                    <a:pt x="1429" y="25"/>
                  </a:cubicBezTo>
                  <a:lnTo>
                    <a:pt x="1404" y="0"/>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6367469" y="2974452"/>
              <a:ext cx="537561" cy="345025"/>
            </a:xfrm>
            <a:custGeom>
              <a:rect b="b" l="l" r="r" t="t"/>
              <a:pathLst>
                <a:path extrusionOk="0" h="9813" w="15289">
                  <a:moveTo>
                    <a:pt x="7514" y="1"/>
                  </a:moveTo>
                  <a:cubicBezTo>
                    <a:pt x="5772" y="1"/>
                    <a:pt x="4246" y="427"/>
                    <a:pt x="3710" y="926"/>
                  </a:cubicBezTo>
                  <a:cubicBezTo>
                    <a:pt x="2532" y="2003"/>
                    <a:pt x="1" y="700"/>
                    <a:pt x="1229" y="8369"/>
                  </a:cubicBezTo>
                  <a:cubicBezTo>
                    <a:pt x="1229" y="8369"/>
                    <a:pt x="1348" y="8321"/>
                    <a:pt x="1528" y="8321"/>
                  </a:cubicBezTo>
                  <a:cubicBezTo>
                    <a:pt x="1883" y="8321"/>
                    <a:pt x="2475" y="8508"/>
                    <a:pt x="2858" y="9622"/>
                  </a:cubicBezTo>
                  <a:cubicBezTo>
                    <a:pt x="2858" y="9622"/>
                    <a:pt x="2996" y="9812"/>
                    <a:pt x="3095" y="9812"/>
                  </a:cubicBezTo>
                  <a:cubicBezTo>
                    <a:pt x="3164" y="9812"/>
                    <a:pt x="3215" y="9718"/>
                    <a:pt x="3183" y="9397"/>
                  </a:cubicBezTo>
                  <a:cubicBezTo>
                    <a:pt x="3008" y="7893"/>
                    <a:pt x="2381" y="4560"/>
                    <a:pt x="3183" y="4109"/>
                  </a:cubicBezTo>
                  <a:lnTo>
                    <a:pt x="3183" y="4109"/>
                  </a:lnTo>
                  <a:cubicBezTo>
                    <a:pt x="2858" y="5111"/>
                    <a:pt x="3083" y="5412"/>
                    <a:pt x="3108" y="5662"/>
                  </a:cubicBezTo>
                  <a:cubicBezTo>
                    <a:pt x="5690" y="5637"/>
                    <a:pt x="6366" y="4109"/>
                    <a:pt x="7519" y="4109"/>
                  </a:cubicBezTo>
                  <a:cubicBezTo>
                    <a:pt x="7344" y="4660"/>
                    <a:pt x="6868" y="5011"/>
                    <a:pt x="6141" y="5236"/>
                  </a:cubicBezTo>
                  <a:cubicBezTo>
                    <a:pt x="6430" y="5385"/>
                    <a:pt x="6869" y="5454"/>
                    <a:pt x="7386" y="5454"/>
                  </a:cubicBezTo>
                  <a:cubicBezTo>
                    <a:pt x="8614" y="5454"/>
                    <a:pt x="10282" y="5062"/>
                    <a:pt x="11429" y="4409"/>
                  </a:cubicBezTo>
                  <a:cubicBezTo>
                    <a:pt x="11578" y="4324"/>
                    <a:pt x="11706" y="4285"/>
                    <a:pt x="11816" y="4285"/>
                  </a:cubicBezTo>
                  <a:cubicBezTo>
                    <a:pt x="12777" y="4285"/>
                    <a:pt x="12392" y="7298"/>
                    <a:pt x="13359" y="9322"/>
                  </a:cubicBezTo>
                  <a:cubicBezTo>
                    <a:pt x="13359" y="9322"/>
                    <a:pt x="15289" y="3758"/>
                    <a:pt x="12457" y="1502"/>
                  </a:cubicBezTo>
                  <a:cubicBezTo>
                    <a:pt x="11068" y="396"/>
                    <a:pt x="9191" y="1"/>
                    <a:pt x="7514" y="1"/>
                  </a:cubicBezTo>
                  <a:close/>
                </a:path>
              </a:pathLst>
            </a:custGeom>
            <a:solidFill>
              <a:srgbClr val="573D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6818642" y="3278726"/>
              <a:ext cx="50279" cy="118665"/>
            </a:xfrm>
            <a:custGeom>
              <a:rect b="b" l="l" r="r" t="t"/>
              <a:pathLst>
                <a:path extrusionOk="0" h="3375" w="1430">
                  <a:moveTo>
                    <a:pt x="766" y="0"/>
                  </a:moveTo>
                  <a:cubicBezTo>
                    <a:pt x="531" y="0"/>
                    <a:pt x="352" y="592"/>
                    <a:pt x="352" y="592"/>
                  </a:cubicBezTo>
                  <a:cubicBezTo>
                    <a:pt x="377" y="2021"/>
                    <a:pt x="1" y="3374"/>
                    <a:pt x="1" y="3374"/>
                  </a:cubicBezTo>
                  <a:cubicBezTo>
                    <a:pt x="602" y="3224"/>
                    <a:pt x="1429" y="1144"/>
                    <a:pt x="1028" y="267"/>
                  </a:cubicBezTo>
                  <a:cubicBezTo>
                    <a:pt x="937" y="72"/>
                    <a:pt x="848" y="0"/>
                    <a:pt x="766" y="0"/>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6408219" y="3298205"/>
              <a:ext cx="67683" cy="127209"/>
            </a:xfrm>
            <a:custGeom>
              <a:rect b="b" l="l" r="r" t="t"/>
              <a:pathLst>
                <a:path extrusionOk="0" h="3618" w="1925">
                  <a:moveTo>
                    <a:pt x="598" y="1"/>
                  </a:moveTo>
                  <a:cubicBezTo>
                    <a:pt x="425" y="1"/>
                    <a:pt x="260" y="185"/>
                    <a:pt x="145" y="715"/>
                  </a:cubicBezTo>
                  <a:cubicBezTo>
                    <a:pt x="0" y="1376"/>
                    <a:pt x="978" y="3617"/>
                    <a:pt x="1593" y="3617"/>
                  </a:cubicBezTo>
                  <a:cubicBezTo>
                    <a:pt x="1725" y="3617"/>
                    <a:pt x="1840" y="3515"/>
                    <a:pt x="1924" y="3271"/>
                  </a:cubicBezTo>
                  <a:lnTo>
                    <a:pt x="1423" y="941"/>
                  </a:lnTo>
                  <a:cubicBezTo>
                    <a:pt x="1423" y="941"/>
                    <a:pt x="989" y="1"/>
                    <a:pt x="598" y="1"/>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7591459" y="3290716"/>
              <a:ext cx="276744" cy="727179"/>
            </a:xfrm>
            <a:custGeom>
              <a:rect b="b" l="l" r="r" t="t"/>
              <a:pathLst>
                <a:path extrusionOk="0" h="20682" w="7871">
                  <a:moveTo>
                    <a:pt x="3978" y="0"/>
                  </a:moveTo>
                  <a:cubicBezTo>
                    <a:pt x="3266" y="0"/>
                    <a:pt x="2843" y="6647"/>
                    <a:pt x="2185" y="6647"/>
                  </a:cubicBezTo>
                  <a:cubicBezTo>
                    <a:pt x="2175" y="6647"/>
                    <a:pt x="2166" y="6645"/>
                    <a:pt x="2156" y="6642"/>
                  </a:cubicBezTo>
                  <a:cubicBezTo>
                    <a:pt x="1479" y="6417"/>
                    <a:pt x="1730" y="4688"/>
                    <a:pt x="1755" y="4111"/>
                  </a:cubicBezTo>
                  <a:cubicBezTo>
                    <a:pt x="1780" y="3548"/>
                    <a:pt x="1469" y="2505"/>
                    <a:pt x="776" y="2505"/>
                  </a:cubicBezTo>
                  <a:cubicBezTo>
                    <a:pt x="760" y="2505"/>
                    <a:pt x="744" y="2506"/>
                    <a:pt x="728" y="2507"/>
                  </a:cubicBezTo>
                  <a:cubicBezTo>
                    <a:pt x="26" y="2532"/>
                    <a:pt x="352" y="4713"/>
                    <a:pt x="327" y="4988"/>
                  </a:cubicBezTo>
                  <a:cubicBezTo>
                    <a:pt x="201" y="6617"/>
                    <a:pt x="51" y="7444"/>
                    <a:pt x="26" y="8622"/>
                  </a:cubicBezTo>
                  <a:cubicBezTo>
                    <a:pt x="1" y="10853"/>
                    <a:pt x="1078" y="12231"/>
                    <a:pt x="1078" y="12231"/>
                  </a:cubicBezTo>
                  <a:lnTo>
                    <a:pt x="728" y="13986"/>
                  </a:lnTo>
                  <a:cubicBezTo>
                    <a:pt x="728" y="13986"/>
                    <a:pt x="2733" y="20477"/>
                    <a:pt x="3384" y="20678"/>
                  </a:cubicBezTo>
                  <a:cubicBezTo>
                    <a:pt x="3394" y="20680"/>
                    <a:pt x="3404" y="20682"/>
                    <a:pt x="3413" y="20682"/>
                  </a:cubicBezTo>
                  <a:cubicBezTo>
                    <a:pt x="4083" y="20682"/>
                    <a:pt x="4846" y="13950"/>
                    <a:pt x="5414" y="13184"/>
                  </a:cubicBezTo>
                  <a:cubicBezTo>
                    <a:pt x="6016" y="12407"/>
                    <a:pt x="6642" y="11229"/>
                    <a:pt x="7244" y="8798"/>
                  </a:cubicBezTo>
                  <a:cubicBezTo>
                    <a:pt x="7870" y="6392"/>
                    <a:pt x="7144" y="6141"/>
                    <a:pt x="6743" y="5840"/>
                  </a:cubicBezTo>
                  <a:cubicBezTo>
                    <a:pt x="6793" y="5339"/>
                    <a:pt x="6642" y="4913"/>
                    <a:pt x="6542" y="4562"/>
                  </a:cubicBezTo>
                  <a:cubicBezTo>
                    <a:pt x="6342" y="3911"/>
                    <a:pt x="6041" y="3735"/>
                    <a:pt x="5690" y="3510"/>
                  </a:cubicBezTo>
                  <a:cubicBezTo>
                    <a:pt x="5740" y="2382"/>
                    <a:pt x="5966" y="1530"/>
                    <a:pt x="5013" y="803"/>
                  </a:cubicBezTo>
                  <a:cubicBezTo>
                    <a:pt x="4888" y="327"/>
                    <a:pt x="4713" y="76"/>
                    <a:pt x="3986" y="1"/>
                  </a:cubicBezTo>
                  <a:cubicBezTo>
                    <a:pt x="3983" y="1"/>
                    <a:pt x="3980" y="0"/>
                    <a:pt x="397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7765079" y="3410612"/>
              <a:ext cx="28233" cy="136597"/>
            </a:xfrm>
            <a:custGeom>
              <a:rect b="b" l="l" r="r" t="t"/>
              <a:pathLst>
                <a:path extrusionOk="0" h="3885" w="803">
                  <a:moveTo>
                    <a:pt x="424" y="0"/>
                  </a:moveTo>
                  <a:cubicBezTo>
                    <a:pt x="336" y="0"/>
                    <a:pt x="249" y="22"/>
                    <a:pt x="176" y="74"/>
                  </a:cubicBezTo>
                  <a:cubicBezTo>
                    <a:pt x="75" y="150"/>
                    <a:pt x="0" y="250"/>
                    <a:pt x="0" y="375"/>
                  </a:cubicBezTo>
                  <a:cubicBezTo>
                    <a:pt x="0" y="501"/>
                    <a:pt x="50" y="626"/>
                    <a:pt x="100" y="701"/>
                  </a:cubicBezTo>
                  <a:cubicBezTo>
                    <a:pt x="176" y="877"/>
                    <a:pt x="251" y="1052"/>
                    <a:pt x="326" y="1227"/>
                  </a:cubicBezTo>
                  <a:cubicBezTo>
                    <a:pt x="420" y="1415"/>
                    <a:pt x="469" y="1580"/>
                    <a:pt x="619" y="1744"/>
                  </a:cubicBezTo>
                  <a:lnTo>
                    <a:pt x="619" y="1744"/>
                  </a:lnTo>
                  <a:cubicBezTo>
                    <a:pt x="548" y="2105"/>
                    <a:pt x="500" y="2444"/>
                    <a:pt x="451" y="2806"/>
                  </a:cubicBezTo>
                  <a:cubicBezTo>
                    <a:pt x="401" y="3182"/>
                    <a:pt x="351" y="3533"/>
                    <a:pt x="226" y="3884"/>
                  </a:cubicBezTo>
                  <a:cubicBezTo>
                    <a:pt x="426" y="3558"/>
                    <a:pt x="501" y="3207"/>
                    <a:pt x="577" y="2831"/>
                  </a:cubicBezTo>
                  <a:cubicBezTo>
                    <a:pt x="677" y="2481"/>
                    <a:pt x="727" y="2105"/>
                    <a:pt x="802" y="1729"/>
                  </a:cubicBezTo>
                  <a:lnTo>
                    <a:pt x="802" y="1704"/>
                  </a:lnTo>
                  <a:lnTo>
                    <a:pt x="777" y="1653"/>
                  </a:lnTo>
                  <a:cubicBezTo>
                    <a:pt x="652" y="1528"/>
                    <a:pt x="577" y="1353"/>
                    <a:pt x="476" y="1177"/>
                  </a:cubicBezTo>
                  <a:cubicBezTo>
                    <a:pt x="401" y="977"/>
                    <a:pt x="326" y="801"/>
                    <a:pt x="226" y="626"/>
                  </a:cubicBezTo>
                  <a:cubicBezTo>
                    <a:pt x="176" y="526"/>
                    <a:pt x="125" y="476"/>
                    <a:pt x="125" y="375"/>
                  </a:cubicBezTo>
                  <a:cubicBezTo>
                    <a:pt x="125" y="300"/>
                    <a:pt x="150" y="225"/>
                    <a:pt x="226" y="175"/>
                  </a:cubicBezTo>
                  <a:cubicBezTo>
                    <a:pt x="304" y="96"/>
                    <a:pt x="421" y="57"/>
                    <a:pt x="541" y="57"/>
                  </a:cubicBezTo>
                  <a:cubicBezTo>
                    <a:pt x="613" y="57"/>
                    <a:pt x="686" y="71"/>
                    <a:pt x="752" y="100"/>
                  </a:cubicBezTo>
                  <a:cubicBezTo>
                    <a:pt x="665" y="41"/>
                    <a:pt x="544" y="0"/>
                    <a:pt x="424"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7805583" y="3495101"/>
              <a:ext cx="20322" cy="78512"/>
            </a:xfrm>
            <a:custGeom>
              <a:rect b="b" l="l" r="r" t="t"/>
              <a:pathLst>
                <a:path extrusionOk="0" h="2233" w="578">
                  <a:moveTo>
                    <a:pt x="480" y="1"/>
                  </a:moveTo>
                  <a:cubicBezTo>
                    <a:pt x="380" y="1"/>
                    <a:pt x="277" y="71"/>
                    <a:pt x="201" y="128"/>
                  </a:cubicBezTo>
                  <a:cubicBezTo>
                    <a:pt x="101" y="228"/>
                    <a:pt x="1" y="353"/>
                    <a:pt x="26" y="529"/>
                  </a:cubicBezTo>
                  <a:cubicBezTo>
                    <a:pt x="26" y="604"/>
                    <a:pt x="76" y="654"/>
                    <a:pt x="101" y="729"/>
                  </a:cubicBezTo>
                  <a:lnTo>
                    <a:pt x="176" y="905"/>
                  </a:lnTo>
                  <a:cubicBezTo>
                    <a:pt x="245" y="1018"/>
                    <a:pt x="292" y="1132"/>
                    <a:pt x="375" y="1245"/>
                  </a:cubicBezTo>
                  <a:lnTo>
                    <a:pt x="375" y="1245"/>
                  </a:lnTo>
                  <a:cubicBezTo>
                    <a:pt x="352" y="1414"/>
                    <a:pt x="351" y="1561"/>
                    <a:pt x="327" y="1732"/>
                  </a:cubicBezTo>
                  <a:cubicBezTo>
                    <a:pt x="302" y="1907"/>
                    <a:pt x="302" y="2083"/>
                    <a:pt x="227" y="2233"/>
                  </a:cubicBezTo>
                  <a:cubicBezTo>
                    <a:pt x="427" y="1932"/>
                    <a:pt x="427" y="1556"/>
                    <a:pt x="477" y="1255"/>
                  </a:cubicBezTo>
                  <a:lnTo>
                    <a:pt x="502" y="1230"/>
                  </a:lnTo>
                  <a:lnTo>
                    <a:pt x="477" y="1205"/>
                  </a:lnTo>
                  <a:cubicBezTo>
                    <a:pt x="402" y="1105"/>
                    <a:pt x="327" y="980"/>
                    <a:pt x="277" y="854"/>
                  </a:cubicBezTo>
                  <a:lnTo>
                    <a:pt x="176" y="679"/>
                  </a:lnTo>
                  <a:cubicBezTo>
                    <a:pt x="151" y="604"/>
                    <a:pt x="101" y="554"/>
                    <a:pt x="101" y="504"/>
                  </a:cubicBezTo>
                  <a:cubicBezTo>
                    <a:pt x="76" y="403"/>
                    <a:pt x="151" y="253"/>
                    <a:pt x="227" y="178"/>
                  </a:cubicBezTo>
                  <a:cubicBezTo>
                    <a:pt x="308" y="96"/>
                    <a:pt x="407" y="14"/>
                    <a:pt x="509" y="14"/>
                  </a:cubicBezTo>
                  <a:cubicBezTo>
                    <a:pt x="531" y="14"/>
                    <a:pt x="554" y="18"/>
                    <a:pt x="577" y="27"/>
                  </a:cubicBezTo>
                  <a:cubicBezTo>
                    <a:pt x="546" y="9"/>
                    <a:pt x="513" y="1"/>
                    <a:pt x="480"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7719230" y="3316629"/>
              <a:ext cx="50279" cy="215566"/>
            </a:xfrm>
            <a:custGeom>
              <a:rect b="b" l="l" r="r" t="t"/>
              <a:pathLst>
                <a:path extrusionOk="0" h="6131" w="1430">
                  <a:moveTo>
                    <a:pt x="1112" y="0"/>
                  </a:moveTo>
                  <a:cubicBezTo>
                    <a:pt x="1047" y="0"/>
                    <a:pt x="984" y="19"/>
                    <a:pt x="928" y="66"/>
                  </a:cubicBezTo>
                  <a:cubicBezTo>
                    <a:pt x="778" y="191"/>
                    <a:pt x="728" y="392"/>
                    <a:pt x="703" y="567"/>
                  </a:cubicBezTo>
                  <a:lnTo>
                    <a:pt x="627" y="1570"/>
                  </a:lnTo>
                  <a:cubicBezTo>
                    <a:pt x="602" y="1895"/>
                    <a:pt x="577" y="2246"/>
                    <a:pt x="577" y="2572"/>
                  </a:cubicBezTo>
                  <a:cubicBezTo>
                    <a:pt x="577" y="2912"/>
                    <a:pt x="554" y="3228"/>
                    <a:pt x="621" y="3566"/>
                  </a:cubicBezTo>
                  <a:lnTo>
                    <a:pt x="621" y="3566"/>
                  </a:lnTo>
                  <a:cubicBezTo>
                    <a:pt x="450" y="3987"/>
                    <a:pt x="375" y="4407"/>
                    <a:pt x="277" y="4828"/>
                  </a:cubicBezTo>
                  <a:cubicBezTo>
                    <a:pt x="226" y="5053"/>
                    <a:pt x="176" y="5279"/>
                    <a:pt x="151" y="5504"/>
                  </a:cubicBezTo>
                  <a:cubicBezTo>
                    <a:pt x="101" y="5705"/>
                    <a:pt x="76" y="5930"/>
                    <a:pt x="1" y="6131"/>
                  </a:cubicBezTo>
                  <a:cubicBezTo>
                    <a:pt x="101" y="5930"/>
                    <a:pt x="151" y="5730"/>
                    <a:pt x="201" y="5504"/>
                  </a:cubicBezTo>
                  <a:lnTo>
                    <a:pt x="377" y="4853"/>
                  </a:lnTo>
                  <a:cubicBezTo>
                    <a:pt x="477" y="4427"/>
                    <a:pt x="602" y="4001"/>
                    <a:pt x="778" y="3600"/>
                  </a:cubicBezTo>
                  <a:lnTo>
                    <a:pt x="778" y="3575"/>
                  </a:lnTo>
                  <a:cubicBezTo>
                    <a:pt x="728" y="3249"/>
                    <a:pt x="753" y="2898"/>
                    <a:pt x="753" y="2572"/>
                  </a:cubicBezTo>
                  <a:lnTo>
                    <a:pt x="803" y="1570"/>
                  </a:lnTo>
                  <a:cubicBezTo>
                    <a:pt x="803" y="1244"/>
                    <a:pt x="853" y="918"/>
                    <a:pt x="853" y="567"/>
                  </a:cubicBezTo>
                  <a:cubicBezTo>
                    <a:pt x="853" y="417"/>
                    <a:pt x="878" y="241"/>
                    <a:pt x="978" y="141"/>
                  </a:cubicBezTo>
                  <a:cubicBezTo>
                    <a:pt x="1028" y="78"/>
                    <a:pt x="1104" y="53"/>
                    <a:pt x="1185" y="53"/>
                  </a:cubicBezTo>
                  <a:cubicBezTo>
                    <a:pt x="1267" y="53"/>
                    <a:pt x="1354" y="78"/>
                    <a:pt x="1429" y="116"/>
                  </a:cubicBezTo>
                  <a:cubicBezTo>
                    <a:pt x="1335" y="53"/>
                    <a:pt x="1221" y="0"/>
                    <a:pt x="1112"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7674296" y="3521612"/>
              <a:ext cx="52916" cy="104882"/>
            </a:xfrm>
            <a:custGeom>
              <a:rect b="b" l="l" r="r" t="t"/>
              <a:pathLst>
                <a:path extrusionOk="0" h="2983" w="1505">
                  <a:moveTo>
                    <a:pt x="1" y="0"/>
                  </a:moveTo>
                  <a:lnTo>
                    <a:pt x="1" y="0"/>
                  </a:lnTo>
                  <a:cubicBezTo>
                    <a:pt x="301" y="501"/>
                    <a:pt x="602" y="953"/>
                    <a:pt x="878" y="1429"/>
                  </a:cubicBezTo>
                  <a:cubicBezTo>
                    <a:pt x="1003" y="1679"/>
                    <a:pt x="1128" y="1930"/>
                    <a:pt x="1229" y="2181"/>
                  </a:cubicBezTo>
                  <a:cubicBezTo>
                    <a:pt x="1329" y="2431"/>
                    <a:pt x="1429" y="2707"/>
                    <a:pt x="1454" y="2983"/>
                  </a:cubicBezTo>
                  <a:cubicBezTo>
                    <a:pt x="1504" y="2707"/>
                    <a:pt x="1454" y="2406"/>
                    <a:pt x="1379" y="2131"/>
                  </a:cubicBezTo>
                  <a:cubicBezTo>
                    <a:pt x="1279" y="1855"/>
                    <a:pt x="1154" y="1604"/>
                    <a:pt x="1028" y="1354"/>
                  </a:cubicBezTo>
                  <a:cubicBezTo>
                    <a:pt x="753" y="852"/>
                    <a:pt x="427" y="401"/>
                    <a:pt x="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7591459" y="3725153"/>
              <a:ext cx="230931" cy="202733"/>
            </a:xfrm>
            <a:custGeom>
              <a:rect b="b" l="l" r="r" t="t"/>
              <a:pathLst>
                <a:path extrusionOk="0" h="5766" w="6568">
                  <a:moveTo>
                    <a:pt x="577" y="1"/>
                  </a:moveTo>
                  <a:lnTo>
                    <a:pt x="1" y="953"/>
                  </a:lnTo>
                  <a:cubicBezTo>
                    <a:pt x="778" y="5013"/>
                    <a:pt x="5815" y="5765"/>
                    <a:pt x="5815" y="5765"/>
                  </a:cubicBezTo>
                  <a:lnTo>
                    <a:pt x="6567" y="3560"/>
                  </a:lnTo>
                  <a:lnTo>
                    <a:pt x="5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7096230" y="3716363"/>
              <a:ext cx="719092" cy="657422"/>
            </a:xfrm>
            <a:custGeom>
              <a:rect b="b" l="l" r="r" t="t"/>
              <a:pathLst>
                <a:path extrusionOk="0" h="18698" w="20452">
                  <a:moveTo>
                    <a:pt x="326" y="0"/>
                  </a:moveTo>
                  <a:lnTo>
                    <a:pt x="326" y="0"/>
                  </a:lnTo>
                  <a:cubicBezTo>
                    <a:pt x="376" y="2531"/>
                    <a:pt x="1404" y="4286"/>
                    <a:pt x="326" y="7920"/>
                  </a:cubicBezTo>
                  <a:cubicBezTo>
                    <a:pt x="0" y="8998"/>
                    <a:pt x="151" y="13083"/>
                    <a:pt x="126" y="13860"/>
                  </a:cubicBezTo>
                  <a:cubicBezTo>
                    <a:pt x="126" y="14963"/>
                    <a:pt x="627" y="15815"/>
                    <a:pt x="627" y="15815"/>
                  </a:cubicBezTo>
                  <a:cubicBezTo>
                    <a:pt x="1128" y="16040"/>
                    <a:pt x="1630" y="15965"/>
                    <a:pt x="2081" y="16166"/>
                  </a:cubicBezTo>
                  <a:cubicBezTo>
                    <a:pt x="2507" y="16341"/>
                    <a:pt x="3033" y="16968"/>
                    <a:pt x="4487" y="17293"/>
                  </a:cubicBezTo>
                  <a:cubicBezTo>
                    <a:pt x="6391" y="17745"/>
                    <a:pt x="6567" y="17970"/>
                    <a:pt x="8246" y="18371"/>
                  </a:cubicBezTo>
                  <a:cubicBezTo>
                    <a:pt x="8833" y="18511"/>
                    <a:pt x="9776" y="18697"/>
                    <a:pt x="10680" y="18697"/>
                  </a:cubicBezTo>
                  <a:cubicBezTo>
                    <a:pt x="11553" y="18697"/>
                    <a:pt x="12389" y="18524"/>
                    <a:pt x="12833" y="17970"/>
                  </a:cubicBezTo>
                  <a:cubicBezTo>
                    <a:pt x="14512" y="15940"/>
                    <a:pt x="15489" y="14161"/>
                    <a:pt x="17194" y="11504"/>
                  </a:cubicBezTo>
                  <a:cubicBezTo>
                    <a:pt x="17695" y="10727"/>
                    <a:pt x="20452" y="6617"/>
                    <a:pt x="20351" y="5990"/>
                  </a:cubicBezTo>
                  <a:cubicBezTo>
                    <a:pt x="19023" y="5489"/>
                    <a:pt x="15264" y="3033"/>
                    <a:pt x="13885" y="978"/>
                  </a:cubicBezTo>
                  <a:cubicBezTo>
                    <a:pt x="13334" y="1128"/>
                    <a:pt x="12908" y="2206"/>
                    <a:pt x="12306" y="3133"/>
                  </a:cubicBezTo>
                  <a:cubicBezTo>
                    <a:pt x="11504" y="4411"/>
                    <a:pt x="11003" y="6642"/>
                    <a:pt x="10251" y="7193"/>
                  </a:cubicBezTo>
                  <a:cubicBezTo>
                    <a:pt x="9073" y="8070"/>
                    <a:pt x="8697" y="8747"/>
                    <a:pt x="8948" y="9148"/>
                  </a:cubicBezTo>
                  <a:cubicBezTo>
                    <a:pt x="8747" y="9048"/>
                    <a:pt x="8597" y="8973"/>
                    <a:pt x="8522" y="8897"/>
                  </a:cubicBezTo>
                  <a:cubicBezTo>
                    <a:pt x="8196" y="8547"/>
                    <a:pt x="6442" y="7694"/>
                    <a:pt x="6091" y="7343"/>
                  </a:cubicBezTo>
                  <a:cubicBezTo>
                    <a:pt x="5915" y="7168"/>
                    <a:pt x="1604" y="1003"/>
                    <a:pt x="1404" y="727"/>
                  </a:cubicBezTo>
                  <a:cubicBezTo>
                    <a:pt x="1379" y="652"/>
                    <a:pt x="978" y="376"/>
                    <a:pt x="502" y="100"/>
                  </a:cubicBezTo>
                  <a:cubicBezTo>
                    <a:pt x="452" y="50"/>
                    <a:pt x="401" y="25"/>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5779699" y="4367561"/>
              <a:ext cx="1693728" cy="117223"/>
            </a:xfrm>
            <a:custGeom>
              <a:rect b="b" l="l" r="r" t="t"/>
              <a:pathLst>
                <a:path extrusionOk="0" h="3334" w="48172">
                  <a:moveTo>
                    <a:pt x="1" y="1"/>
                  </a:moveTo>
                  <a:lnTo>
                    <a:pt x="753" y="3334"/>
                  </a:lnTo>
                  <a:lnTo>
                    <a:pt x="47419" y="3334"/>
                  </a:lnTo>
                  <a:lnTo>
                    <a:pt x="481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5888976" y="4497106"/>
              <a:ext cx="1475173" cy="900622"/>
            </a:xfrm>
            <a:custGeom>
              <a:rect b="b" l="l" r="r" t="t"/>
              <a:pathLst>
                <a:path extrusionOk="0" h="9675" w="41956">
                  <a:moveTo>
                    <a:pt x="0" y="1"/>
                  </a:moveTo>
                  <a:lnTo>
                    <a:pt x="752" y="9675"/>
                  </a:lnTo>
                  <a:lnTo>
                    <a:pt x="41204" y="9675"/>
                  </a:lnTo>
                  <a:lnTo>
                    <a:pt x="419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5806139" y="4480355"/>
              <a:ext cx="1640847" cy="33507"/>
            </a:xfrm>
            <a:custGeom>
              <a:rect b="b" l="l" r="r" t="t"/>
              <a:pathLst>
                <a:path extrusionOk="0" h="953" w="46668">
                  <a:moveTo>
                    <a:pt x="1" y="1"/>
                  </a:moveTo>
                  <a:lnTo>
                    <a:pt x="1" y="953"/>
                  </a:lnTo>
                  <a:lnTo>
                    <a:pt x="46667" y="953"/>
                  </a:lnTo>
                  <a:lnTo>
                    <a:pt x="466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24"/>
          <p:cNvSpPr txBox="1"/>
          <p:nvPr/>
        </p:nvSpPr>
        <p:spPr>
          <a:xfrm>
            <a:off x="245250" y="271450"/>
            <a:ext cx="8633400" cy="39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a:latin typeface="Fira Sans Extra Condensed ExtraBold"/>
                <a:ea typeface="Fira Sans Extra Condensed ExtraBold"/>
                <a:cs typeface="Fira Sans Extra Condensed ExtraBold"/>
                <a:sym typeface="Fira Sans Extra Condensed ExtraBold"/>
              </a:rPr>
              <a:t>References</a:t>
            </a:r>
            <a:endParaRPr sz="3400">
              <a:latin typeface="Fira Sans Extra Condensed ExtraBold"/>
              <a:ea typeface="Fira Sans Extra Condensed ExtraBold"/>
              <a:cs typeface="Fira Sans Extra Condensed ExtraBold"/>
              <a:sym typeface="Fira Sans Extra Condensed ExtraBold"/>
            </a:endParaRPr>
          </a:p>
          <a:p>
            <a:pPr indent="0" lvl="0" marL="0" rtl="0" algn="l">
              <a:spcBef>
                <a:spcPts val="0"/>
              </a:spcBef>
              <a:spcAft>
                <a:spcPts val="0"/>
              </a:spcAft>
              <a:buClr>
                <a:schemeClr val="dk1"/>
              </a:buClr>
              <a:buSzPts val="1100"/>
              <a:buFont typeface="Arial"/>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Patten. (2017). Databases, Microtargeting, and the Permanent </a:t>
            </a:r>
            <a:endParaRPr sz="2100">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sz="2100">
                <a:latin typeface="Roboto"/>
                <a:ea typeface="Roboto"/>
                <a:cs typeface="Roboto"/>
                <a:sym typeface="Roboto"/>
              </a:rPr>
              <a:t>Campaign: A Threat to Democracy? (pp. 47–64). Univ British Columbia Press. https://doi.org/10.59962/9780774834506-007</a:t>
            </a:r>
            <a:endParaRPr sz="2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pic>
        <p:nvPicPr>
          <p:cNvPr id="621" name="Google Shape;621;p24"/>
          <p:cNvPicPr preferRelativeResize="0"/>
          <p:nvPr/>
        </p:nvPicPr>
        <p:blipFill>
          <a:blip r:embed="rId3">
            <a:alphaModFix/>
          </a:blip>
          <a:stretch>
            <a:fillRect/>
          </a:stretch>
        </p:blipFill>
        <p:spPr>
          <a:xfrm>
            <a:off x="7495400" y="4535800"/>
            <a:ext cx="967376" cy="39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9" name="Shape 99"/>
        <p:cNvGrpSpPr/>
        <p:nvPr/>
      </p:nvGrpSpPr>
      <p:grpSpPr>
        <a:xfrm>
          <a:off x="0" y="0"/>
          <a:ext cx="0" cy="0"/>
          <a:chOff x="0" y="0"/>
          <a:chExt cx="0" cy="0"/>
        </a:xfrm>
      </p:grpSpPr>
      <p:sp>
        <p:nvSpPr>
          <p:cNvPr id="100" name="Google Shape;100;p14"/>
          <p:cNvSpPr txBox="1"/>
          <p:nvPr>
            <p:ph type="title"/>
          </p:nvPr>
        </p:nvSpPr>
        <p:spPr>
          <a:xfrm>
            <a:off x="448975" y="410350"/>
            <a:ext cx="8237700" cy="24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latin typeface="Fira Sans Extra Condensed ExtraBold"/>
                <a:ea typeface="Fira Sans Extra Condensed ExtraBold"/>
                <a:cs typeface="Fira Sans Extra Condensed ExtraBold"/>
                <a:sym typeface="Fira Sans Extra Condensed ExtraBold"/>
              </a:rPr>
              <a:t>Agenda</a:t>
            </a:r>
            <a:endParaRPr sz="3400">
              <a:latin typeface="Fira Sans Extra Condensed ExtraBold"/>
              <a:ea typeface="Fira Sans Extra Condensed ExtraBold"/>
              <a:cs typeface="Fira Sans Extra Condensed ExtraBold"/>
              <a:sym typeface="Fira Sans Extra Condensed ExtraBold"/>
            </a:endParaRPr>
          </a:p>
        </p:txBody>
      </p:sp>
      <p:graphicFrame>
        <p:nvGraphicFramePr>
          <p:cNvPr id="101" name="Google Shape;101;p14"/>
          <p:cNvGraphicFramePr/>
          <p:nvPr/>
        </p:nvGraphicFramePr>
        <p:xfrm>
          <a:off x="408038" y="1095750"/>
          <a:ext cx="3000000" cy="3000000"/>
        </p:xfrm>
        <a:graphic>
          <a:graphicData uri="http://schemas.openxmlformats.org/drawingml/2006/table">
            <a:tbl>
              <a:tblPr>
                <a:noFill/>
                <a:tableStyleId>{958EA91C-D8D5-450E-AC95-FABCA2F6E960}</a:tableStyleId>
              </a:tblPr>
              <a:tblGrid>
                <a:gridCol w="1807175"/>
                <a:gridCol w="1701050"/>
                <a:gridCol w="1781050"/>
              </a:tblGrid>
              <a:tr h="1737900">
                <a:tc>
                  <a:txBody>
                    <a:bodyPr/>
                    <a:lstStyle/>
                    <a:p>
                      <a:pPr indent="0" lvl="0" marL="0" rtl="0" algn="ctr">
                        <a:spcBef>
                          <a:spcPts val="0"/>
                        </a:spcBef>
                        <a:spcAft>
                          <a:spcPts val="0"/>
                        </a:spcAft>
                        <a:buNone/>
                      </a:pPr>
                      <a:r>
                        <a:rPr lang="en" sz="1600">
                          <a:solidFill>
                            <a:schemeClr val="lt1"/>
                          </a:solidFill>
                          <a:latin typeface="Fira Sans Extra Condensed Medium"/>
                          <a:ea typeface="Fira Sans Extra Condensed Medium"/>
                          <a:cs typeface="Fira Sans Extra Condensed Medium"/>
                          <a:sym typeface="Fira Sans Extra Condensed Medium"/>
                        </a:rPr>
                        <a:t>Types Of Modern Campaigning</a:t>
                      </a:r>
                      <a:endParaRPr sz="16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Clr>
                          <a:srgbClr val="000000"/>
                        </a:buClr>
                        <a:buSzPts val="1100"/>
                        <a:buFont typeface="Arial"/>
                        <a:buNone/>
                      </a:pPr>
                      <a:r>
                        <a:rPr lang="en" sz="1600">
                          <a:solidFill>
                            <a:schemeClr val="lt1"/>
                          </a:solidFill>
                          <a:latin typeface="Fira Sans Extra Condensed Medium"/>
                          <a:ea typeface="Fira Sans Extra Condensed Medium"/>
                          <a:cs typeface="Fira Sans Extra Condensed Medium"/>
                          <a:sym typeface="Fira Sans Extra Condensed Medium"/>
                        </a:rPr>
                        <a:t>Strategic Calculations</a:t>
                      </a:r>
                      <a:endParaRPr sz="16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rgbClr val="000000"/>
                        </a:buClr>
                        <a:buSzPts val="1100"/>
                        <a:buFont typeface="Arial"/>
                        <a:buNone/>
                      </a:pPr>
                      <a:r>
                        <a:rPr lang="en" sz="1600">
                          <a:solidFill>
                            <a:schemeClr val="lt1"/>
                          </a:solidFill>
                          <a:latin typeface="Fira Sans Extra Condensed Medium"/>
                          <a:ea typeface="Fira Sans Extra Condensed Medium"/>
                          <a:cs typeface="Fira Sans Extra Condensed Medium"/>
                          <a:sym typeface="Fira Sans Extra Condensed Medium"/>
                        </a:rPr>
                        <a:t>Political Communication</a:t>
                      </a:r>
                      <a:endParaRPr sz="16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r>
              <a:tr h="1732225">
                <a:tc>
                  <a:txBody>
                    <a:bodyPr/>
                    <a:lstStyle/>
                    <a:p>
                      <a:pPr indent="0" lvl="0" marL="0" rtl="0" algn="ctr">
                        <a:spcBef>
                          <a:spcPts val="0"/>
                        </a:spcBef>
                        <a:spcAft>
                          <a:spcPts val="0"/>
                        </a:spcAft>
                        <a:buClr>
                          <a:schemeClr val="dk1"/>
                        </a:buClr>
                        <a:buSzPts val="1100"/>
                        <a:buFont typeface="Arial"/>
                        <a:buNone/>
                      </a:pPr>
                      <a:r>
                        <a:rPr lang="en" sz="1600">
                          <a:solidFill>
                            <a:schemeClr val="lt1"/>
                          </a:solidFill>
                          <a:latin typeface="Fira Sans Extra Condensed Medium"/>
                          <a:ea typeface="Fira Sans Extra Condensed Medium"/>
                          <a:cs typeface="Fira Sans Extra Condensed Medium"/>
                          <a:sym typeface="Fira Sans Extra Condensed Medium"/>
                        </a:rPr>
                        <a:t>Benefits of Microtargeting</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Clr>
                          <a:schemeClr val="dk1"/>
                        </a:buClr>
                        <a:buSzPts val="1100"/>
                        <a:buFont typeface="Arial"/>
                        <a:buNone/>
                      </a:pPr>
                      <a:r>
                        <a:rPr lang="en" sz="1600">
                          <a:solidFill>
                            <a:schemeClr val="lt1"/>
                          </a:solidFill>
                          <a:latin typeface="Fira Sans Extra Condensed Medium"/>
                          <a:ea typeface="Fira Sans Extra Condensed Medium"/>
                          <a:cs typeface="Fira Sans Extra Condensed Medium"/>
                          <a:sym typeface="Fira Sans Extra Condensed Medium"/>
                        </a:rPr>
                        <a:t>Concerns With</a:t>
                      </a:r>
                      <a:endParaRPr sz="1600">
                        <a:solidFill>
                          <a:schemeClr val="lt1"/>
                        </a:solidFill>
                        <a:latin typeface="Fira Sans Extra Condensed Medium"/>
                        <a:ea typeface="Fira Sans Extra Condensed Medium"/>
                        <a:cs typeface="Fira Sans Extra Condensed Medium"/>
                        <a:sym typeface="Fira Sans Extra Condensed Medium"/>
                      </a:endParaRPr>
                    </a:p>
                    <a:p>
                      <a:pPr indent="0" lvl="0" marL="0" rtl="0" algn="ctr">
                        <a:spcBef>
                          <a:spcPts val="0"/>
                        </a:spcBef>
                        <a:spcAft>
                          <a:spcPts val="0"/>
                        </a:spcAft>
                        <a:buClr>
                          <a:schemeClr val="dk1"/>
                        </a:buClr>
                        <a:buSzPts val="1100"/>
                        <a:buFont typeface="Arial"/>
                        <a:buNone/>
                      </a:pPr>
                      <a:r>
                        <a:rPr lang="en" sz="1600">
                          <a:solidFill>
                            <a:schemeClr val="lt1"/>
                          </a:solidFill>
                          <a:latin typeface="Fira Sans Extra Condensed Medium"/>
                          <a:ea typeface="Fira Sans Extra Condensed Medium"/>
                          <a:cs typeface="Fira Sans Extra Condensed Medium"/>
                          <a:sym typeface="Fira Sans Extra Condensed Medium"/>
                        </a:rPr>
                        <a:t>Microtargeting</a:t>
                      </a:r>
                      <a:r>
                        <a:rPr b="1" lang="en" sz="1600">
                          <a:solidFill>
                            <a:schemeClr val="lt1"/>
                          </a:solidFill>
                          <a:latin typeface="Fira Sans Extra Condensed"/>
                          <a:ea typeface="Fira Sans Extra Condensed"/>
                          <a:cs typeface="Fira Sans Extra Condensed"/>
                          <a:sym typeface="Fira Sans Extra Condensed"/>
                        </a:rPr>
                        <a:t> </a:t>
                      </a:r>
                      <a:endParaRPr sz="16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dk1"/>
                        </a:buClr>
                        <a:buSzPts val="1100"/>
                        <a:buFont typeface="Arial"/>
                        <a:buNone/>
                      </a:pPr>
                      <a:r>
                        <a:rPr lang="en" sz="1600">
                          <a:solidFill>
                            <a:schemeClr val="lt1"/>
                          </a:solidFill>
                          <a:latin typeface="Fira Sans Extra Condensed Medium"/>
                          <a:ea typeface="Fira Sans Extra Condensed Medium"/>
                          <a:cs typeface="Fira Sans Extra Condensed Medium"/>
                          <a:sym typeface="Fira Sans Extra Condensed Medium"/>
                        </a:rPr>
                        <a:t>Permanent Campaigning</a:t>
                      </a:r>
                      <a:endParaRPr sz="1200">
                        <a:solidFill>
                          <a:schemeClr val="lt1"/>
                        </a:solidFill>
                        <a:latin typeface="Roboto"/>
                        <a:ea typeface="Roboto"/>
                        <a:cs typeface="Roboto"/>
                        <a:sym typeface="Roboto"/>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r>
            </a:tbl>
          </a:graphicData>
        </a:graphic>
      </p:graphicFrame>
      <p:grpSp>
        <p:nvGrpSpPr>
          <p:cNvPr id="102" name="Google Shape;102;p14"/>
          <p:cNvGrpSpPr/>
          <p:nvPr/>
        </p:nvGrpSpPr>
        <p:grpSpPr>
          <a:xfrm flipH="1">
            <a:off x="5865944" y="1130065"/>
            <a:ext cx="3458980" cy="4013430"/>
            <a:chOff x="5779699" y="2974452"/>
            <a:chExt cx="2088504" cy="2423276"/>
          </a:xfrm>
        </p:grpSpPr>
        <p:sp>
          <p:nvSpPr>
            <p:cNvPr id="103" name="Google Shape;103;p14"/>
            <p:cNvSpPr/>
            <p:nvPr/>
          </p:nvSpPr>
          <p:spPr>
            <a:xfrm>
              <a:off x="5980603" y="3516302"/>
              <a:ext cx="1169211" cy="1175575"/>
            </a:xfrm>
            <a:custGeom>
              <a:rect b="b" l="l" r="r" t="t"/>
              <a:pathLst>
                <a:path extrusionOk="0" h="33435" w="33254">
                  <a:moveTo>
                    <a:pt x="14287" y="1"/>
                  </a:moveTo>
                  <a:cubicBezTo>
                    <a:pt x="13986" y="302"/>
                    <a:pt x="12983" y="1981"/>
                    <a:pt x="12557" y="2407"/>
                  </a:cubicBezTo>
                  <a:cubicBezTo>
                    <a:pt x="12257" y="2733"/>
                    <a:pt x="6517" y="5414"/>
                    <a:pt x="3710" y="7043"/>
                  </a:cubicBezTo>
                  <a:cubicBezTo>
                    <a:pt x="2833" y="7545"/>
                    <a:pt x="2257" y="7971"/>
                    <a:pt x="2206" y="8171"/>
                  </a:cubicBezTo>
                  <a:cubicBezTo>
                    <a:pt x="1981" y="9174"/>
                    <a:pt x="377" y="20602"/>
                    <a:pt x="277" y="21430"/>
                  </a:cubicBezTo>
                  <a:cubicBezTo>
                    <a:pt x="1" y="21906"/>
                    <a:pt x="126" y="30803"/>
                    <a:pt x="577" y="31354"/>
                  </a:cubicBezTo>
                  <a:cubicBezTo>
                    <a:pt x="3209" y="32983"/>
                    <a:pt x="6618" y="33410"/>
                    <a:pt x="12833" y="33435"/>
                  </a:cubicBezTo>
                  <a:lnTo>
                    <a:pt x="29525" y="33435"/>
                  </a:lnTo>
                  <a:cubicBezTo>
                    <a:pt x="29533" y="33435"/>
                    <a:pt x="29541" y="33435"/>
                    <a:pt x="29549" y="33435"/>
                  </a:cubicBezTo>
                  <a:cubicBezTo>
                    <a:pt x="33253" y="33435"/>
                    <a:pt x="31857" y="21944"/>
                    <a:pt x="32583" y="16342"/>
                  </a:cubicBezTo>
                  <a:cubicBezTo>
                    <a:pt x="32608" y="16267"/>
                    <a:pt x="32758" y="6141"/>
                    <a:pt x="32683" y="6116"/>
                  </a:cubicBezTo>
                  <a:cubicBezTo>
                    <a:pt x="32282" y="5866"/>
                    <a:pt x="31856" y="5615"/>
                    <a:pt x="31680" y="5490"/>
                  </a:cubicBezTo>
                  <a:cubicBezTo>
                    <a:pt x="31054" y="5038"/>
                    <a:pt x="25390" y="3434"/>
                    <a:pt x="25064" y="3309"/>
                  </a:cubicBezTo>
                  <a:cubicBezTo>
                    <a:pt x="25059" y="3309"/>
                    <a:pt x="25055" y="3309"/>
                    <a:pt x="25050" y="3309"/>
                  </a:cubicBezTo>
                  <a:cubicBezTo>
                    <a:pt x="24541" y="3309"/>
                    <a:pt x="23382" y="1952"/>
                    <a:pt x="23134" y="1580"/>
                  </a:cubicBezTo>
                  <a:cubicBezTo>
                    <a:pt x="23109" y="1655"/>
                    <a:pt x="22006" y="4136"/>
                    <a:pt x="21605" y="4663"/>
                  </a:cubicBezTo>
                  <a:cubicBezTo>
                    <a:pt x="21107" y="5321"/>
                    <a:pt x="20529" y="5575"/>
                    <a:pt x="19934" y="5575"/>
                  </a:cubicBezTo>
                  <a:cubicBezTo>
                    <a:pt x="18016" y="5575"/>
                    <a:pt x="15914" y="2937"/>
                    <a:pt x="15665" y="2708"/>
                  </a:cubicBezTo>
                  <a:cubicBezTo>
                    <a:pt x="15289" y="2357"/>
                    <a:pt x="14362" y="251"/>
                    <a:pt x="14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6443801" y="3466094"/>
              <a:ext cx="410423" cy="311166"/>
            </a:xfrm>
            <a:custGeom>
              <a:rect b="b" l="l" r="r" t="t"/>
              <a:pathLst>
                <a:path extrusionOk="0" h="8850" w="11673">
                  <a:moveTo>
                    <a:pt x="1338" y="0"/>
                  </a:moveTo>
                  <a:cubicBezTo>
                    <a:pt x="1338" y="0"/>
                    <a:pt x="1489" y="3233"/>
                    <a:pt x="611" y="4888"/>
                  </a:cubicBezTo>
                  <a:cubicBezTo>
                    <a:pt x="0" y="6020"/>
                    <a:pt x="9781" y="8850"/>
                    <a:pt x="11416" y="8850"/>
                  </a:cubicBezTo>
                  <a:cubicBezTo>
                    <a:pt x="11591" y="8850"/>
                    <a:pt x="11673" y="8817"/>
                    <a:pt x="11639" y="8747"/>
                  </a:cubicBezTo>
                  <a:cubicBezTo>
                    <a:pt x="11263" y="8020"/>
                    <a:pt x="10185" y="4336"/>
                    <a:pt x="9910" y="3208"/>
                  </a:cubicBezTo>
                  <a:cubicBezTo>
                    <a:pt x="9634" y="2080"/>
                    <a:pt x="9810" y="852"/>
                    <a:pt x="9810" y="852"/>
                  </a:cubicBezTo>
                  <a:lnTo>
                    <a:pt x="1338" y="0"/>
                  </a:ln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6465284" y="3420281"/>
              <a:ext cx="356909" cy="207128"/>
            </a:xfrm>
            <a:custGeom>
              <a:rect b="b" l="l" r="r" t="t"/>
              <a:pathLst>
                <a:path extrusionOk="0" h="5891" w="10151">
                  <a:moveTo>
                    <a:pt x="10151" y="0"/>
                  </a:moveTo>
                  <a:lnTo>
                    <a:pt x="10151" y="0"/>
                  </a:lnTo>
                  <a:cubicBezTo>
                    <a:pt x="8558" y="3239"/>
                    <a:pt x="6832" y="4289"/>
                    <a:pt x="5263" y="4289"/>
                  </a:cubicBezTo>
                  <a:cubicBezTo>
                    <a:pt x="2364" y="4289"/>
                    <a:pt x="1" y="702"/>
                    <a:pt x="0" y="702"/>
                  </a:cubicBezTo>
                  <a:lnTo>
                    <a:pt x="0" y="702"/>
                  </a:lnTo>
                  <a:cubicBezTo>
                    <a:pt x="1" y="702"/>
                    <a:pt x="2126" y="5891"/>
                    <a:pt x="5615" y="5891"/>
                  </a:cubicBezTo>
                  <a:cubicBezTo>
                    <a:pt x="5640" y="5891"/>
                    <a:pt x="5665" y="5890"/>
                    <a:pt x="5690" y="5890"/>
                  </a:cubicBezTo>
                  <a:cubicBezTo>
                    <a:pt x="9223" y="5840"/>
                    <a:pt x="10151" y="1"/>
                    <a:pt x="1015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6325031" y="2975260"/>
              <a:ext cx="578241" cy="641600"/>
            </a:xfrm>
            <a:custGeom>
              <a:rect b="b" l="l" r="r" t="t"/>
              <a:pathLst>
                <a:path extrusionOk="0" h="18248" w="16446">
                  <a:moveTo>
                    <a:pt x="9328" y="0"/>
                  </a:moveTo>
                  <a:cubicBezTo>
                    <a:pt x="1583" y="251"/>
                    <a:pt x="2937" y="8096"/>
                    <a:pt x="2937" y="8096"/>
                  </a:cubicBezTo>
                  <a:cubicBezTo>
                    <a:pt x="1" y="8608"/>
                    <a:pt x="2567" y="13497"/>
                    <a:pt x="3829" y="13497"/>
                  </a:cubicBezTo>
                  <a:cubicBezTo>
                    <a:pt x="3924" y="13497"/>
                    <a:pt x="4012" y="13469"/>
                    <a:pt x="4090" y="13409"/>
                  </a:cubicBezTo>
                  <a:cubicBezTo>
                    <a:pt x="4537" y="14352"/>
                    <a:pt x="6090" y="18247"/>
                    <a:pt x="9555" y="18247"/>
                  </a:cubicBezTo>
                  <a:cubicBezTo>
                    <a:pt x="9587" y="18247"/>
                    <a:pt x="9620" y="18247"/>
                    <a:pt x="9654" y="18246"/>
                  </a:cubicBezTo>
                  <a:cubicBezTo>
                    <a:pt x="13162" y="18196"/>
                    <a:pt x="14340" y="13384"/>
                    <a:pt x="14641" y="12356"/>
                  </a:cubicBezTo>
                  <a:cubicBezTo>
                    <a:pt x="15582" y="11556"/>
                    <a:pt x="16258" y="7820"/>
                    <a:pt x="15032" y="7820"/>
                  </a:cubicBezTo>
                  <a:cubicBezTo>
                    <a:pt x="14952" y="7820"/>
                    <a:pt x="14863" y="7836"/>
                    <a:pt x="14766" y="7870"/>
                  </a:cubicBezTo>
                  <a:cubicBezTo>
                    <a:pt x="16446" y="75"/>
                    <a:pt x="9328" y="0"/>
                    <a:pt x="932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6451185" y="3633526"/>
              <a:ext cx="468823" cy="737586"/>
            </a:xfrm>
            <a:custGeom>
              <a:rect b="b" l="l" r="r" t="t"/>
              <a:pathLst>
                <a:path extrusionOk="0" h="20978" w="13334">
                  <a:moveTo>
                    <a:pt x="10151" y="0"/>
                  </a:moveTo>
                  <a:lnTo>
                    <a:pt x="10151" y="0"/>
                  </a:lnTo>
                  <a:cubicBezTo>
                    <a:pt x="8305" y="1412"/>
                    <a:pt x="2336" y="1506"/>
                    <a:pt x="777" y="1506"/>
                  </a:cubicBezTo>
                  <a:cubicBezTo>
                    <a:pt x="537" y="1506"/>
                    <a:pt x="402" y="1504"/>
                    <a:pt x="401" y="1504"/>
                  </a:cubicBezTo>
                  <a:lnTo>
                    <a:pt x="401" y="1504"/>
                  </a:lnTo>
                  <a:cubicBezTo>
                    <a:pt x="0" y="6842"/>
                    <a:pt x="9825" y="20978"/>
                    <a:pt x="9825" y="20978"/>
                  </a:cubicBezTo>
                  <a:cubicBezTo>
                    <a:pt x="13334" y="13985"/>
                    <a:pt x="10151" y="1"/>
                    <a:pt x="101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6446790" y="3508391"/>
              <a:ext cx="209765" cy="312080"/>
            </a:xfrm>
            <a:custGeom>
              <a:rect b="b" l="l" r="r" t="t"/>
              <a:pathLst>
                <a:path extrusionOk="0" h="8876" w="5966">
                  <a:moveTo>
                    <a:pt x="953" y="0"/>
                  </a:moveTo>
                  <a:cubicBezTo>
                    <a:pt x="0" y="2231"/>
                    <a:pt x="2156" y="8873"/>
                    <a:pt x="2156" y="8873"/>
                  </a:cubicBezTo>
                  <a:cubicBezTo>
                    <a:pt x="2185" y="8874"/>
                    <a:pt x="2214" y="8875"/>
                    <a:pt x="2243" y="8875"/>
                  </a:cubicBezTo>
                  <a:cubicBezTo>
                    <a:pt x="4189" y="8875"/>
                    <a:pt x="5965" y="4787"/>
                    <a:pt x="5965" y="4787"/>
                  </a:cubicBezTo>
                  <a:cubicBezTo>
                    <a:pt x="1780" y="2883"/>
                    <a:pt x="953" y="1"/>
                    <a:pt x="9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6712037" y="3557721"/>
              <a:ext cx="109277" cy="206249"/>
            </a:xfrm>
            <a:custGeom>
              <a:rect b="b" l="l" r="r" t="t"/>
              <a:pathLst>
                <a:path extrusionOk="0" h="5866" w="3108">
                  <a:moveTo>
                    <a:pt x="2256" y="1"/>
                  </a:moveTo>
                  <a:cubicBezTo>
                    <a:pt x="2256" y="1"/>
                    <a:pt x="1679" y="2031"/>
                    <a:pt x="0" y="2983"/>
                  </a:cubicBezTo>
                  <a:cubicBezTo>
                    <a:pt x="0" y="2983"/>
                    <a:pt x="1504" y="3459"/>
                    <a:pt x="2356" y="5865"/>
                  </a:cubicBezTo>
                  <a:cubicBezTo>
                    <a:pt x="2356" y="5865"/>
                    <a:pt x="3108" y="3334"/>
                    <a:pt x="2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6629200" y="3655536"/>
              <a:ext cx="137476" cy="96971"/>
            </a:xfrm>
            <a:custGeom>
              <a:rect b="b" l="l" r="r" t="t"/>
              <a:pathLst>
                <a:path extrusionOk="0" h="2758" w="3910">
                  <a:moveTo>
                    <a:pt x="2582" y="1"/>
                  </a:moveTo>
                  <a:lnTo>
                    <a:pt x="602" y="452"/>
                  </a:lnTo>
                  <a:cubicBezTo>
                    <a:pt x="0" y="1154"/>
                    <a:pt x="602" y="2407"/>
                    <a:pt x="1053" y="2682"/>
                  </a:cubicBezTo>
                  <a:cubicBezTo>
                    <a:pt x="1140" y="2736"/>
                    <a:pt x="1266" y="2757"/>
                    <a:pt x="1413" y="2757"/>
                  </a:cubicBezTo>
                  <a:cubicBezTo>
                    <a:pt x="2028" y="2757"/>
                    <a:pt x="3008" y="2382"/>
                    <a:pt x="3008" y="2382"/>
                  </a:cubicBezTo>
                  <a:cubicBezTo>
                    <a:pt x="3910" y="377"/>
                    <a:pt x="2582" y="1"/>
                    <a:pt x="25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6599243" y="3739252"/>
              <a:ext cx="315491" cy="682983"/>
            </a:xfrm>
            <a:custGeom>
              <a:rect b="b" l="l" r="r" t="t"/>
              <a:pathLst>
                <a:path extrusionOk="0" h="19425" w="8973">
                  <a:moveTo>
                    <a:pt x="3860" y="1"/>
                  </a:moveTo>
                  <a:lnTo>
                    <a:pt x="1905" y="301"/>
                  </a:lnTo>
                  <a:cubicBezTo>
                    <a:pt x="401" y="3384"/>
                    <a:pt x="0" y="10577"/>
                    <a:pt x="0" y="10577"/>
                  </a:cubicBezTo>
                  <a:lnTo>
                    <a:pt x="5514" y="19424"/>
                  </a:lnTo>
                  <a:lnTo>
                    <a:pt x="6065" y="18372"/>
                  </a:lnTo>
                  <a:cubicBezTo>
                    <a:pt x="8973" y="13008"/>
                    <a:pt x="3860" y="1"/>
                    <a:pt x="38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6345423" y="3507512"/>
              <a:ext cx="447692" cy="914723"/>
            </a:xfrm>
            <a:custGeom>
              <a:rect b="b" l="l" r="r" t="t"/>
              <a:pathLst>
                <a:path extrusionOk="0" h="26016" w="12733">
                  <a:moveTo>
                    <a:pt x="3836" y="0"/>
                  </a:moveTo>
                  <a:cubicBezTo>
                    <a:pt x="3835" y="1"/>
                    <a:pt x="2582" y="2181"/>
                    <a:pt x="1254" y="3309"/>
                  </a:cubicBezTo>
                  <a:cubicBezTo>
                    <a:pt x="1254" y="3309"/>
                    <a:pt x="277" y="5990"/>
                    <a:pt x="402" y="6090"/>
                  </a:cubicBezTo>
                  <a:cubicBezTo>
                    <a:pt x="527" y="6166"/>
                    <a:pt x="1856" y="6817"/>
                    <a:pt x="1856" y="6817"/>
                  </a:cubicBezTo>
                  <a:lnTo>
                    <a:pt x="1" y="8847"/>
                  </a:lnTo>
                  <a:lnTo>
                    <a:pt x="12733" y="26015"/>
                  </a:lnTo>
                  <a:cubicBezTo>
                    <a:pt x="12733" y="26015"/>
                    <a:pt x="9951" y="15289"/>
                    <a:pt x="6492" y="8722"/>
                  </a:cubicBezTo>
                  <a:cubicBezTo>
                    <a:pt x="3435" y="2883"/>
                    <a:pt x="3835" y="1"/>
                    <a:pt x="38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6786049" y="3557721"/>
              <a:ext cx="200939" cy="900623"/>
            </a:xfrm>
            <a:custGeom>
              <a:rect b="b" l="l" r="r" t="t"/>
              <a:pathLst>
                <a:path extrusionOk="0" h="25615" w="5715">
                  <a:moveTo>
                    <a:pt x="151" y="1"/>
                  </a:moveTo>
                  <a:lnTo>
                    <a:pt x="151" y="1"/>
                  </a:lnTo>
                  <a:cubicBezTo>
                    <a:pt x="2456" y="11755"/>
                    <a:pt x="0" y="25615"/>
                    <a:pt x="0" y="25615"/>
                  </a:cubicBezTo>
                  <a:cubicBezTo>
                    <a:pt x="3208" y="20753"/>
                    <a:pt x="5715" y="6517"/>
                    <a:pt x="5715" y="6517"/>
                  </a:cubicBezTo>
                  <a:cubicBezTo>
                    <a:pt x="4762" y="6141"/>
                    <a:pt x="3885" y="5239"/>
                    <a:pt x="3885" y="5239"/>
                  </a:cubicBezTo>
                  <a:cubicBezTo>
                    <a:pt x="4086" y="5164"/>
                    <a:pt x="4436" y="4387"/>
                    <a:pt x="4436" y="4387"/>
                  </a:cubicBezTo>
                  <a:cubicBezTo>
                    <a:pt x="3083" y="3334"/>
                    <a:pt x="151" y="1"/>
                    <a:pt x="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6429175" y="4099677"/>
              <a:ext cx="212402" cy="325371"/>
            </a:xfrm>
            <a:custGeom>
              <a:rect b="b" l="l" r="r" t="t"/>
              <a:pathLst>
                <a:path extrusionOk="0" h="9254" w="6041">
                  <a:moveTo>
                    <a:pt x="1629" y="0"/>
                  </a:moveTo>
                  <a:cubicBezTo>
                    <a:pt x="1629" y="1"/>
                    <a:pt x="0" y="5790"/>
                    <a:pt x="4912" y="9249"/>
                  </a:cubicBezTo>
                  <a:cubicBezTo>
                    <a:pt x="4916" y="9252"/>
                    <a:pt x="4917" y="9253"/>
                    <a:pt x="4917" y="9253"/>
                  </a:cubicBezTo>
                  <a:cubicBezTo>
                    <a:pt x="4919" y="9253"/>
                    <a:pt x="4862" y="9185"/>
                    <a:pt x="4862" y="9098"/>
                  </a:cubicBezTo>
                  <a:cubicBezTo>
                    <a:pt x="4912" y="8422"/>
                    <a:pt x="6040" y="3660"/>
                    <a:pt x="1629" y="0"/>
                  </a:cubicBezTo>
                  <a:close/>
                </a:path>
              </a:pathLst>
            </a:custGeom>
            <a:solidFill>
              <a:srgbClr val="3844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6465284" y="4101435"/>
              <a:ext cx="160400" cy="280260"/>
            </a:xfrm>
            <a:custGeom>
              <a:rect b="b" l="l" r="r" t="t"/>
              <a:pathLst>
                <a:path extrusionOk="0" h="7971" w="4562">
                  <a:moveTo>
                    <a:pt x="752" y="1"/>
                  </a:moveTo>
                  <a:lnTo>
                    <a:pt x="0" y="527"/>
                  </a:lnTo>
                  <a:lnTo>
                    <a:pt x="1479" y="7971"/>
                  </a:lnTo>
                  <a:cubicBezTo>
                    <a:pt x="3534" y="7169"/>
                    <a:pt x="4562" y="5790"/>
                    <a:pt x="4562" y="5790"/>
                  </a:cubicBezTo>
                  <a:cubicBezTo>
                    <a:pt x="3635" y="2306"/>
                    <a:pt x="853" y="51"/>
                    <a:pt x="7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6614222" y="3677581"/>
              <a:ext cx="141027" cy="151610"/>
            </a:xfrm>
            <a:custGeom>
              <a:rect b="b" l="l" r="r" t="t"/>
              <a:pathLst>
                <a:path extrusionOk="0" h="4312" w="4011">
                  <a:moveTo>
                    <a:pt x="2005" y="0"/>
                  </a:moveTo>
                  <a:cubicBezTo>
                    <a:pt x="952" y="0"/>
                    <a:pt x="100" y="1078"/>
                    <a:pt x="25" y="2131"/>
                  </a:cubicBezTo>
                  <a:cubicBezTo>
                    <a:pt x="0" y="2206"/>
                    <a:pt x="0" y="2256"/>
                    <a:pt x="0" y="2306"/>
                  </a:cubicBezTo>
                  <a:cubicBezTo>
                    <a:pt x="0" y="2356"/>
                    <a:pt x="0" y="2406"/>
                    <a:pt x="0" y="2431"/>
                  </a:cubicBezTo>
                  <a:cubicBezTo>
                    <a:pt x="50" y="2958"/>
                    <a:pt x="276" y="3409"/>
                    <a:pt x="627" y="3760"/>
                  </a:cubicBezTo>
                  <a:cubicBezTo>
                    <a:pt x="852" y="3985"/>
                    <a:pt x="1128" y="4136"/>
                    <a:pt x="1429" y="4236"/>
                  </a:cubicBezTo>
                  <a:cubicBezTo>
                    <a:pt x="1454" y="4236"/>
                    <a:pt x="1504" y="4261"/>
                    <a:pt x="1529" y="4261"/>
                  </a:cubicBezTo>
                  <a:cubicBezTo>
                    <a:pt x="1679" y="4311"/>
                    <a:pt x="1830" y="4311"/>
                    <a:pt x="2005" y="4311"/>
                  </a:cubicBezTo>
                  <a:cubicBezTo>
                    <a:pt x="2181" y="4311"/>
                    <a:pt x="2331" y="4311"/>
                    <a:pt x="2506" y="4261"/>
                  </a:cubicBezTo>
                  <a:cubicBezTo>
                    <a:pt x="2531" y="4261"/>
                    <a:pt x="2556" y="4236"/>
                    <a:pt x="2582" y="4236"/>
                  </a:cubicBezTo>
                  <a:cubicBezTo>
                    <a:pt x="2907" y="4136"/>
                    <a:pt x="3183" y="3985"/>
                    <a:pt x="3409" y="3760"/>
                  </a:cubicBezTo>
                  <a:cubicBezTo>
                    <a:pt x="3760" y="3409"/>
                    <a:pt x="3985" y="2958"/>
                    <a:pt x="4010" y="2431"/>
                  </a:cubicBezTo>
                  <a:cubicBezTo>
                    <a:pt x="4010" y="2406"/>
                    <a:pt x="4010" y="2356"/>
                    <a:pt x="4010" y="2306"/>
                  </a:cubicBezTo>
                  <a:cubicBezTo>
                    <a:pt x="4010" y="2256"/>
                    <a:pt x="4010" y="2206"/>
                    <a:pt x="4010" y="2131"/>
                  </a:cubicBezTo>
                  <a:cubicBezTo>
                    <a:pt x="3910" y="1078"/>
                    <a:pt x="3058" y="0"/>
                    <a:pt x="2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6635353" y="3808869"/>
              <a:ext cx="98729" cy="18564"/>
            </a:xfrm>
            <a:custGeom>
              <a:rect b="b" l="l" r="r" t="t"/>
              <a:pathLst>
                <a:path extrusionOk="0" h="528" w="2808">
                  <a:moveTo>
                    <a:pt x="1" y="1"/>
                  </a:moveTo>
                  <a:lnTo>
                    <a:pt x="151" y="527"/>
                  </a:lnTo>
                  <a:lnTo>
                    <a:pt x="2657" y="527"/>
                  </a:lnTo>
                  <a:lnTo>
                    <a:pt x="28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6614222" y="3752472"/>
              <a:ext cx="141027" cy="10618"/>
            </a:xfrm>
            <a:custGeom>
              <a:rect b="b" l="l" r="r" t="t"/>
              <a:pathLst>
                <a:path extrusionOk="0" h="302" w="4011">
                  <a:moveTo>
                    <a:pt x="25" y="1"/>
                  </a:moveTo>
                  <a:cubicBezTo>
                    <a:pt x="0" y="76"/>
                    <a:pt x="0" y="126"/>
                    <a:pt x="0" y="176"/>
                  </a:cubicBezTo>
                  <a:cubicBezTo>
                    <a:pt x="0" y="226"/>
                    <a:pt x="0" y="276"/>
                    <a:pt x="0" y="301"/>
                  </a:cubicBezTo>
                  <a:lnTo>
                    <a:pt x="4010" y="301"/>
                  </a:lnTo>
                  <a:cubicBezTo>
                    <a:pt x="4010" y="276"/>
                    <a:pt x="4010" y="226"/>
                    <a:pt x="4010" y="176"/>
                  </a:cubicBezTo>
                  <a:cubicBezTo>
                    <a:pt x="4010" y="126"/>
                    <a:pt x="4010" y="76"/>
                    <a:pt x="4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6640627" y="3826484"/>
              <a:ext cx="88181" cy="251183"/>
            </a:xfrm>
            <a:custGeom>
              <a:rect b="b" l="l" r="r" t="t"/>
              <a:pathLst>
                <a:path extrusionOk="0" h="7144" w="2508">
                  <a:moveTo>
                    <a:pt x="1" y="1"/>
                  </a:moveTo>
                  <a:lnTo>
                    <a:pt x="302" y="6818"/>
                  </a:lnTo>
                  <a:cubicBezTo>
                    <a:pt x="327" y="6993"/>
                    <a:pt x="427" y="7144"/>
                    <a:pt x="552" y="7144"/>
                  </a:cubicBezTo>
                  <a:lnTo>
                    <a:pt x="1956" y="7144"/>
                  </a:lnTo>
                  <a:cubicBezTo>
                    <a:pt x="2081" y="7144"/>
                    <a:pt x="2206" y="6993"/>
                    <a:pt x="2206" y="6818"/>
                  </a:cubicBezTo>
                  <a:lnTo>
                    <a:pt x="25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6653847" y="4064412"/>
              <a:ext cx="61741" cy="82872"/>
            </a:xfrm>
            <a:custGeom>
              <a:rect b="b" l="l" r="r" t="t"/>
              <a:pathLst>
                <a:path extrusionOk="0" h="2357" w="1756">
                  <a:moveTo>
                    <a:pt x="277" y="1"/>
                  </a:moveTo>
                  <a:cubicBezTo>
                    <a:pt x="126" y="1"/>
                    <a:pt x="1" y="176"/>
                    <a:pt x="26" y="377"/>
                  </a:cubicBezTo>
                  <a:lnTo>
                    <a:pt x="126" y="2031"/>
                  </a:lnTo>
                  <a:cubicBezTo>
                    <a:pt x="126" y="2206"/>
                    <a:pt x="252" y="2357"/>
                    <a:pt x="377" y="2357"/>
                  </a:cubicBezTo>
                  <a:lnTo>
                    <a:pt x="1379" y="2357"/>
                  </a:lnTo>
                  <a:cubicBezTo>
                    <a:pt x="1530" y="2357"/>
                    <a:pt x="1630" y="2206"/>
                    <a:pt x="1630" y="2031"/>
                  </a:cubicBezTo>
                  <a:lnTo>
                    <a:pt x="1755" y="377"/>
                  </a:lnTo>
                  <a:cubicBezTo>
                    <a:pt x="1755" y="176"/>
                    <a:pt x="1655" y="1"/>
                    <a:pt x="1505" y="1"/>
                  </a:cubicBez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6676771" y="4146370"/>
              <a:ext cx="15892" cy="27354"/>
            </a:xfrm>
            <a:custGeom>
              <a:rect b="b" l="l" r="r" t="t"/>
              <a:pathLst>
                <a:path extrusionOk="0" h="778" w="452">
                  <a:moveTo>
                    <a:pt x="1" y="1"/>
                  </a:moveTo>
                  <a:lnTo>
                    <a:pt x="1" y="552"/>
                  </a:lnTo>
                  <a:cubicBezTo>
                    <a:pt x="1" y="677"/>
                    <a:pt x="101" y="778"/>
                    <a:pt x="226" y="778"/>
                  </a:cubicBezTo>
                  <a:cubicBezTo>
                    <a:pt x="351" y="778"/>
                    <a:pt x="452" y="677"/>
                    <a:pt x="452" y="552"/>
                  </a:cubicBezTo>
                  <a:lnTo>
                    <a:pt x="452" y="1"/>
                  </a:ln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6466620" y="3897683"/>
              <a:ext cx="324738" cy="347064"/>
            </a:xfrm>
            <a:custGeom>
              <a:rect b="b" l="l" r="r" t="t"/>
              <a:pathLst>
                <a:path extrusionOk="0" h="9871" w="9236">
                  <a:moveTo>
                    <a:pt x="6881" y="1"/>
                  </a:moveTo>
                  <a:cubicBezTo>
                    <a:pt x="5481" y="1"/>
                    <a:pt x="3728" y="1207"/>
                    <a:pt x="3020" y="2512"/>
                  </a:cubicBezTo>
                  <a:cubicBezTo>
                    <a:pt x="1892" y="4618"/>
                    <a:pt x="815" y="5796"/>
                    <a:pt x="815" y="5796"/>
                  </a:cubicBezTo>
                  <a:cubicBezTo>
                    <a:pt x="0" y="7703"/>
                    <a:pt x="2037" y="9871"/>
                    <a:pt x="2353" y="9871"/>
                  </a:cubicBezTo>
                  <a:cubicBezTo>
                    <a:pt x="2378" y="9871"/>
                    <a:pt x="2392" y="9858"/>
                    <a:pt x="2394" y="9831"/>
                  </a:cubicBezTo>
                  <a:cubicBezTo>
                    <a:pt x="2419" y="9480"/>
                    <a:pt x="4524" y="9304"/>
                    <a:pt x="5577" y="8803"/>
                  </a:cubicBezTo>
                  <a:cubicBezTo>
                    <a:pt x="6604" y="8327"/>
                    <a:pt x="7356" y="6773"/>
                    <a:pt x="7356" y="6773"/>
                  </a:cubicBezTo>
                  <a:cubicBezTo>
                    <a:pt x="7356" y="6773"/>
                    <a:pt x="8434" y="6748"/>
                    <a:pt x="8709" y="6297"/>
                  </a:cubicBezTo>
                  <a:cubicBezTo>
                    <a:pt x="8985" y="5846"/>
                    <a:pt x="8785" y="5269"/>
                    <a:pt x="8785" y="5269"/>
                  </a:cubicBezTo>
                  <a:cubicBezTo>
                    <a:pt x="9110" y="4442"/>
                    <a:pt x="8785" y="3615"/>
                    <a:pt x="8785" y="3615"/>
                  </a:cubicBezTo>
                  <a:cubicBezTo>
                    <a:pt x="9236" y="2963"/>
                    <a:pt x="8734" y="1886"/>
                    <a:pt x="8734" y="1886"/>
                  </a:cubicBezTo>
                  <a:lnTo>
                    <a:pt x="8709" y="1510"/>
                  </a:lnTo>
                  <a:cubicBezTo>
                    <a:pt x="8420" y="426"/>
                    <a:pt x="7713" y="1"/>
                    <a:pt x="6881" y="1"/>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6415357" y="4101400"/>
              <a:ext cx="190075" cy="261837"/>
            </a:xfrm>
            <a:custGeom>
              <a:rect b="b" l="l" r="r" t="t"/>
              <a:pathLst>
                <a:path extrusionOk="0" h="7447" w="5406">
                  <a:moveTo>
                    <a:pt x="2178" y="0"/>
                  </a:moveTo>
                  <a:cubicBezTo>
                    <a:pt x="2176" y="0"/>
                    <a:pt x="2174" y="1"/>
                    <a:pt x="2172" y="2"/>
                  </a:cubicBezTo>
                  <a:cubicBezTo>
                    <a:pt x="1" y="861"/>
                    <a:pt x="420" y="7446"/>
                    <a:pt x="2304" y="7446"/>
                  </a:cubicBezTo>
                  <a:cubicBezTo>
                    <a:pt x="2398" y="7446"/>
                    <a:pt x="2497" y="7430"/>
                    <a:pt x="2598" y="7395"/>
                  </a:cubicBezTo>
                  <a:cubicBezTo>
                    <a:pt x="4754" y="6668"/>
                    <a:pt x="5405" y="5340"/>
                    <a:pt x="5405" y="5340"/>
                  </a:cubicBezTo>
                  <a:cubicBezTo>
                    <a:pt x="3072" y="3900"/>
                    <a:pt x="2386" y="0"/>
                    <a:pt x="21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5978845" y="3763934"/>
              <a:ext cx="623070" cy="796901"/>
            </a:xfrm>
            <a:custGeom>
              <a:rect b="b" l="l" r="r" t="t"/>
              <a:pathLst>
                <a:path extrusionOk="0" h="22665" w="17721">
                  <a:moveTo>
                    <a:pt x="3760" y="0"/>
                  </a:moveTo>
                  <a:cubicBezTo>
                    <a:pt x="2883" y="502"/>
                    <a:pt x="2307" y="928"/>
                    <a:pt x="2256" y="1128"/>
                  </a:cubicBezTo>
                  <a:cubicBezTo>
                    <a:pt x="2031" y="2131"/>
                    <a:pt x="427" y="13559"/>
                    <a:pt x="327" y="14387"/>
                  </a:cubicBezTo>
                  <a:cubicBezTo>
                    <a:pt x="51" y="14863"/>
                    <a:pt x="1" y="21078"/>
                    <a:pt x="427" y="21630"/>
                  </a:cubicBezTo>
                  <a:cubicBezTo>
                    <a:pt x="427" y="21647"/>
                    <a:pt x="1865" y="22665"/>
                    <a:pt x="4538" y="22665"/>
                  </a:cubicBezTo>
                  <a:cubicBezTo>
                    <a:pt x="5811" y="22665"/>
                    <a:pt x="7363" y="22434"/>
                    <a:pt x="9174" y="21755"/>
                  </a:cubicBezTo>
                  <a:cubicBezTo>
                    <a:pt x="14813" y="19675"/>
                    <a:pt x="17720" y="18798"/>
                    <a:pt x="17720" y="18798"/>
                  </a:cubicBezTo>
                  <a:cubicBezTo>
                    <a:pt x="14813" y="17093"/>
                    <a:pt x="14562" y="11279"/>
                    <a:pt x="14437" y="9524"/>
                  </a:cubicBezTo>
                  <a:cubicBezTo>
                    <a:pt x="13234" y="9825"/>
                    <a:pt x="7971" y="13309"/>
                    <a:pt x="7971" y="13309"/>
                  </a:cubicBezTo>
                  <a:cubicBezTo>
                    <a:pt x="7971" y="13309"/>
                    <a:pt x="8522" y="7143"/>
                    <a:pt x="7695" y="4061"/>
                  </a:cubicBezTo>
                  <a:cubicBezTo>
                    <a:pt x="6918" y="1078"/>
                    <a:pt x="4838" y="502"/>
                    <a:pt x="3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6667067" y="3948981"/>
              <a:ext cx="105796" cy="17650"/>
            </a:xfrm>
            <a:custGeom>
              <a:rect b="b" l="l" r="r" t="t"/>
              <a:pathLst>
                <a:path extrusionOk="0" h="502" w="3009">
                  <a:moveTo>
                    <a:pt x="2357" y="1"/>
                  </a:moveTo>
                  <a:cubicBezTo>
                    <a:pt x="2131" y="1"/>
                    <a:pt x="1931" y="26"/>
                    <a:pt x="1705" y="26"/>
                  </a:cubicBezTo>
                  <a:lnTo>
                    <a:pt x="1705" y="51"/>
                  </a:lnTo>
                  <a:lnTo>
                    <a:pt x="853" y="251"/>
                  </a:lnTo>
                  <a:lnTo>
                    <a:pt x="1" y="477"/>
                  </a:lnTo>
                  <a:lnTo>
                    <a:pt x="26" y="502"/>
                  </a:lnTo>
                  <a:lnTo>
                    <a:pt x="878" y="352"/>
                  </a:lnTo>
                  <a:lnTo>
                    <a:pt x="1730" y="201"/>
                  </a:lnTo>
                  <a:lnTo>
                    <a:pt x="1705" y="201"/>
                  </a:lnTo>
                  <a:cubicBezTo>
                    <a:pt x="1931" y="201"/>
                    <a:pt x="2156" y="201"/>
                    <a:pt x="2357" y="176"/>
                  </a:cubicBezTo>
                  <a:cubicBezTo>
                    <a:pt x="2582" y="151"/>
                    <a:pt x="2808" y="126"/>
                    <a:pt x="3008" y="76"/>
                  </a:cubicBezTo>
                  <a:lnTo>
                    <a:pt x="3008" y="51"/>
                  </a:lnTo>
                  <a:cubicBezTo>
                    <a:pt x="2783" y="26"/>
                    <a:pt x="2582" y="1"/>
                    <a:pt x="2357"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6697023" y="4004499"/>
              <a:ext cx="78477" cy="20322"/>
            </a:xfrm>
            <a:custGeom>
              <a:rect b="b" l="l" r="r" t="t"/>
              <a:pathLst>
                <a:path extrusionOk="0" h="578" w="2232">
                  <a:moveTo>
                    <a:pt x="1555" y="1"/>
                  </a:moveTo>
                  <a:cubicBezTo>
                    <a:pt x="1405" y="26"/>
                    <a:pt x="1279" y="76"/>
                    <a:pt x="1154" y="126"/>
                  </a:cubicBezTo>
                  <a:lnTo>
                    <a:pt x="778" y="226"/>
                  </a:lnTo>
                  <a:cubicBezTo>
                    <a:pt x="502" y="301"/>
                    <a:pt x="252" y="402"/>
                    <a:pt x="1" y="477"/>
                  </a:cubicBezTo>
                  <a:cubicBezTo>
                    <a:pt x="277" y="427"/>
                    <a:pt x="527" y="402"/>
                    <a:pt x="803" y="326"/>
                  </a:cubicBezTo>
                  <a:lnTo>
                    <a:pt x="1204" y="251"/>
                  </a:lnTo>
                  <a:cubicBezTo>
                    <a:pt x="1310" y="230"/>
                    <a:pt x="1417" y="209"/>
                    <a:pt x="1523" y="187"/>
                  </a:cubicBezTo>
                  <a:lnTo>
                    <a:pt x="1523" y="187"/>
                  </a:lnTo>
                  <a:cubicBezTo>
                    <a:pt x="1640" y="259"/>
                    <a:pt x="1737" y="330"/>
                    <a:pt x="1856" y="402"/>
                  </a:cubicBezTo>
                  <a:cubicBezTo>
                    <a:pt x="1956" y="452"/>
                    <a:pt x="2081" y="527"/>
                    <a:pt x="2207" y="577"/>
                  </a:cubicBezTo>
                  <a:lnTo>
                    <a:pt x="2232" y="552"/>
                  </a:lnTo>
                  <a:cubicBezTo>
                    <a:pt x="2131" y="452"/>
                    <a:pt x="2031" y="352"/>
                    <a:pt x="1931" y="276"/>
                  </a:cubicBezTo>
                  <a:cubicBezTo>
                    <a:pt x="1831" y="176"/>
                    <a:pt x="1730" y="101"/>
                    <a:pt x="1630" y="26"/>
                  </a:cubicBezTo>
                  <a:lnTo>
                    <a:pt x="1580" y="1"/>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6709365" y="4068842"/>
              <a:ext cx="66136" cy="14134"/>
            </a:xfrm>
            <a:custGeom>
              <a:rect b="b" l="l" r="r" t="t"/>
              <a:pathLst>
                <a:path extrusionOk="0" h="402" w="1881">
                  <a:moveTo>
                    <a:pt x="1354" y="0"/>
                  </a:moveTo>
                  <a:cubicBezTo>
                    <a:pt x="1254" y="25"/>
                    <a:pt x="1129" y="50"/>
                    <a:pt x="1028" y="75"/>
                  </a:cubicBezTo>
                  <a:lnTo>
                    <a:pt x="678" y="126"/>
                  </a:lnTo>
                  <a:cubicBezTo>
                    <a:pt x="452" y="176"/>
                    <a:pt x="226" y="226"/>
                    <a:pt x="1" y="276"/>
                  </a:cubicBezTo>
                  <a:lnTo>
                    <a:pt x="1" y="301"/>
                  </a:lnTo>
                  <a:cubicBezTo>
                    <a:pt x="226" y="276"/>
                    <a:pt x="452" y="276"/>
                    <a:pt x="703" y="251"/>
                  </a:cubicBezTo>
                  <a:lnTo>
                    <a:pt x="1028" y="226"/>
                  </a:lnTo>
                  <a:cubicBezTo>
                    <a:pt x="1152" y="226"/>
                    <a:pt x="1275" y="202"/>
                    <a:pt x="1374" y="201"/>
                  </a:cubicBezTo>
                  <a:lnTo>
                    <a:pt x="1374" y="201"/>
                  </a:lnTo>
                  <a:cubicBezTo>
                    <a:pt x="1535" y="289"/>
                    <a:pt x="1695" y="355"/>
                    <a:pt x="1856" y="401"/>
                  </a:cubicBezTo>
                  <a:lnTo>
                    <a:pt x="1881" y="401"/>
                  </a:lnTo>
                  <a:cubicBezTo>
                    <a:pt x="1730" y="251"/>
                    <a:pt x="1580" y="126"/>
                    <a:pt x="1429" y="25"/>
                  </a:cubicBezTo>
                  <a:lnTo>
                    <a:pt x="1404" y="0"/>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6367469" y="2974452"/>
              <a:ext cx="537561" cy="345025"/>
            </a:xfrm>
            <a:custGeom>
              <a:rect b="b" l="l" r="r" t="t"/>
              <a:pathLst>
                <a:path extrusionOk="0" h="9813" w="15289">
                  <a:moveTo>
                    <a:pt x="7514" y="1"/>
                  </a:moveTo>
                  <a:cubicBezTo>
                    <a:pt x="5772" y="1"/>
                    <a:pt x="4246" y="427"/>
                    <a:pt x="3710" y="926"/>
                  </a:cubicBezTo>
                  <a:cubicBezTo>
                    <a:pt x="2532" y="2003"/>
                    <a:pt x="1" y="700"/>
                    <a:pt x="1229" y="8369"/>
                  </a:cubicBezTo>
                  <a:cubicBezTo>
                    <a:pt x="1229" y="8369"/>
                    <a:pt x="1348" y="8321"/>
                    <a:pt x="1528" y="8321"/>
                  </a:cubicBezTo>
                  <a:cubicBezTo>
                    <a:pt x="1883" y="8321"/>
                    <a:pt x="2475" y="8508"/>
                    <a:pt x="2858" y="9622"/>
                  </a:cubicBezTo>
                  <a:cubicBezTo>
                    <a:pt x="2858" y="9622"/>
                    <a:pt x="2996" y="9812"/>
                    <a:pt x="3095" y="9812"/>
                  </a:cubicBezTo>
                  <a:cubicBezTo>
                    <a:pt x="3164" y="9812"/>
                    <a:pt x="3215" y="9718"/>
                    <a:pt x="3183" y="9397"/>
                  </a:cubicBezTo>
                  <a:cubicBezTo>
                    <a:pt x="3008" y="7893"/>
                    <a:pt x="2381" y="4560"/>
                    <a:pt x="3183" y="4109"/>
                  </a:cubicBezTo>
                  <a:lnTo>
                    <a:pt x="3183" y="4109"/>
                  </a:lnTo>
                  <a:cubicBezTo>
                    <a:pt x="2858" y="5111"/>
                    <a:pt x="3083" y="5412"/>
                    <a:pt x="3108" y="5662"/>
                  </a:cubicBezTo>
                  <a:cubicBezTo>
                    <a:pt x="5690" y="5637"/>
                    <a:pt x="6366" y="4109"/>
                    <a:pt x="7519" y="4109"/>
                  </a:cubicBezTo>
                  <a:cubicBezTo>
                    <a:pt x="7344" y="4660"/>
                    <a:pt x="6868" y="5011"/>
                    <a:pt x="6141" y="5236"/>
                  </a:cubicBezTo>
                  <a:cubicBezTo>
                    <a:pt x="6430" y="5385"/>
                    <a:pt x="6869" y="5454"/>
                    <a:pt x="7386" y="5454"/>
                  </a:cubicBezTo>
                  <a:cubicBezTo>
                    <a:pt x="8614" y="5454"/>
                    <a:pt x="10282" y="5062"/>
                    <a:pt x="11429" y="4409"/>
                  </a:cubicBezTo>
                  <a:cubicBezTo>
                    <a:pt x="11578" y="4324"/>
                    <a:pt x="11706" y="4285"/>
                    <a:pt x="11816" y="4285"/>
                  </a:cubicBezTo>
                  <a:cubicBezTo>
                    <a:pt x="12777" y="4285"/>
                    <a:pt x="12392" y="7298"/>
                    <a:pt x="13359" y="9322"/>
                  </a:cubicBezTo>
                  <a:cubicBezTo>
                    <a:pt x="13359" y="9322"/>
                    <a:pt x="15289" y="3758"/>
                    <a:pt x="12457" y="1502"/>
                  </a:cubicBezTo>
                  <a:cubicBezTo>
                    <a:pt x="11068" y="396"/>
                    <a:pt x="9191" y="1"/>
                    <a:pt x="7514" y="1"/>
                  </a:cubicBezTo>
                  <a:close/>
                </a:path>
              </a:pathLst>
            </a:custGeom>
            <a:solidFill>
              <a:srgbClr val="573D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6818642" y="3278726"/>
              <a:ext cx="50279" cy="118665"/>
            </a:xfrm>
            <a:custGeom>
              <a:rect b="b" l="l" r="r" t="t"/>
              <a:pathLst>
                <a:path extrusionOk="0" h="3375" w="1430">
                  <a:moveTo>
                    <a:pt x="766" y="0"/>
                  </a:moveTo>
                  <a:cubicBezTo>
                    <a:pt x="531" y="0"/>
                    <a:pt x="352" y="592"/>
                    <a:pt x="352" y="592"/>
                  </a:cubicBezTo>
                  <a:cubicBezTo>
                    <a:pt x="377" y="2021"/>
                    <a:pt x="1" y="3374"/>
                    <a:pt x="1" y="3374"/>
                  </a:cubicBezTo>
                  <a:cubicBezTo>
                    <a:pt x="602" y="3224"/>
                    <a:pt x="1429" y="1144"/>
                    <a:pt x="1028" y="267"/>
                  </a:cubicBezTo>
                  <a:cubicBezTo>
                    <a:pt x="937" y="72"/>
                    <a:pt x="848" y="0"/>
                    <a:pt x="766" y="0"/>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6408219" y="3298205"/>
              <a:ext cx="67683" cy="127209"/>
            </a:xfrm>
            <a:custGeom>
              <a:rect b="b" l="l" r="r" t="t"/>
              <a:pathLst>
                <a:path extrusionOk="0" h="3618" w="1925">
                  <a:moveTo>
                    <a:pt x="598" y="1"/>
                  </a:moveTo>
                  <a:cubicBezTo>
                    <a:pt x="425" y="1"/>
                    <a:pt x="260" y="185"/>
                    <a:pt x="145" y="715"/>
                  </a:cubicBezTo>
                  <a:cubicBezTo>
                    <a:pt x="0" y="1376"/>
                    <a:pt x="978" y="3617"/>
                    <a:pt x="1593" y="3617"/>
                  </a:cubicBezTo>
                  <a:cubicBezTo>
                    <a:pt x="1725" y="3617"/>
                    <a:pt x="1840" y="3515"/>
                    <a:pt x="1924" y="3271"/>
                  </a:cubicBezTo>
                  <a:lnTo>
                    <a:pt x="1423" y="941"/>
                  </a:lnTo>
                  <a:cubicBezTo>
                    <a:pt x="1423" y="941"/>
                    <a:pt x="989" y="1"/>
                    <a:pt x="598" y="1"/>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7591459" y="3290716"/>
              <a:ext cx="276744" cy="727179"/>
            </a:xfrm>
            <a:custGeom>
              <a:rect b="b" l="l" r="r" t="t"/>
              <a:pathLst>
                <a:path extrusionOk="0" h="20682" w="7871">
                  <a:moveTo>
                    <a:pt x="3978" y="0"/>
                  </a:moveTo>
                  <a:cubicBezTo>
                    <a:pt x="3266" y="0"/>
                    <a:pt x="2843" y="6647"/>
                    <a:pt x="2185" y="6647"/>
                  </a:cubicBezTo>
                  <a:cubicBezTo>
                    <a:pt x="2175" y="6647"/>
                    <a:pt x="2166" y="6645"/>
                    <a:pt x="2156" y="6642"/>
                  </a:cubicBezTo>
                  <a:cubicBezTo>
                    <a:pt x="1479" y="6417"/>
                    <a:pt x="1730" y="4688"/>
                    <a:pt x="1755" y="4111"/>
                  </a:cubicBezTo>
                  <a:cubicBezTo>
                    <a:pt x="1780" y="3548"/>
                    <a:pt x="1469" y="2505"/>
                    <a:pt x="776" y="2505"/>
                  </a:cubicBezTo>
                  <a:cubicBezTo>
                    <a:pt x="760" y="2505"/>
                    <a:pt x="744" y="2506"/>
                    <a:pt x="728" y="2507"/>
                  </a:cubicBezTo>
                  <a:cubicBezTo>
                    <a:pt x="26" y="2532"/>
                    <a:pt x="352" y="4713"/>
                    <a:pt x="327" y="4988"/>
                  </a:cubicBezTo>
                  <a:cubicBezTo>
                    <a:pt x="201" y="6617"/>
                    <a:pt x="51" y="7444"/>
                    <a:pt x="26" y="8622"/>
                  </a:cubicBezTo>
                  <a:cubicBezTo>
                    <a:pt x="1" y="10853"/>
                    <a:pt x="1078" y="12231"/>
                    <a:pt x="1078" y="12231"/>
                  </a:cubicBezTo>
                  <a:lnTo>
                    <a:pt x="728" y="13986"/>
                  </a:lnTo>
                  <a:cubicBezTo>
                    <a:pt x="728" y="13986"/>
                    <a:pt x="2733" y="20477"/>
                    <a:pt x="3384" y="20678"/>
                  </a:cubicBezTo>
                  <a:cubicBezTo>
                    <a:pt x="3394" y="20680"/>
                    <a:pt x="3404" y="20682"/>
                    <a:pt x="3413" y="20682"/>
                  </a:cubicBezTo>
                  <a:cubicBezTo>
                    <a:pt x="4083" y="20682"/>
                    <a:pt x="4846" y="13950"/>
                    <a:pt x="5414" y="13184"/>
                  </a:cubicBezTo>
                  <a:cubicBezTo>
                    <a:pt x="6016" y="12407"/>
                    <a:pt x="6642" y="11229"/>
                    <a:pt x="7244" y="8798"/>
                  </a:cubicBezTo>
                  <a:cubicBezTo>
                    <a:pt x="7870" y="6392"/>
                    <a:pt x="7144" y="6141"/>
                    <a:pt x="6743" y="5840"/>
                  </a:cubicBezTo>
                  <a:cubicBezTo>
                    <a:pt x="6793" y="5339"/>
                    <a:pt x="6642" y="4913"/>
                    <a:pt x="6542" y="4562"/>
                  </a:cubicBezTo>
                  <a:cubicBezTo>
                    <a:pt x="6342" y="3911"/>
                    <a:pt x="6041" y="3735"/>
                    <a:pt x="5690" y="3510"/>
                  </a:cubicBezTo>
                  <a:cubicBezTo>
                    <a:pt x="5740" y="2382"/>
                    <a:pt x="5966" y="1530"/>
                    <a:pt x="5013" y="803"/>
                  </a:cubicBezTo>
                  <a:cubicBezTo>
                    <a:pt x="4888" y="327"/>
                    <a:pt x="4713" y="76"/>
                    <a:pt x="3986" y="1"/>
                  </a:cubicBezTo>
                  <a:cubicBezTo>
                    <a:pt x="3983" y="1"/>
                    <a:pt x="3980" y="0"/>
                    <a:pt x="397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7765079" y="3410612"/>
              <a:ext cx="28233" cy="136597"/>
            </a:xfrm>
            <a:custGeom>
              <a:rect b="b" l="l" r="r" t="t"/>
              <a:pathLst>
                <a:path extrusionOk="0" h="3885" w="803">
                  <a:moveTo>
                    <a:pt x="424" y="0"/>
                  </a:moveTo>
                  <a:cubicBezTo>
                    <a:pt x="336" y="0"/>
                    <a:pt x="249" y="22"/>
                    <a:pt x="176" y="74"/>
                  </a:cubicBezTo>
                  <a:cubicBezTo>
                    <a:pt x="75" y="150"/>
                    <a:pt x="0" y="250"/>
                    <a:pt x="0" y="375"/>
                  </a:cubicBezTo>
                  <a:cubicBezTo>
                    <a:pt x="0" y="501"/>
                    <a:pt x="50" y="626"/>
                    <a:pt x="100" y="701"/>
                  </a:cubicBezTo>
                  <a:cubicBezTo>
                    <a:pt x="176" y="877"/>
                    <a:pt x="251" y="1052"/>
                    <a:pt x="326" y="1227"/>
                  </a:cubicBezTo>
                  <a:cubicBezTo>
                    <a:pt x="420" y="1415"/>
                    <a:pt x="469" y="1580"/>
                    <a:pt x="619" y="1744"/>
                  </a:cubicBezTo>
                  <a:lnTo>
                    <a:pt x="619" y="1744"/>
                  </a:lnTo>
                  <a:cubicBezTo>
                    <a:pt x="548" y="2105"/>
                    <a:pt x="500" y="2444"/>
                    <a:pt x="451" y="2806"/>
                  </a:cubicBezTo>
                  <a:cubicBezTo>
                    <a:pt x="401" y="3182"/>
                    <a:pt x="351" y="3533"/>
                    <a:pt x="226" y="3884"/>
                  </a:cubicBezTo>
                  <a:cubicBezTo>
                    <a:pt x="426" y="3558"/>
                    <a:pt x="501" y="3207"/>
                    <a:pt x="577" y="2831"/>
                  </a:cubicBezTo>
                  <a:cubicBezTo>
                    <a:pt x="677" y="2481"/>
                    <a:pt x="727" y="2105"/>
                    <a:pt x="802" y="1729"/>
                  </a:cubicBezTo>
                  <a:lnTo>
                    <a:pt x="802" y="1704"/>
                  </a:lnTo>
                  <a:lnTo>
                    <a:pt x="777" y="1653"/>
                  </a:lnTo>
                  <a:cubicBezTo>
                    <a:pt x="652" y="1528"/>
                    <a:pt x="577" y="1353"/>
                    <a:pt x="476" y="1177"/>
                  </a:cubicBezTo>
                  <a:cubicBezTo>
                    <a:pt x="401" y="977"/>
                    <a:pt x="326" y="801"/>
                    <a:pt x="226" y="626"/>
                  </a:cubicBezTo>
                  <a:cubicBezTo>
                    <a:pt x="176" y="526"/>
                    <a:pt x="125" y="476"/>
                    <a:pt x="125" y="375"/>
                  </a:cubicBezTo>
                  <a:cubicBezTo>
                    <a:pt x="125" y="300"/>
                    <a:pt x="150" y="225"/>
                    <a:pt x="226" y="175"/>
                  </a:cubicBezTo>
                  <a:cubicBezTo>
                    <a:pt x="304" y="96"/>
                    <a:pt x="421" y="57"/>
                    <a:pt x="541" y="57"/>
                  </a:cubicBezTo>
                  <a:cubicBezTo>
                    <a:pt x="613" y="57"/>
                    <a:pt x="686" y="71"/>
                    <a:pt x="752" y="100"/>
                  </a:cubicBezTo>
                  <a:cubicBezTo>
                    <a:pt x="665" y="41"/>
                    <a:pt x="544" y="0"/>
                    <a:pt x="424"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7805583" y="3495101"/>
              <a:ext cx="20322" cy="78512"/>
            </a:xfrm>
            <a:custGeom>
              <a:rect b="b" l="l" r="r" t="t"/>
              <a:pathLst>
                <a:path extrusionOk="0" h="2233" w="578">
                  <a:moveTo>
                    <a:pt x="480" y="1"/>
                  </a:moveTo>
                  <a:cubicBezTo>
                    <a:pt x="380" y="1"/>
                    <a:pt x="277" y="71"/>
                    <a:pt x="201" y="128"/>
                  </a:cubicBezTo>
                  <a:cubicBezTo>
                    <a:pt x="101" y="228"/>
                    <a:pt x="1" y="353"/>
                    <a:pt x="26" y="529"/>
                  </a:cubicBezTo>
                  <a:cubicBezTo>
                    <a:pt x="26" y="604"/>
                    <a:pt x="76" y="654"/>
                    <a:pt x="101" y="729"/>
                  </a:cubicBezTo>
                  <a:lnTo>
                    <a:pt x="176" y="905"/>
                  </a:lnTo>
                  <a:cubicBezTo>
                    <a:pt x="245" y="1018"/>
                    <a:pt x="292" y="1132"/>
                    <a:pt x="375" y="1245"/>
                  </a:cubicBezTo>
                  <a:lnTo>
                    <a:pt x="375" y="1245"/>
                  </a:lnTo>
                  <a:cubicBezTo>
                    <a:pt x="352" y="1414"/>
                    <a:pt x="351" y="1561"/>
                    <a:pt x="327" y="1732"/>
                  </a:cubicBezTo>
                  <a:cubicBezTo>
                    <a:pt x="302" y="1907"/>
                    <a:pt x="302" y="2083"/>
                    <a:pt x="227" y="2233"/>
                  </a:cubicBezTo>
                  <a:cubicBezTo>
                    <a:pt x="427" y="1932"/>
                    <a:pt x="427" y="1556"/>
                    <a:pt x="477" y="1255"/>
                  </a:cubicBezTo>
                  <a:lnTo>
                    <a:pt x="502" y="1230"/>
                  </a:lnTo>
                  <a:lnTo>
                    <a:pt x="477" y="1205"/>
                  </a:lnTo>
                  <a:cubicBezTo>
                    <a:pt x="402" y="1105"/>
                    <a:pt x="327" y="980"/>
                    <a:pt x="277" y="854"/>
                  </a:cubicBezTo>
                  <a:lnTo>
                    <a:pt x="176" y="679"/>
                  </a:lnTo>
                  <a:cubicBezTo>
                    <a:pt x="151" y="604"/>
                    <a:pt x="101" y="554"/>
                    <a:pt x="101" y="504"/>
                  </a:cubicBezTo>
                  <a:cubicBezTo>
                    <a:pt x="76" y="403"/>
                    <a:pt x="151" y="253"/>
                    <a:pt x="227" y="178"/>
                  </a:cubicBezTo>
                  <a:cubicBezTo>
                    <a:pt x="308" y="96"/>
                    <a:pt x="407" y="14"/>
                    <a:pt x="509" y="14"/>
                  </a:cubicBezTo>
                  <a:cubicBezTo>
                    <a:pt x="531" y="14"/>
                    <a:pt x="554" y="18"/>
                    <a:pt x="577" y="27"/>
                  </a:cubicBezTo>
                  <a:cubicBezTo>
                    <a:pt x="546" y="9"/>
                    <a:pt x="513" y="1"/>
                    <a:pt x="480"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7719230" y="3316629"/>
              <a:ext cx="50279" cy="215566"/>
            </a:xfrm>
            <a:custGeom>
              <a:rect b="b" l="l" r="r" t="t"/>
              <a:pathLst>
                <a:path extrusionOk="0" h="6131" w="1430">
                  <a:moveTo>
                    <a:pt x="1112" y="0"/>
                  </a:moveTo>
                  <a:cubicBezTo>
                    <a:pt x="1047" y="0"/>
                    <a:pt x="984" y="19"/>
                    <a:pt x="928" y="66"/>
                  </a:cubicBezTo>
                  <a:cubicBezTo>
                    <a:pt x="778" y="191"/>
                    <a:pt x="728" y="392"/>
                    <a:pt x="703" y="567"/>
                  </a:cubicBezTo>
                  <a:lnTo>
                    <a:pt x="627" y="1570"/>
                  </a:lnTo>
                  <a:cubicBezTo>
                    <a:pt x="602" y="1895"/>
                    <a:pt x="577" y="2246"/>
                    <a:pt x="577" y="2572"/>
                  </a:cubicBezTo>
                  <a:cubicBezTo>
                    <a:pt x="577" y="2912"/>
                    <a:pt x="554" y="3228"/>
                    <a:pt x="621" y="3566"/>
                  </a:cubicBezTo>
                  <a:lnTo>
                    <a:pt x="621" y="3566"/>
                  </a:lnTo>
                  <a:cubicBezTo>
                    <a:pt x="450" y="3987"/>
                    <a:pt x="375" y="4407"/>
                    <a:pt x="277" y="4828"/>
                  </a:cubicBezTo>
                  <a:cubicBezTo>
                    <a:pt x="226" y="5053"/>
                    <a:pt x="176" y="5279"/>
                    <a:pt x="151" y="5504"/>
                  </a:cubicBezTo>
                  <a:cubicBezTo>
                    <a:pt x="101" y="5705"/>
                    <a:pt x="76" y="5930"/>
                    <a:pt x="1" y="6131"/>
                  </a:cubicBezTo>
                  <a:cubicBezTo>
                    <a:pt x="101" y="5930"/>
                    <a:pt x="151" y="5730"/>
                    <a:pt x="201" y="5504"/>
                  </a:cubicBezTo>
                  <a:lnTo>
                    <a:pt x="377" y="4853"/>
                  </a:lnTo>
                  <a:cubicBezTo>
                    <a:pt x="477" y="4427"/>
                    <a:pt x="602" y="4001"/>
                    <a:pt x="778" y="3600"/>
                  </a:cubicBezTo>
                  <a:lnTo>
                    <a:pt x="778" y="3575"/>
                  </a:lnTo>
                  <a:cubicBezTo>
                    <a:pt x="728" y="3249"/>
                    <a:pt x="753" y="2898"/>
                    <a:pt x="753" y="2572"/>
                  </a:cubicBezTo>
                  <a:lnTo>
                    <a:pt x="803" y="1570"/>
                  </a:lnTo>
                  <a:cubicBezTo>
                    <a:pt x="803" y="1244"/>
                    <a:pt x="853" y="918"/>
                    <a:pt x="853" y="567"/>
                  </a:cubicBezTo>
                  <a:cubicBezTo>
                    <a:pt x="853" y="417"/>
                    <a:pt x="878" y="241"/>
                    <a:pt x="978" y="141"/>
                  </a:cubicBezTo>
                  <a:cubicBezTo>
                    <a:pt x="1028" y="78"/>
                    <a:pt x="1104" y="53"/>
                    <a:pt x="1185" y="53"/>
                  </a:cubicBezTo>
                  <a:cubicBezTo>
                    <a:pt x="1267" y="53"/>
                    <a:pt x="1354" y="78"/>
                    <a:pt x="1429" y="116"/>
                  </a:cubicBezTo>
                  <a:cubicBezTo>
                    <a:pt x="1335" y="53"/>
                    <a:pt x="1221" y="0"/>
                    <a:pt x="1112"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7674296" y="3521612"/>
              <a:ext cx="52916" cy="104882"/>
            </a:xfrm>
            <a:custGeom>
              <a:rect b="b" l="l" r="r" t="t"/>
              <a:pathLst>
                <a:path extrusionOk="0" h="2983" w="1505">
                  <a:moveTo>
                    <a:pt x="1" y="0"/>
                  </a:moveTo>
                  <a:lnTo>
                    <a:pt x="1" y="0"/>
                  </a:lnTo>
                  <a:cubicBezTo>
                    <a:pt x="301" y="501"/>
                    <a:pt x="602" y="953"/>
                    <a:pt x="878" y="1429"/>
                  </a:cubicBezTo>
                  <a:cubicBezTo>
                    <a:pt x="1003" y="1679"/>
                    <a:pt x="1128" y="1930"/>
                    <a:pt x="1229" y="2181"/>
                  </a:cubicBezTo>
                  <a:cubicBezTo>
                    <a:pt x="1329" y="2431"/>
                    <a:pt x="1429" y="2707"/>
                    <a:pt x="1454" y="2983"/>
                  </a:cubicBezTo>
                  <a:cubicBezTo>
                    <a:pt x="1504" y="2707"/>
                    <a:pt x="1454" y="2406"/>
                    <a:pt x="1379" y="2131"/>
                  </a:cubicBezTo>
                  <a:cubicBezTo>
                    <a:pt x="1279" y="1855"/>
                    <a:pt x="1154" y="1604"/>
                    <a:pt x="1028" y="1354"/>
                  </a:cubicBezTo>
                  <a:cubicBezTo>
                    <a:pt x="753" y="852"/>
                    <a:pt x="427" y="401"/>
                    <a:pt x="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7591459" y="3725153"/>
              <a:ext cx="230931" cy="202733"/>
            </a:xfrm>
            <a:custGeom>
              <a:rect b="b" l="l" r="r" t="t"/>
              <a:pathLst>
                <a:path extrusionOk="0" h="5766" w="6568">
                  <a:moveTo>
                    <a:pt x="577" y="1"/>
                  </a:moveTo>
                  <a:lnTo>
                    <a:pt x="1" y="953"/>
                  </a:lnTo>
                  <a:cubicBezTo>
                    <a:pt x="778" y="5013"/>
                    <a:pt x="5815" y="5765"/>
                    <a:pt x="5815" y="5765"/>
                  </a:cubicBezTo>
                  <a:lnTo>
                    <a:pt x="6567" y="3560"/>
                  </a:lnTo>
                  <a:lnTo>
                    <a:pt x="5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7096230" y="3716363"/>
              <a:ext cx="719092" cy="657422"/>
            </a:xfrm>
            <a:custGeom>
              <a:rect b="b" l="l" r="r" t="t"/>
              <a:pathLst>
                <a:path extrusionOk="0" h="18698" w="20452">
                  <a:moveTo>
                    <a:pt x="326" y="0"/>
                  </a:moveTo>
                  <a:lnTo>
                    <a:pt x="326" y="0"/>
                  </a:lnTo>
                  <a:cubicBezTo>
                    <a:pt x="376" y="2531"/>
                    <a:pt x="1404" y="4286"/>
                    <a:pt x="326" y="7920"/>
                  </a:cubicBezTo>
                  <a:cubicBezTo>
                    <a:pt x="0" y="8998"/>
                    <a:pt x="151" y="13083"/>
                    <a:pt x="126" y="13860"/>
                  </a:cubicBezTo>
                  <a:cubicBezTo>
                    <a:pt x="126" y="14963"/>
                    <a:pt x="627" y="15815"/>
                    <a:pt x="627" y="15815"/>
                  </a:cubicBezTo>
                  <a:cubicBezTo>
                    <a:pt x="1128" y="16040"/>
                    <a:pt x="1630" y="15965"/>
                    <a:pt x="2081" y="16166"/>
                  </a:cubicBezTo>
                  <a:cubicBezTo>
                    <a:pt x="2507" y="16341"/>
                    <a:pt x="3033" y="16968"/>
                    <a:pt x="4487" y="17293"/>
                  </a:cubicBezTo>
                  <a:cubicBezTo>
                    <a:pt x="6391" y="17745"/>
                    <a:pt x="6567" y="17970"/>
                    <a:pt x="8246" y="18371"/>
                  </a:cubicBezTo>
                  <a:cubicBezTo>
                    <a:pt x="8833" y="18511"/>
                    <a:pt x="9776" y="18697"/>
                    <a:pt x="10680" y="18697"/>
                  </a:cubicBezTo>
                  <a:cubicBezTo>
                    <a:pt x="11553" y="18697"/>
                    <a:pt x="12389" y="18524"/>
                    <a:pt x="12833" y="17970"/>
                  </a:cubicBezTo>
                  <a:cubicBezTo>
                    <a:pt x="14512" y="15940"/>
                    <a:pt x="15489" y="14161"/>
                    <a:pt x="17194" y="11504"/>
                  </a:cubicBezTo>
                  <a:cubicBezTo>
                    <a:pt x="17695" y="10727"/>
                    <a:pt x="20452" y="6617"/>
                    <a:pt x="20351" y="5990"/>
                  </a:cubicBezTo>
                  <a:cubicBezTo>
                    <a:pt x="19023" y="5489"/>
                    <a:pt x="15264" y="3033"/>
                    <a:pt x="13885" y="978"/>
                  </a:cubicBezTo>
                  <a:cubicBezTo>
                    <a:pt x="13334" y="1128"/>
                    <a:pt x="12908" y="2206"/>
                    <a:pt x="12306" y="3133"/>
                  </a:cubicBezTo>
                  <a:cubicBezTo>
                    <a:pt x="11504" y="4411"/>
                    <a:pt x="11003" y="6642"/>
                    <a:pt x="10251" y="7193"/>
                  </a:cubicBezTo>
                  <a:cubicBezTo>
                    <a:pt x="9073" y="8070"/>
                    <a:pt x="8697" y="8747"/>
                    <a:pt x="8948" y="9148"/>
                  </a:cubicBezTo>
                  <a:cubicBezTo>
                    <a:pt x="8747" y="9048"/>
                    <a:pt x="8597" y="8973"/>
                    <a:pt x="8522" y="8897"/>
                  </a:cubicBezTo>
                  <a:cubicBezTo>
                    <a:pt x="8196" y="8547"/>
                    <a:pt x="6442" y="7694"/>
                    <a:pt x="6091" y="7343"/>
                  </a:cubicBezTo>
                  <a:cubicBezTo>
                    <a:pt x="5915" y="7168"/>
                    <a:pt x="1604" y="1003"/>
                    <a:pt x="1404" y="727"/>
                  </a:cubicBezTo>
                  <a:cubicBezTo>
                    <a:pt x="1379" y="652"/>
                    <a:pt x="978" y="376"/>
                    <a:pt x="502" y="100"/>
                  </a:cubicBezTo>
                  <a:cubicBezTo>
                    <a:pt x="452" y="50"/>
                    <a:pt x="401" y="25"/>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5779699" y="4367561"/>
              <a:ext cx="1693728" cy="117223"/>
            </a:xfrm>
            <a:custGeom>
              <a:rect b="b" l="l" r="r" t="t"/>
              <a:pathLst>
                <a:path extrusionOk="0" h="3334" w="48172">
                  <a:moveTo>
                    <a:pt x="1" y="1"/>
                  </a:moveTo>
                  <a:lnTo>
                    <a:pt x="753" y="3334"/>
                  </a:lnTo>
                  <a:lnTo>
                    <a:pt x="47419" y="3334"/>
                  </a:lnTo>
                  <a:lnTo>
                    <a:pt x="481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5888976" y="4497106"/>
              <a:ext cx="1475173" cy="900622"/>
            </a:xfrm>
            <a:custGeom>
              <a:rect b="b" l="l" r="r" t="t"/>
              <a:pathLst>
                <a:path extrusionOk="0" h="9675" w="41956">
                  <a:moveTo>
                    <a:pt x="0" y="1"/>
                  </a:moveTo>
                  <a:lnTo>
                    <a:pt x="752" y="9675"/>
                  </a:lnTo>
                  <a:lnTo>
                    <a:pt x="41204" y="9675"/>
                  </a:lnTo>
                  <a:lnTo>
                    <a:pt x="4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5806139" y="4480355"/>
              <a:ext cx="1640847" cy="33507"/>
            </a:xfrm>
            <a:custGeom>
              <a:rect b="b" l="l" r="r" t="t"/>
              <a:pathLst>
                <a:path extrusionOk="0" h="953" w="46668">
                  <a:moveTo>
                    <a:pt x="1" y="1"/>
                  </a:moveTo>
                  <a:lnTo>
                    <a:pt x="1" y="953"/>
                  </a:lnTo>
                  <a:lnTo>
                    <a:pt x="46667" y="953"/>
                  </a:lnTo>
                  <a:lnTo>
                    <a:pt x="466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1" name="Google Shape;141;p14"/>
          <p:cNvPicPr preferRelativeResize="0"/>
          <p:nvPr/>
        </p:nvPicPr>
        <p:blipFill>
          <a:blip r:embed="rId3">
            <a:alphaModFix/>
          </a:blip>
          <a:stretch>
            <a:fillRect/>
          </a:stretch>
        </p:blipFill>
        <p:spPr>
          <a:xfrm>
            <a:off x="7340249" y="3768900"/>
            <a:ext cx="1122524" cy="127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45" name="Shape 145"/>
        <p:cNvGrpSpPr/>
        <p:nvPr/>
      </p:nvGrpSpPr>
      <p:grpSpPr>
        <a:xfrm>
          <a:off x="0" y="0"/>
          <a:ext cx="0" cy="0"/>
          <a:chOff x="0" y="0"/>
          <a:chExt cx="0" cy="0"/>
        </a:xfrm>
      </p:grpSpPr>
      <p:grpSp>
        <p:nvGrpSpPr>
          <p:cNvPr id="146" name="Google Shape;146;p15"/>
          <p:cNvGrpSpPr/>
          <p:nvPr/>
        </p:nvGrpSpPr>
        <p:grpSpPr>
          <a:xfrm flipH="1">
            <a:off x="6765761" y="2912795"/>
            <a:ext cx="2073021" cy="2230571"/>
            <a:chOff x="5779699" y="2974452"/>
            <a:chExt cx="2088504" cy="2423276"/>
          </a:xfrm>
        </p:grpSpPr>
        <p:sp>
          <p:nvSpPr>
            <p:cNvPr id="147" name="Google Shape;147;p15"/>
            <p:cNvSpPr/>
            <p:nvPr/>
          </p:nvSpPr>
          <p:spPr>
            <a:xfrm>
              <a:off x="5980603" y="3516302"/>
              <a:ext cx="1169211" cy="1175575"/>
            </a:xfrm>
            <a:custGeom>
              <a:rect b="b" l="l" r="r" t="t"/>
              <a:pathLst>
                <a:path extrusionOk="0" h="33435" w="33254">
                  <a:moveTo>
                    <a:pt x="14287" y="1"/>
                  </a:moveTo>
                  <a:cubicBezTo>
                    <a:pt x="13986" y="302"/>
                    <a:pt x="12983" y="1981"/>
                    <a:pt x="12557" y="2407"/>
                  </a:cubicBezTo>
                  <a:cubicBezTo>
                    <a:pt x="12257" y="2733"/>
                    <a:pt x="6517" y="5414"/>
                    <a:pt x="3710" y="7043"/>
                  </a:cubicBezTo>
                  <a:cubicBezTo>
                    <a:pt x="2833" y="7545"/>
                    <a:pt x="2257" y="7971"/>
                    <a:pt x="2206" y="8171"/>
                  </a:cubicBezTo>
                  <a:cubicBezTo>
                    <a:pt x="1981" y="9174"/>
                    <a:pt x="377" y="20602"/>
                    <a:pt x="277" y="21430"/>
                  </a:cubicBezTo>
                  <a:cubicBezTo>
                    <a:pt x="1" y="21906"/>
                    <a:pt x="126" y="30803"/>
                    <a:pt x="577" y="31354"/>
                  </a:cubicBezTo>
                  <a:cubicBezTo>
                    <a:pt x="3209" y="32983"/>
                    <a:pt x="6618" y="33410"/>
                    <a:pt x="12833" y="33435"/>
                  </a:cubicBezTo>
                  <a:lnTo>
                    <a:pt x="29525" y="33435"/>
                  </a:lnTo>
                  <a:cubicBezTo>
                    <a:pt x="29533" y="33435"/>
                    <a:pt x="29541" y="33435"/>
                    <a:pt x="29549" y="33435"/>
                  </a:cubicBezTo>
                  <a:cubicBezTo>
                    <a:pt x="33253" y="33435"/>
                    <a:pt x="31857" y="21944"/>
                    <a:pt x="32583" y="16342"/>
                  </a:cubicBezTo>
                  <a:cubicBezTo>
                    <a:pt x="32608" y="16267"/>
                    <a:pt x="32758" y="6141"/>
                    <a:pt x="32683" y="6116"/>
                  </a:cubicBezTo>
                  <a:cubicBezTo>
                    <a:pt x="32282" y="5866"/>
                    <a:pt x="31856" y="5615"/>
                    <a:pt x="31680" y="5490"/>
                  </a:cubicBezTo>
                  <a:cubicBezTo>
                    <a:pt x="31054" y="5038"/>
                    <a:pt x="25390" y="3434"/>
                    <a:pt x="25064" y="3309"/>
                  </a:cubicBezTo>
                  <a:cubicBezTo>
                    <a:pt x="25059" y="3309"/>
                    <a:pt x="25055" y="3309"/>
                    <a:pt x="25050" y="3309"/>
                  </a:cubicBezTo>
                  <a:cubicBezTo>
                    <a:pt x="24541" y="3309"/>
                    <a:pt x="23382" y="1952"/>
                    <a:pt x="23134" y="1580"/>
                  </a:cubicBezTo>
                  <a:cubicBezTo>
                    <a:pt x="23109" y="1655"/>
                    <a:pt x="22006" y="4136"/>
                    <a:pt x="21605" y="4663"/>
                  </a:cubicBezTo>
                  <a:cubicBezTo>
                    <a:pt x="21107" y="5321"/>
                    <a:pt x="20529" y="5575"/>
                    <a:pt x="19934" y="5575"/>
                  </a:cubicBezTo>
                  <a:cubicBezTo>
                    <a:pt x="18016" y="5575"/>
                    <a:pt x="15914" y="2937"/>
                    <a:pt x="15665" y="2708"/>
                  </a:cubicBezTo>
                  <a:cubicBezTo>
                    <a:pt x="15289" y="2357"/>
                    <a:pt x="14362" y="251"/>
                    <a:pt x="14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6443801" y="3466094"/>
              <a:ext cx="410423" cy="311166"/>
            </a:xfrm>
            <a:custGeom>
              <a:rect b="b" l="l" r="r" t="t"/>
              <a:pathLst>
                <a:path extrusionOk="0" h="8850" w="11673">
                  <a:moveTo>
                    <a:pt x="1338" y="0"/>
                  </a:moveTo>
                  <a:cubicBezTo>
                    <a:pt x="1338" y="0"/>
                    <a:pt x="1489" y="3233"/>
                    <a:pt x="611" y="4888"/>
                  </a:cubicBezTo>
                  <a:cubicBezTo>
                    <a:pt x="0" y="6020"/>
                    <a:pt x="9781" y="8850"/>
                    <a:pt x="11416" y="8850"/>
                  </a:cubicBezTo>
                  <a:cubicBezTo>
                    <a:pt x="11591" y="8850"/>
                    <a:pt x="11673" y="8817"/>
                    <a:pt x="11639" y="8747"/>
                  </a:cubicBezTo>
                  <a:cubicBezTo>
                    <a:pt x="11263" y="8020"/>
                    <a:pt x="10185" y="4336"/>
                    <a:pt x="9910" y="3208"/>
                  </a:cubicBezTo>
                  <a:cubicBezTo>
                    <a:pt x="9634" y="2080"/>
                    <a:pt x="9810" y="852"/>
                    <a:pt x="9810" y="852"/>
                  </a:cubicBezTo>
                  <a:lnTo>
                    <a:pt x="1338" y="0"/>
                  </a:ln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6465284" y="3420281"/>
              <a:ext cx="356909" cy="207128"/>
            </a:xfrm>
            <a:custGeom>
              <a:rect b="b" l="l" r="r" t="t"/>
              <a:pathLst>
                <a:path extrusionOk="0" h="5891" w="10151">
                  <a:moveTo>
                    <a:pt x="10151" y="0"/>
                  </a:moveTo>
                  <a:lnTo>
                    <a:pt x="10151" y="0"/>
                  </a:lnTo>
                  <a:cubicBezTo>
                    <a:pt x="8558" y="3239"/>
                    <a:pt x="6832" y="4289"/>
                    <a:pt x="5263" y="4289"/>
                  </a:cubicBezTo>
                  <a:cubicBezTo>
                    <a:pt x="2364" y="4289"/>
                    <a:pt x="1" y="702"/>
                    <a:pt x="0" y="702"/>
                  </a:cubicBezTo>
                  <a:lnTo>
                    <a:pt x="0" y="702"/>
                  </a:lnTo>
                  <a:cubicBezTo>
                    <a:pt x="1" y="702"/>
                    <a:pt x="2126" y="5891"/>
                    <a:pt x="5615" y="5891"/>
                  </a:cubicBezTo>
                  <a:cubicBezTo>
                    <a:pt x="5640" y="5891"/>
                    <a:pt x="5665" y="5890"/>
                    <a:pt x="5690" y="5890"/>
                  </a:cubicBezTo>
                  <a:cubicBezTo>
                    <a:pt x="9223" y="5840"/>
                    <a:pt x="10151" y="1"/>
                    <a:pt x="1015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6325031" y="2975260"/>
              <a:ext cx="578241" cy="641600"/>
            </a:xfrm>
            <a:custGeom>
              <a:rect b="b" l="l" r="r" t="t"/>
              <a:pathLst>
                <a:path extrusionOk="0" h="18248" w="16446">
                  <a:moveTo>
                    <a:pt x="9328" y="0"/>
                  </a:moveTo>
                  <a:cubicBezTo>
                    <a:pt x="1583" y="251"/>
                    <a:pt x="2937" y="8096"/>
                    <a:pt x="2937" y="8096"/>
                  </a:cubicBezTo>
                  <a:cubicBezTo>
                    <a:pt x="1" y="8608"/>
                    <a:pt x="2567" y="13497"/>
                    <a:pt x="3829" y="13497"/>
                  </a:cubicBezTo>
                  <a:cubicBezTo>
                    <a:pt x="3924" y="13497"/>
                    <a:pt x="4012" y="13469"/>
                    <a:pt x="4090" y="13409"/>
                  </a:cubicBezTo>
                  <a:cubicBezTo>
                    <a:pt x="4537" y="14352"/>
                    <a:pt x="6090" y="18247"/>
                    <a:pt x="9555" y="18247"/>
                  </a:cubicBezTo>
                  <a:cubicBezTo>
                    <a:pt x="9587" y="18247"/>
                    <a:pt x="9620" y="18247"/>
                    <a:pt x="9654" y="18246"/>
                  </a:cubicBezTo>
                  <a:cubicBezTo>
                    <a:pt x="13162" y="18196"/>
                    <a:pt x="14340" y="13384"/>
                    <a:pt x="14641" y="12356"/>
                  </a:cubicBezTo>
                  <a:cubicBezTo>
                    <a:pt x="15582" y="11556"/>
                    <a:pt x="16258" y="7820"/>
                    <a:pt x="15032" y="7820"/>
                  </a:cubicBezTo>
                  <a:cubicBezTo>
                    <a:pt x="14952" y="7820"/>
                    <a:pt x="14863" y="7836"/>
                    <a:pt x="14766" y="7870"/>
                  </a:cubicBezTo>
                  <a:cubicBezTo>
                    <a:pt x="16446" y="75"/>
                    <a:pt x="9328" y="0"/>
                    <a:pt x="932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6451185" y="3633526"/>
              <a:ext cx="468823" cy="737586"/>
            </a:xfrm>
            <a:custGeom>
              <a:rect b="b" l="l" r="r" t="t"/>
              <a:pathLst>
                <a:path extrusionOk="0" h="20978" w="13334">
                  <a:moveTo>
                    <a:pt x="10151" y="0"/>
                  </a:moveTo>
                  <a:lnTo>
                    <a:pt x="10151" y="0"/>
                  </a:lnTo>
                  <a:cubicBezTo>
                    <a:pt x="8305" y="1412"/>
                    <a:pt x="2336" y="1506"/>
                    <a:pt x="777" y="1506"/>
                  </a:cubicBezTo>
                  <a:cubicBezTo>
                    <a:pt x="537" y="1506"/>
                    <a:pt x="402" y="1504"/>
                    <a:pt x="401" y="1504"/>
                  </a:cubicBezTo>
                  <a:lnTo>
                    <a:pt x="401" y="1504"/>
                  </a:lnTo>
                  <a:cubicBezTo>
                    <a:pt x="0" y="6842"/>
                    <a:pt x="9825" y="20978"/>
                    <a:pt x="9825" y="20978"/>
                  </a:cubicBezTo>
                  <a:cubicBezTo>
                    <a:pt x="13334" y="13985"/>
                    <a:pt x="10151" y="1"/>
                    <a:pt x="101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6446790" y="3508391"/>
              <a:ext cx="209765" cy="312080"/>
            </a:xfrm>
            <a:custGeom>
              <a:rect b="b" l="l" r="r" t="t"/>
              <a:pathLst>
                <a:path extrusionOk="0" h="8876" w="5966">
                  <a:moveTo>
                    <a:pt x="953" y="0"/>
                  </a:moveTo>
                  <a:cubicBezTo>
                    <a:pt x="0" y="2231"/>
                    <a:pt x="2156" y="8873"/>
                    <a:pt x="2156" y="8873"/>
                  </a:cubicBezTo>
                  <a:cubicBezTo>
                    <a:pt x="2185" y="8874"/>
                    <a:pt x="2214" y="8875"/>
                    <a:pt x="2243" y="8875"/>
                  </a:cubicBezTo>
                  <a:cubicBezTo>
                    <a:pt x="4189" y="8875"/>
                    <a:pt x="5965" y="4787"/>
                    <a:pt x="5965" y="4787"/>
                  </a:cubicBezTo>
                  <a:cubicBezTo>
                    <a:pt x="1780" y="2883"/>
                    <a:pt x="953" y="1"/>
                    <a:pt x="9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6712037" y="3557721"/>
              <a:ext cx="109277" cy="206249"/>
            </a:xfrm>
            <a:custGeom>
              <a:rect b="b" l="l" r="r" t="t"/>
              <a:pathLst>
                <a:path extrusionOk="0" h="5866" w="3108">
                  <a:moveTo>
                    <a:pt x="2256" y="1"/>
                  </a:moveTo>
                  <a:cubicBezTo>
                    <a:pt x="2256" y="1"/>
                    <a:pt x="1679" y="2031"/>
                    <a:pt x="0" y="2983"/>
                  </a:cubicBezTo>
                  <a:cubicBezTo>
                    <a:pt x="0" y="2983"/>
                    <a:pt x="1504" y="3459"/>
                    <a:pt x="2356" y="5865"/>
                  </a:cubicBezTo>
                  <a:cubicBezTo>
                    <a:pt x="2356" y="5865"/>
                    <a:pt x="3108" y="3334"/>
                    <a:pt x="2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6629200" y="3655536"/>
              <a:ext cx="137476" cy="96971"/>
            </a:xfrm>
            <a:custGeom>
              <a:rect b="b" l="l" r="r" t="t"/>
              <a:pathLst>
                <a:path extrusionOk="0" h="2758" w="3910">
                  <a:moveTo>
                    <a:pt x="2582" y="1"/>
                  </a:moveTo>
                  <a:lnTo>
                    <a:pt x="602" y="452"/>
                  </a:lnTo>
                  <a:cubicBezTo>
                    <a:pt x="0" y="1154"/>
                    <a:pt x="602" y="2407"/>
                    <a:pt x="1053" y="2682"/>
                  </a:cubicBezTo>
                  <a:cubicBezTo>
                    <a:pt x="1140" y="2736"/>
                    <a:pt x="1266" y="2757"/>
                    <a:pt x="1413" y="2757"/>
                  </a:cubicBezTo>
                  <a:cubicBezTo>
                    <a:pt x="2028" y="2757"/>
                    <a:pt x="3008" y="2382"/>
                    <a:pt x="3008" y="2382"/>
                  </a:cubicBezTo>
                  <a:cubicBezTo>
                    <a:pt x="3910" y="377"/>
                    <a:pt x="2582" y="1"/>
                    <a:pt x="25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6599243" y="3739252"/>
              <a:ext cx="315491" cy="682983"/>
            </a:xfrm>
            <a:custGeom>
              <a:rect b="b" l="l" r="r" t="t"/>
              <a:pathLst>
                <a:path extrusionOk="0" h="19425" w="8973">
                  <a:moveTo>
                    <a:pt x="3860" y="1"/>
                  </a:moveTo>
                  <a:lnTo>
                    <a:pt x="1905" y="301"/>
                  </a:lnTo>
                  <a:cubicBezTo>
                    <a:pt x="401" y="3384"/>
                    <a:pt x="0" y="10577"/>
                    <a:pt x="0" y="10577"/>
                  </a:cubicBezTo>
                  <a:lnTo>
                    <a:pt x="5514" y="19424"/>
                  </a:lnTo>
                  <a:lnTo>
                    <a:pt x="6065" y="18372"/>
                  </a:lnTo>
                  <a:cubicBezTo>
                    <a:pt x="8973" y="13008"/>
                    <a:pt x="3860" y="1"/>
                    <a:pt x="38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6345423" y="3507512"/>
              <a:ext cx="447692" cy="914723"/>
            </a:xfrm>
            <a:custGeom>
              <a:rect b="b" l="l" r="r" t="t"/>
              <a:pathLst>
                <a:path extrusionOk="0" h="26016" w="12733">
                  <a:moveTo>
                    <a:pt x="3836" y="0"/>
                  </a:moveTo>
                  <a:cubicBezTo>
                    <a:pt x="3835" y="1"/>
                    <a:pt x="2582" y="2181"/>
                    <a:pt x="1254" y="3309"/>
                  </a:cubicBezTo>
                  <a:cubicBezTo>
                    <a:pt x="1254" y="3309"/>
                    <a:pt x="277" y="5990"/>
                    <a:pt x="402" y="6090"/>
                  </a:cubicBezTo>
                  <a:cubicBezTo>
                    <a:pt x="527" y="6166"/>
                    <a:pt x="1856" y="6817"/>
                    <a:pt x="1856" y="6817"/>
                  </a:cubicBezTo>
                  <a:lnTo>
                    <a:pt x="1" y="8847"/>
                  </a:lnTo>
                  <a:lnTo>
                    <a:pt x="12733" y="26015"/>
                  </a:lnTo>
                  <a:cubicBezTo>
                    <a:pt x="12733" y="26015"/>
                    <a:pt x="9951" y="15289"/>
                    <a:pt x="6492" y="8722"/>
                  </a:cubicBezTo>
                  <a:cubicBezTo>
                    <a:pt x="3435" y="2883"/>
                    <a:pt x="3835" y="1"/>
                    <a:pt x="38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6786049" y="3557721"/>
              <a:ext cx="200939" cy="900623"/>
            </a:xfrm>
            <a:custGeom>
              <a:rect b="b" l="l" r="r" t="t"/>
              <a:pathLst>
                <a:path extrusionOk="0" h="25615" w="5715">
                  <a:moveTo>
                    <a:pt x="151" y="1"/>
                  </a:moveTo>
                  <a:lnTo>
                    <a:pt x="151" y="1"/>
                  </a:lnTo>
                  <a:cubicBezTo>
                    <a:pt x="2456" y="11755"/>
                    <a:pt x="0" y="25615"/>
                    <a:pt x="0" y="25615"/>
                  </a:cubicBezTo>
                  <a:cubicBezTo>
                    <a:pt x="3208" y="20753"/>
                    <a:pt x="5715" y="6517"/>
                    <a:pt x="5715" y="6517"/>
                  </a:cubicBezTo>
                  <a:cubicBezTo>
                    <a:pt x="4762" y="6141"/>
                    <a:pt x="3885" y="5239"/>
                    <a:pt x="3885" y="5239"/>
                  </a:cubicBezTo>
                  <a:cubicBezTo>
                    <a:pt x="4086" y="5164"/>
                    <a:pt x="4436" y="4387"/>
                    <a:pt x="4436" y="4387"/>
                  </a:cubicBezTo>
                  <a:cubicBezTo>
                    <a:pt x="3083" y="3334"/>
                    <a:pt x="151" y="1"/>
                    <a:pt x="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6429175" y="4099677"/>
              <a:ext cx="212402" cy="325371"/>
            </a:xfrm>
            <a:custGeom>
              <a:rect b="b" l="l" r="r" t="t"/>
              <a:pathLst>
                <a:path extrusionOk="0" h="9254" w="6041">
                  <a:moveTo>
                    <a:pt x="1629" y="0"/>
                  </a:moveTo>
                  <a:cubicBezTo>
                    <a:pt x="1629" y="1"/>
                    <a:pt x="0" y="5790"/>
                    <a:pt x="4912" y="9249"/>
                  </a:cubicBezTo>
                  <a:cubicBezTo>
                    <a:pt x="4916" y="9252"/>
                    <a:pt x="4917" y="9253"/>
                    <a:pt x="4917" y="9253"/>
                  </a:cubicBezTo>
                  <a:cubicBezTo>
                    <a:pt x="4919" y="9253"/>
                    <a:pt x="4862" y="9185"/>
                    <a:pt x="4862" y="9098"/>
                  </a:cubicBezTo>
                  <a:cubicBezTo>
                    <a:pt x="4912" y="8422"/>
                    <a:pt x="6040" y="3660"/>
                    <a:pt x="1629" y="0"/>
                  </a:cubicBezTo>
                  <a:close/>
                </a:path>
              </a:pathLst>
            </a:custGeom>
            <a:solidFill>
              <a:srgbClr val="3844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6465284" y="4101435"/>
              <a:ext cx="160400" cy="280260"/>
            </a:xfrm>
            <a:custGeom>
              <a:rect b="b" l="l" r="r" t="t"/>
              <a:pathLst>
                <a:path extrusionOk="0" h="7971" w="4562">
                  <a:moveTo>
                    <a:pt x="752" y="1"/>
                  </a:moveTo>
                  <a:lnTo>
                    <a:pt x="0" y="527"/>
                  </a:lnTo>
                  <a:lnTo>
                    <a:pt x="1479" y="7971"/>
                  </a:lnTo>
                  <a:cubicBezTo>
                    <a:pt x="3534" y="7169"/>
                    <a:pt x="4562" y="5790"/>
                    <a:pt x="4562" y="5790"/>
                  </a:cubicBezTo>
                  <a:cubicBezTo>
                    <a:pt x="3635" y="2306"/>
                    <a:pt x="853" y="51"/>
                    <a:pt x="7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6614222" y="3677581"/>
              <a:ext cx="141027" cy="151610"/>
            </a:xfrm>
            <a:custGeom>
              <a:rect b="b" l="l" r="r" t="t"/>
              <a:pathLst>
                <a:path extrusionOk="0" h="4312" w="4011">
                  <a:moveTo>
                    <a:pt x="2005" y="0"/>
                  </a:moveTo>
                  <a:cubicBezTo>
                    <a:pt x="952" y="0"/>
                    <a:pt x="100" y="1078"/>
                    <a:pt x="25" y="2131"/>
                  </a:cubicBezTo>
                  <a:cubicBezTo>
                    <a:pt x="0" y="2206"/>
                    <a:pt x="0" y="2256"/>
                    <a:pt x="0" y="2306"/>
                  </a:cubicBezTo>
                  <a:cubicBezTo>
                    <a:pt x="0" y="2356"/>
                    <a:pt x="0" y="2406"/>
                    <a:pt x="0" y="2431"/>
                  </a:cubicBezTo>
                  <a:cubicBezTo>
                    <a:pt x="50" y="2958"/>
                    <a:pt x="276" y="3409"/>
                    <a:pt x="627" y="3760"/>
                  </a:cubicBezTo>
                  <a:cubicBezTo>
                    <a:pt x="852" y="3985"/>
                    <a:pt x="1128" y="4136"/>
                    <a:pt x="1429" y="4236"/>
                  </a:cubicBezTo>
                  <a:cubicBezTo>
                    <a:pt x="1454" y="4236"/>
                    <a:pt x="1504" y="4261"/>
                    <a:pt x="1529" y="4261"/>
                  </a:cubicBezTo>
                  <a:cubicBezTo>
                    <a:pt x="1679" y="4311"/>
                    <a:pt x="1830" y="4311"/>
                    <a:pt x="2005" y="4311"/>
                  </a:cubicBezTo>
                  <a:cubicBezTo>
                    <a:pt x="2181" y="4311"/>
                    <a:pt x="2331" y="4311"/>
                    <a:pt x="2506" y="4261"/>
                  </a:cubicBezTo>
                  <a:cubicBezTo>
                    <a:pt x="2531" y="4261"/>
                    <a:pt x="2556" y="4236"/>
                    <a:pt x="2582" y="4236"/>
                  </a:cubicBezTo>
                  <a:cubicBezTo>
                    <a:pt x="2907" y="4136"/>
                    <a:pt x="3183" y="3985"/>
                    <a:pt x="3409" y="3760"/>
                  </a:cubicBezTo>
                  <a:cubicBezTo>
                    <a:pt x="3760" y="3409"/>
                    <a:pt x="3985" y="2958"/>
                    <a:pt x="4010" y="2431"/>
                  </a:cubicBezTo>
                  <a:cubicBezTo>
                    <a:pt x="4010" y="2406"/>
                    <a:pt x="4010" y="2356"/>
                    <a:pt x="4010" y="2306"/>
                  </a:cubicBezTo>
                  <a:cubicBezTo>
                    <a:pt x="4010" y="2256"/>
                    <a:pt x="4010" y="2206"/>
                    <a:pt x="4010" y="2131"/>
                  </a:cubicBezTo>
                  <a:cubicBezTo>
                    <a:pt x="3910" y="1078"/>
                    <a:pt x="3058" y="0"/>
                    <a:pt x="2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6635353" y="3808869"/>
              <a:ext cx="98729" cy="18564"/>
            </a:xfrm>
            <a:custGeom>
              <a:rect b="b" l="l" r="r" t="t"/>
              <a:pathLst>
                <a:path extrusionOk="0" h="528" w="2808">
                  <a:moveTo>
                    <a:pt x="1" y="1"/>
                  </a:moveTo>
                  <a:lnTo>
                    <a:pt x="151" y="527"/>
                  </a:lnTo>
                  <a:lnTo>
                    <a:pt x="2657" y="527"/>
                  </a:lnTo>
                  <a:lnTo>
                    <a:pt x="28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6614222" y="3752472"/>
              <a:ext cx="141027" cy="10618"/>
            </a:xfrm>
            <a:custGeom>
              <a:rect b="b" l="l" r="r" t="t"/>
              <a:pathLst>
                <a:path extrusionOk="0" h="302" w="4011">
                  <a:moveTo>
                    <a:pt x="25" y="1"/>
                  </a:moveTo>
                  <a:cubicBezTo>
                    <a:pt x="0" y="76"/>
                    <a:pt x="0" y="126"/>
                    <a:pt x="0" y="176"/>
                  </a:cubicBezTo>
                  <a:cubicBezTo>
                    <a:pt x="0" y="226"/>
                    <a:pt x="0" y="276"/>
                    <a:pt x="0" y="301"/>
                  </a:cubicBezTo>
                  <a:lnTo>
                    <a:pt x="4010" y="301"/>
                  </a:lnTo>
                  <a:cubicBezTo>
                    <a:pt x="4010" y="276"/>
                    <a:pt x="4010" y="226"/>
                    <a:pt x="4010" y="176"/>
                  </a:cubicBezTo>
                  <a:cubicBezTo>
                    <a:pt x="4010" y="126"/>
                    <a:pt x="4010" y="76"/>
                    <a:pt x="4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6640627" y="3826484"/>
              <a:ext cx="88181" cy="251183"/>
            </a:xfrm>
            <a:custGeom>
              <a:rect b="b" l="l" r="r" t="t"/>
              <a:pathLst>
                <a:path extrusionOk="0" h="7144" w="2508">
                  <a:moveTo>
                    <a:pt x="1" y="1"/>
                  </a:moveTo>
                  <a:lnTo>
                    <a:pt x="302" y="6818"/>
                  </a:lnTo>
                  <a:cubicBezTo>
                    <a:pt x="327" y="6993"/>
                    <a:pt x="427" y="7144"/>
                    <a:pt x="552" y="7144"/>
                  </a:cubicBezTo>
                  <a:lnTo>
                    <a:pt x="1956" y="7144"/>
                  </a:lnTo>
                  <a:cubicBezTo>
                    <a:pt x="2081" y="7144"/>
                    <a:pt x="2206" y="6993"/>
                    <a:pt x="2206" y="6818"/>
                  </a:cubicBezTo>
                  <a:lnTo>
                    <a:pt x="25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6653847" y="4064412"/>
              <a:ext cx="61741" cy="82872"/>
            </a:xfrm>
            <a:custGeom>
              <a:rect b="b" l="l" r="r" t="t"/>
              <a:pathLst>
                <a:path extrusionOk="0" h="2357" w="1756">
                  <a:moveTo>
                    <a:pt x="277" y="1"/>
                  </a:moveTo>
                  <a:cubicBezTo>
                    <a:pt x="126" y="1"/>
                    <a:pt x="1" y="176"/>
                    <a:pt x="26" y="377"/>
                  </a:cubicBezTo>
                  <a:lnTo>
                    <a:pt x="126" y="2031"/>
                  </a:lnTo>
                  <a:cubicBezTo>
                    <a:pt x="126" y="2206"/>
                    <a:pt x="252" y="2357"/>
                    <a:pt x="377" y="2357"/>
                  </a:cubicBezTo>
                  <a:lnTo>
                    <a:pt x="1379" y="2357"/>
                  </a:lnTo>
                  <a:cubicBezTo>
                    <a:pt x="1530" y="2357"/>
                    <a:pt x="1630" y="2206"/>
                    <a:pt x="1630" y="2031"/>
                  </a:cubicBezTo>
                  <a:lnTo>
                    <a:pt x="1755" y="377"/>
                  </a:lnTo>
                  <a:cubicBezTo>
                    <a:pt x="1755" y="176"/>
                    <a:pt x="1655" y="1"/>
                    <a:pt x="1505" y="1"/>
                  </a:cubicBez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6676771" y="4146370"/>
              <a:ext cx="15892" cy="27354"/>
            </a:xfrm>
            <a:custGeom>
              <a:rect b="b" l="l" r="r" t="t"/>
              <a:pathLst>
                <a:path extrusionOk="0" h="778" w="452">
                  <a:moveTo>
                    <a:pt x="1" y="1"/>
                  </a:moveTo>
                  <a:lnTo>
                    <a:pt x="1" y="552"/>
                  </a:lnTo>
                  <a:cubicBezTo>
                    <a:pt x="1" y="677"/>
                    <a:pt x="101" y="778"/>
                    <a:pt x="226" y="778"/>
                  </a:cubicBezTo>
                  <a:cubicBezTo>
                    <a:pt x="351" y="778"/>
                    <a:pt x="452" y="677"/>
                    <a:pt x="452" y="552"/>
                  </a:cubicBezTo>
                  <a:lnTo>
                    <a:pt x="452" y="1"/>
                  </a:ln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6466620" y="3897683"/>
              <a:ext cx="324738" cy="347064"/>
            </a:xfrm>
            <a:custGeom>
              <a:rect b="b" l="l" r="r" t="t"/>
              <a:pathLst>
                <a:path extrusionOk="0" h="9871" w="9236">
                  <a:moveTo>
                    <a:pt x="6881" y="1"/>
                  </a:moveTo>
                  <a:cubicBezTo>
                    <a:pt x="5481" y="1"/>
                    <a:pt x="3728" y="1207"/>
                    <a:pt x="3020" y="2512"/>
                  </a:cubicBezTo>
                  <a:cubicBezTo>
                    <a:pt x="1892" y="4618"/>
                    <a:pt x="815" y="5796"/>
                    <a:pt x="815" y="5796"/>
                  </a:cubicBezTo>
                  <a:cubicBezTo>
                    <a:pt x="0" y="7703"/>
                    <a:pt x="2037" y="9871"/>
                    <a:pt x="2353" y="9871"/>
                  </a:cubicBezTo>
                  <a:cubicBezTo>
                    <a:pt x="2378" y="9871"/>
                    <a:pt x="2392" y="9858"/>
                    <a:pt x="2394" y="9831"/>
                  </a:cubicBezTo>
                  <a:cubicBezTo>
                    <a:pt x="2419" y="9480"/>
                    <a:pt x="4524" y="9304"/>
                    <a:pt x="5577" y="8803"/>
                  </a:cubicBezTo>
                  <a:cubicBezTo>
                    <a:pt x="6604" y="8327"/>
                    <a:pt x="7356" y="6773"/>
                    <a:pt x="7356" y="6773"/>
                  </a:cubicBezTo>
                  <a:cubicBezTo>
                    <a:pt x="7356" y="6773"/>
                    <a:pt x="8434" y="6748"/>
                    <a:pt x="8709" y="6297"/>
                  </a:cubicBezTo>
                  <a:cubicBezTo>
                    <a:pt x="8985" y="5846"/>
                    <a:pt x="8785" y="5269"/>
                    <a:pt x="8785" y="5269"/>
                  </a:cubicBezTo>
                  <a:cubicBezTo>
                    <a:pt x="9110" y="4442"/>
                    <a:pt x="8785" y="3615"/>
                    <a:pt x="8785" y="3615"/>
                  </a:cubicBezTo>
                  <a:cubicBezTo>
                    <a:pt x="9236" y="2963"/>
                    <a:pt x="8734" y="1886"/>
                    <a:pt x="8734" y="1886"/>
                  </a:cubicBezTo>
                  <a:lnTo>
                    <a:pt x="8709" y="1510"/>
                  </a:lnTo>
                  <a:cubicBezTo>
                    <a:pt x="8420" y="426"/>
                    <a:pt x="7713" y="1"/>
                    <a:pt x="6881" y="1"/>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6415357" y="4101400"/>
              <a:ext cx="190075" cy="261837"/>
            </a:xfrm>
            <a:custGeom>
              <a:rect b="b" l="l" r="r" t="t"/>
              <a:pathLst>
                <a:path extrusionOk="0" h="7447" w="5406">
                  <a:moveTo>
                    <a:pt x="2178" y="0"/>
                  </a:moveTo>
                  <a:cubicBezTo>
                    <a:pt x="2176" y="0"/>
                    <a:pt x="2174" y="1"/>
                    <a:pt x="2172" y="2"/>
                  </a:cubicBezTo>
                  <a:cubicBezTo>
                    <a:pt x="1" y="861"/>
                    <a:pt x="420" y="7446"/>
                    <a:pt x="2304" y="7446"/>
                  </a:cubicBezTo>
                  <a:cubicBezTo>
                    <a:pt x="2398" y="7446"/>
                    <a:pt x="2497" y="7430"/>
                    <a:pt x="2598" y="7395"/>
                  </a:cubicBezTo>
                  <a:cubicBezTo>
                    <a:pt x="4754" y="6668"/>
                    <a:pt x="5405" y="5340"/>
                    <a:pt x="5405" y="5340"/>
                  </a:cubicBezTo>
                  <a:cubicBezTo>
                    <a:pt x="3072" y="3900"/>
                    <a:pt x="2386" y="0"/>
                    <a:pt x="21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5978845" y="3763934"/>
              <a:ext cx="623070" cy="796901"/>
            </a:xfrm>
            <a:custGeom>
              <a:rect b="b" l="l" r="r" t="t"/>
              <a:pathLst>
                <a:path extrusionOk="0" h="22665" w="17721">
                  <a:moveTo>
                    <a:pt x="3760" y="0"/>
                  </a:moveTo>
                  <a:cubicBezTo>
                    <a:pt x="2883" y="502"/>
                    <a:pt x="2307" y="928"/>
                    <a:pt x="2256" y="1128"/>
                  </a:cubicBezTo>
                  <a:cubicBezTo>
                    <a:pt x="2031" y="2131"/>
                    <a:pt x="427" y="13559"/>
                    <a:pt x="327" y="14387"/>
                  </a:cubicBezTo>
                  <a:cubicBezTo>
                    <a:pt x="51" y="14863"/>
                    <a:pt x="1" y="21078"/>
                    <a:pt x="427" y="21630"/>
                  </a:cubicBezTo>
                  <a:cubicBezTo>
                    <a:pt x="427" y="21647"/>
                    <a:pt x="1865" y="22665"/>
                    <a:pt x="4538" y="22665"/>
                  </a:cubicBezTo>
                  <a:cubicBezTo>
                    <a:pt x="5811" y="22665"/>
                    <a:pt x="7363" y="22434"/>
                    <a:pt x="9174" y="21755"/>
                  </a:cubicBezTo>
                  <a:cubicBezTo>
                    <a:pt x="14813" y="19675"/>
                    <a:pt x="17720" y="18798"/>
                    <a:pt x="17720" y="18798"/>
                  </a:cubicBezTo>
                  <a:cubicBezTo>
                    <a:pt x="14813" y="17093"/>
                    <a:pt x="14562" y="11279"/>
                    <a:pt x="14437" y="9524"/>
                  </a:cubicBezTo>
                  <a:cubicBezTo>
                    <a:pt x="13234" y="9825"/>
                    <a:pt x="7971" y="13309"/>
                    <a:pt x="7971" y="13309"/>
                  </a:cubicBezTo>
                  <a:cubicBezTo>
                    <a:pt x="7971" y="13309"/>
                    <a:pt x="8522" y="7143"/>
                    <a:pt x="7695" y="4061"/>
                  </a:cubicBezTo>
                  <a:cubicBezTo>
                    <a:pt x="6918" y="1078"/>
                    <a:pt x="4838" y="502"/>
                    <a:pt x="3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6667067" y="3948981"/>
              <a:ext cx="105796" cy="17650"/>
            </a:xfrm>
            <a:custGeom>
              <a:rect b="b" l="l" r="r" t="t"/>
              <a:pathLst>
                <a:path extrusionOk="0" h="502" w="3009">
                  <a:moveTo>
                    <a:pt x="2357" y="1"/>
                  </a:moveTo>
                  <a:cubicBezTo>
                    <a:pt x="2131" y="1"/>
                    <a:pt x="1931" y="26"/>
                    <a:pt x="1705" y="26"/>
                  </a:cubicBezTo>
                  <a:lnTo>
                    <a:pt x="1705" y="51"/>
                  </a:lnTo>
                  <a:lnTo>
                    <a:pt x="853" y="251"/>
                  </a:lnTo>
                  <a:lnTo>
                    <a:pt x="1" y="477"/>
                  </a:lnTo>
                  <a:lnTo>
                    <a:pt x="26" y="502"/>
                  </a:lnTo>
                  <a:lnTo>
                    <a:pt x="878" y="352"/>
                  </a:lnTo>
                  <a:lnTo>
                    <a:pt x="1730" y="201"/>
                  </a:lnTo>
                  <a:lnTo>
                    <a:pt x="1705" y="201"/>
                  </a:lnTo>
                  <a:cubicBezTo>
                    <a:pt x="1931" y="201"/>
                    <a:pt x="2156" y="201"/>
                    <a:pt x="2357" y="176"/>
                  </a:cubicBezTo>
                  <a:cubicBezTo>
                    <a:pt x="2582" y="151"/>
                    <a:pt x="2808" y="126"/>
                    <a:pt x="3008" y="76"/>
                  </a:cubicBezTo>
                  <a:lnTo>
                    <a:pt x="3008" y="51"/>
                  </a:lnTo>
                  <a:cubicBezTo>
                    <a:pt x="2783" y="26"/>
                    <a:pt x="2582" y="1"/>
                    <a:pt x="2357"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6697023" y="4004499"/>
              <a:ext cx="78477" cy="20322"/>
            </a:xfrm>
            <a:custGeom>
              <a:rect b="b" l="l" r="r" t="t"/>
              <a:pathLst>
                <a:path extrusionOk="0" h="578" w="2232">
                  <a:moveTo>
                    <a:pt x="1555" y="1"/>
                  </a:moveTo>
                  <a:cubicBezTo>
                    <a:pt x="1405" y="26"/>
                    <a:pt x="1279" y="76"/>
                    <a:pt x="1154" y="126"/>
                  </a:cubicBezTo>
                  <a:lnTo>
                    <a:pt x="778" y="226"/>
                  </a:lnTo>
                  <a:cubicBezTo>
                    <a:pt x="502" y="301"/>
                    <a:pt x="252" y="402"/>
                    <a:pt x="1" y="477"/>
                  </a:cubicBezTo>
                  <a:cubicBezTo>
                    <a:pt x="277" y="427"/>
                    <a:pt x="527" y="402"/>
                    <a:pt x="803" y="326"/>
                  </a:cubicBezTo>
                  <a:lnTo>
                    <a:pt x="1204" y="251"/>
                  </a:lnTo>
                  <a:cubicBezTo>
                    <a:pt x="1310" y="230"/>
                    <a:pt x="1417" y="209"/>
                    <a:pt x="1523" y="187"/>
                  </a:cubicBezTo>
                  <a:lnTo>
                    <a:pt x="1523" y="187"/>
                  </a:lnTo>
                  <a:cubicBezTo>
                    <a:pt x="1640" y="259"/>
                    <a:pt x="1737" y="330"/>
                    <a:pt x="1856" y="402"/>
                  </a:cubicBezTo>
                  <a:cubicBezTo>
                    <a:pt x="1956" y="452"/>
                    <a:pt x="2081" y="527"/>
                    <a:pt x="2207" y="577"/>
                  </a:cubicBezTo>
                  <a:lnTo>
                    <a:pt x="2232" y="552"/>
                  </a:lnTo>
                  <a:cubicBezTo>
                    <a:pt x="2131" y="452"/>
                    <a:pt x="2031" y="352"/>
                    <a:pt x="1931" y="276"/>
                  </a:cubicBezTo>
                  <a:cubicBezTo>
                    <a:pt x="1831" y="176"/>
                    <a:pt x="1730" y="101"/>
                    <a:pt x="1630" y="26"/>
                  </a:cubicBezTo>
                  <a:lnTo>
                    <a:pt x="1580" y="1"/>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6709365" y="4068842"/>
              <a:ext cx="66136" cy="14134"/>
            </a:xfrm>
            <a:custGeom>
              <a:rect b="b" l="l" r="r" t="t"/>
              <a:pathLst>
                <a:path extrusionOk="0" h="402" w="1881">
                  <a:moveTo>
                    <a:pt x="1354" y="0"/>
                  </a:moveTo>
                  <a:cubicBezTo>
                    <a:pt x="1254" y="25"/>
                    <a:pt x="1129" y="50"/>
                    <a:pt x="1028" y="75"/>
                  </a:cubicBezTo>
                  <a:lnTo>
                    <a:pt x="678" y="126"/>
                  </a:lnTo>
                  <a:cubicBezTo>
                    <a:pt x="452" y="176"/>
                    <a:pt x="226" y="226"/>
                    <a:pt x="1" y="276"/>
                  </a:cubicBezTo>
                  <a:lnTo>
                    <a:pt x="1" y="301"/>
                  </a:lnTo>
                  <a:cubicBezTo>
                    <a:pt x="226" y="276"/>
                    <a:pt x="452" y="276"/>
                    <a:pt x="703" y="251"/>
                  </a:cubicBezTo>
                  <a:lnTo>
                    <a:pt x="1028" y="226"/>
                  </a:lnTo>
                  <a:cubicBezTo>
                    <a:pt x="1152" y="226"/>
                    <a:pt x="1275" y="202"/>
                    <a:pt x="1374" y="201"/>
                  </a:cubicBezTo>
                  <a:lnTo>
                    <a:pt x="1374" y="201"/>
                  </a:lnTo>
                  <a:cubicBezTo>
                    <a:pt x="1535" y="289"/>
                    <a:pt x="1695" y="355"/>
                    <a:pt x="1856" y="401"/>
                  </a:cubicBezTo>
                  <a:lnTo>
                    <a:pt x="1881" y="401"/>
                  </a:lnTo>
                  <a:cubicBezTo>
                    <a:pt x="1730" y="251"/>
                    <a:pt x="1580" y="126"/>
                    <a:pt x="1429" y="25"/>
                  </a:cubicBezTo>
                  <a:lnTo>
                    <a:pt x="1404" y="0"/>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6367469" y="2974452"/>
              <a:ext cx="537561" cy="345025"/>
            </a:xfrm>
            <a:custGeom>
              <a:rect b="b" l="l" r="r" t="t"/>
              <a:pathLst>
                <a:path extrusionOk="0" h="9813" w="15289">
                  <a:moveTo>
                    <a:pt x="7514" y="1"/>
                  </a:moveTo>
                  <a:cubicBezTo>
                    <a:pt x="5772" y="1"/>
                    <a:pt x="4246" y="427"/>
                    <a:pt x="3710" y="926"/>
                  </a:cubicBezTo>
                  <a:cubicBezTo>
                    <a:pt x="2532" y="2003"/>
                    <a:pt x="1" y="700"/>
                    <a:pt x="1229" y="8369"/>
                  </a:cubicBezTo>
                  <a:cubicBezTo>
                    <a:pt x="1229" y="8369"/>
                    <a:pt x="1348" y="8321"/>
                    <a:pt x="1528" y="8321"/>
                  </a:cubicBezTo>
                  <a:cubicBezTo>
                    <a:pt x="1883" y="8321"/>
                    <a:pt x="2475" y="8508"/>
                    <a:pt x="2858" y="9622"/>
                  </a:cubicBezTo>
                  <a:cubicBezTo>
                    <a:pt x="2858" y="9622"/>
                    <a:pt x="2996" y="9812"/>
                    <a:pt x="3095" y="9812"/>
                  </a:cubicBezTo>
                  <a:cubicBezTo>
                    <a:pt x="3164" y="9812"/>
                    <a:pt x="3215" y="9718"/>
                    <a:pt x="3183" y="9397"/>
                  </a:cubicBezTo>
                  <a:cubicBezTo>
                    <a:pt x="3008" y="7893"/>
                    <a:pt x="2381" y="4560"/>
                    <a:pt x="3183" y="4109"/>
                  </a:cubicBezTo>
                  <a:lnTo>
                    <a:pt x="3183" y="4109"/>
                  </a:lnTo>
                  <a:cubicBezTo>
                    <a:pt x="2858" y="5111"/>
                    <a:pt x="3083" y="5412"/>
                    <a:pt x="3108" y="5662"/>
                  </a:cubicBezTo>
                  <a:cubicBezTo>
                    <a:pt x="5690" y="5637"/>
                    <a:pt x="6366" y="4109"/>
                    <a:pt x="7519" y="4109"/>
                  </a:cubicBezTo>
                  <a:cubicBezTo>
                    <a:pt x="7344" y="4660"/>
                    <a:pt x="6868" y="5011"/>
                    <a:pt x="6141" y="5236"/>
                  </a:cubicBezTo>
                  <a:cubicBezTo>
                    <a:pt x="6430" y="5385"/>
                    <a:pt x="6869" y="5454"/>
                    <a:pt x="7386" y="5454"/>
                  </a:cubicBezTo>
                  <a:cubicBezTo>
                    <a:pt x="8614" y="5454"/>
                    <a:pt x="10282" y="5062"/>
                    <a:pt x="11429" y="4409"/>
                  </a:cubicBezTo>
                  <a:cubicBezTo>
                    <a:pt x="11578" y="4324"/>
                    <a:pt x="11706" y="4285"/>
                    <a:pt x="11816" y="4285"/>
                  </a:cubicBezTo>
                  <a:cubicBezTo>
                    <a:pt x="12777" y="4285"/>
                    <a:pt x="12392" y="7298"/>
                    <a:pt x="13359" y="9322"/>
                  </a:cubicBezTo>
                  <a:cubicBezTo>
                    <a:pt x="13359" y="9322"/>
                    <a:pt x="15289" y="3758"/>
                    <a:pt x="12457" y="1502"/>
                  </a:cubicBezTo>
                  <a:cubicBezTo>
                    <a:pt x="11068" y="396"/>
                    <a:pt x="9191" y="1"/>
                    <a:pt x="7514" y="1"/>
                  </a:cubicBezTo>
                  <a:close/>
                </a:path>
              </a:pathLst>
            </a:custGeom>
            <a:solidFill>
              <a:srgbClr val="573D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6818642" y="3278726"/>
              <a:ext cx="50279" cy="118665"/>
            </a:xfrm>
            <a:custGeom>
              <a:rect b="b" l="l" r="r" t="t"/>
              <a:pathLst>
                <a:path extrusionOk="0" h="3375" w="1430">
                  <a:moveTo>
                    <a:pt x="766" y="0"/>
                  </a:moveTo>
                  <a:cubicBezTo>
                    <a:pt x="531" y="0"/>
                    <a:pt x="352" y="592"/>
                    <a:pt x="352" y="592"/>
                  </a:cubicBezTo>
                  <a:cubicBezTo>
                    <a:pt x="377" y="2021"/>
                    <a:pt x="1" y="3374"/>
                    <a:pt x="1" y="3374"/>
                  </a:cubicBezTo>
                  <a:cubicBezTo>
                    <a:pt x="602" y="3224"/>
                    <a:pt x="1429" y="1144"/>
                    <a:pt x="1028" y="267"/>
                  </a:cubicBezTo>
                  <a:cubicBezTo>
                    <a:pt x="937" y="72"/>
                    <a:pt x="848" y="0"/>
                    <a:pt x="766" y="0"/>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6408219" y="3298205"/>
              <a:ext cx="67683" cy="127209"/>
            </a:xfrm>
            <a:custGeom>
              <a:rect b="b" l="l" r="r" t="t"/>
              <a:pathLst>
                <a:path extrusionOk="0" h="3618" w="1925">
                  <a:moveTo>
                    <a:pt x="598" y="1"/>
                  </a:moveTo>
                  <a:cubicBezTo>
                    <a:pt x="425" y="1"/>
                    <a:pt x="260" y="185"/>
                    <a:pt x="145" y="715"/>
                  </a:cubicBezTo>
                  <a:cubicBezTo>
                    <a:pt x="0" y="1376"/>
                    <a:pt x="978" y="3617"/>
                    <a:pt x="1593" y="3617"/>
                  </a:cubicBezTo>
                  <a:cubicBezTo>
                    <a:pt x="1725" y="3617"/>
                    <a:pt x="1840" y="3515"/>
                    <a:pt x="1924" y="3271"/>
                  </a:cubicBezTo>
                  <a:lnTo>
                    <a:pt x="1423" y="941"/>
                  </a:lnTo>
                  <a:cubicBezTo>
                    <a:pt x="1423" y="941"/>
                    <a:pt x="989" y="1"/>
                    <a:pt x="598" y="1"/>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7591459" y="3290716"/>
              <a:ext cx="276744" cy="727179"/>
            </a:xfrm>
            <a:custGeom>
              <a:rect b="b" l="l" r="r" t="t"/>
              <a:pathLst>
                <a:path extrusionOk="0" h="20682" w="7871">
                  <a:moveTo>
                    <a:pt x="3978" y="0"/>
                  </a:moveTo>
                  <a:cubicBezTo>
                    <a:pt x="3266" y="0"/>
                    <a:pt x="2843" y="6647"/>
                    <a:pt x="2185" y="6647"/>
                  </a:cubicBezTo>
                  <a:cubicBezTo>
                    <a:pt x="2175" y="6647"/>
                    <a:pt x="2166" y="6645"/>
                    <a:pt x="2156" y="6642"/>
                  </a:cubicBezTo>
                  <a:cubicBezTo>
                    <a:pt x="1479" y="6417"/>
                    <a:pt x="1730" y="4688"/>
                    <a:pt x="1755" y="4111"/>
                  </a:cubicBezTo>
                  <a:cubicBezTo>
                    <a:pt x="1780" y="3548"/>
                    <a:pt x="1469" y="2505"/>
                    <a:pt x="776" y="2505"/>
                  </a:cubicBezTo>
                  <a:cubicBezTo>
                    <a:pt x="760" y="2505"/>
                    <a:pt x="744" y="2506"/>
                    <a:pt x="728" y="2507"/>
                  </a:cubicBezTo>
                  <a:cubicBezTo>
                    <a:pt x="26" y="2532"/>
                    <a:pt x="352" y="4713"/>
                    <a:pt x="327" y="4988"/>
                  </a:cubicBezTo>
                  <a:cubicBezTo>
                    <a:pt x="201" y="6617"/>
                    <a:pt x="51" y="7444"/>
                    <a:pt x="26" y="8622"/>
                  </a:cubicBezTo>
                  <a:cubicBezTo>
                    <a:pt x="1" y="10853"/>
                    <a:pt x="1078" y="12231"/>
                    <a:pt x="1078" y="12231"/>
                  </a:cubicBezTo>
                  <a:lnTo>
                    <a:pt x="728" y="13986"/>
                  </a:lnTo>
                  <a:cubicBezTo>
                    <a:pt x="728" y="13986"/>
                    <a:pt x="2733" y="20477"/>
                    <a:pt x="3384" y="20678"/>
                  </a:cubicBezTo>
                  <a:cubicBezTo>
                    <a:pt x="3394" y="20680"/>
                    <a:pt x="3404" y="20682"/>
                    <a:pt x="3413" y="20682"/>
                  </a:cubicBezTo>
                  <a:cubicBezTo>
                    <a:pt x="4083" y="20682"/>
                    <a:pt x="4846" y="13950"/>
                    <a:pt x="5414" y="13184"/>
                  </a:cubicBezTo>
                  <a:cubicBezTo>
                    <a:pt x="6016" y="12407"/>
                    <a:pt x="6642" y="11229"/>
                    <a:pt x="7244" y="8798"/>
                  </a:cubicBezTo>
                  <a:cubicBezTo>
                    <a:pt x="7870" y="6392"/>
                    <a:pt x="7144" y="6141"/>
                    <a:pt x="6743" y="5840"/>
                  </a:cubicBezTo>
                  <a:cubicBezTo>
                    <a:pt x="6793" y="5339"/>
                    <a:pt x="6642" y="4913"/>
                    <a:pt x="6542" y="4562"/>
                  </a:cubicBezTo>
                  <a:cubicBezTo>
                    <a:pt x="6342" y="3911"/>
                    <a:pt x="6041" y="3735"/>
                    <a:pt x="5690" y="3510"/>
                  </a:cubicBezTo>
                  <a:cubicBezTo>
                    <a:pt x="5740" y="2382"/>
                    <a:pt x="5966" y="1530"/>
                    <a:pt x="5013" y="803"/>
                  </a:cubicBezTo>
                  <a:cubicBezTo>
                    <a:pt x="4888" y="327"/>
                    <a:pt x="4713" y="76"/>
                    <a:pt x="3986" y="1"/>
                  </a:cubicBezTo>
                  <a:cubicBezTo>
                    <a:pt x="3983" y="1"/>
                    <a:pt x="3980" y="0"/>
                    <a:pt x="397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7765079" y="3410612"/>
              <a:ext cx="28233" cy="136597"/>
            </a:xfrm>
            <a:custGeom>
              <a:rect b="b" l="l" r="r" t="t"/>
              <a:pathLst>
                <a:path extrusionOk="0" h="3885" w="803">
                  <a:moveTo>
                    <a:pt x="424" y="0"/>
                  </a:moveTo>
                  <a:cubicBezTo>
                    <a:pt x="336" y="0"/>
                    <a:pt x="249" y="22"/>
                    <a:pt x="176" y="74"/>
                  </a:cubicBezTo>
                  <a:cubicBezTo>
                    <a:pt x="75" y="150"/>
                    <a:pt x="0" y="250"/>
                    <a:pt x="0" y="375"/>
                  </a:cubicBezTo>
                  <a:cubicBezTo>
                    <a:pt x="0" y="501"/>
                    <a:pt x="50" y="626"/>
                    <a:pt x="100" y="701"/>
                  </a:cubicBezTo>
                  <a:cubicBezTo>
                    <a:pt x="176" y="877"/>
                    <a:pt x="251" y="1052"/>
                    <a:pt x="326" y="1227"/>
                  </a:cubicBezTo>
                  <a:cubicBezTo>
                    <a:pt x="420" y="1415"/>
                    <a:pt x="469" y="1580"/>
                    <a:pt x="619" y="1744"/>
                  </a:cubicBezTo>
                  <a:lnTo>
                    <a:pt x="619" y="1744"/>
                  </a:lnTo>
                  <a:cubicBezTo>
                    <a:pt x="548" y="2105"/>
                    <a:pt x="500" y="2444"/>
                    <a:pt x="451" y="2806"/>
                  </a:cubicBezTo>
                  <a:cubicBezTo>
                    <a:pt x="401" y="3182"/>
                    <a:pt x="351" y="3533"/>
                    <a:pt x="226" y="3884"/>
                  </a:cubicBezTo>
                  <a:cubicBezTo>
                    <a:pt x="426" y="3558"/>
                    <a:pt x="501" y="3207"/>
                    <a:pt x="577" y="2831"/>
                  </a:cubicBezTo>
                  <a:cubicBezTo>
                    <a:pt x="677" y="2481"/>
                    <a:pt x="727" y="2105"/>
                    <a:pt x="802" y="1729"/>
                  </a:cubicBezTo>
                  <a:lnTo>
                    <a:pt x="802" y="1704"/>
                  </a:lnTo>
                  <a:lnTo>
                    <a:pt x="777" y="1653"/>
                  </a:lnTo>
                  <a:cubicBezTo>
                    <a:pt x="652" y="1528"/>
                    <a:pt x="577" y="1353"/>
                    <a:pt x="476" y="1177"/>
                  </a:cubicBezTo>
                  <a:cubicBezTo>
                    <a:pt x="401" y="977"/>
                    <a:pt x="326" y="801"/>
                    <a:pt x="226" y="626"/>
                  </a:cubicBezTo>
                  <a:cubicBezTo>
                    <a:pt x="176" y="526"/>
                    <a:pt x="125" y="476"/>
                    <a:pt x="125" y="375"/>
                  </a:cubicBezTo>
                  <a:cubicBezTo>
                    <a:pt x="125" y="300"/>
                    <a:pt x="150" y="225"/>
                    <a:pt x="226" y="175"/>
                  </a:cubicBezTo>
                  <a:cubicBezTo>
                    <a:pt x="304" y="96"/>
                    <a:pt x="421" y="57"/>
                    <a:pt x="541" y="57"/>
                  </a:cubicBezTo>
                  <a:cubicBezTo>
                    <a:pt x="613" y="57"/>
                    <a:pt x="686" y="71"/>
                    <a:pt x="752" y="100"/>
                  </a:cubicBezTo>
                  <a:cubicBezTo>
                    <a:pt x="665" y="41"/>
                    <a:pt x="544" y="0"/>
                    <a:pt x="424"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7805583" y="3495101"/>
              <a:ext cx="20322" cy="78512"/>
            </a:xfrm>
            <a:custGeom>
              <a:rect b="b" l="l" r="r" t="t"/>
              <a:pathLst>
                <a:path extrusionOk="0" h="2233" w="578">
                  <a:moveTo>
                    <a:pt x="480" y="1"/>
                  </a:moveTo>
                  <a:cubicBezTo>
                    <a:pt x="380" y="1"/>
                    <a:pt x="277" y="71"/>
                    <a:pt x="201" y="128"/>
                  </a:cubicBezTo>
                  <a:cubicBezTo>
                    <a:pt x="101" y="228"/>
                    <a:pt x="1" y="353"/>
                    <a:pt x="26" y="529"/>
                  </a:cubicBezTo>
                  <a:cubicBezTo>
                    <a:pt x="26" y="604"/>
                    <a:pt x="76" y="654"/>
                    <a:pt x="101" y="729"/>
                  </a:cubicBezTo>
                  <a:lnTo>
                    <a:pt x="176" y="905"/>
                  </a:lnTo>
                  <a:cubicBezTo>
                    <a:pt x="245" y="1018"/>
                    <a:pt x="292" y="1132"/>
                    <a:pt x="375" y="1245"/>
                  </a:cubicBezTo>
                  <a:lnTo>
                    <a:pt x="375" y="1245"/>
                  </a:lnTo>
                  <a:cubicBezTo>
                    <a:pt x="352" y="1414"/>
                    <a:pt x="351" y="1561"/>
                    <a:pt x="327" y="1732"/>
                  </a:cubicBezTo>
                  <a:cubicBezTo>
                    <a:pt x="302" y="1907"/>
                    <a:pt x="302" y="2083"/>
                    <a:pt x="227" y="2233"/>
                  </a:cubicBezTo>
                  <a:cubicBezTo>
                    <a:pt x="427" y="1932"/>
                    <a:pt x="427" y="1556"/>
                    <a:pt x="477" y="1255"/>
                  </a:cubicBezTo>
                  <a:lnTo>
                    <a:pt x="502" y="1230"/>
                  </a:lnTo>
                  <a:lnTo>
                    <a:pt x="477" y="1205"/>
                  </a:lnTo>
                  <a:cubicBezTo>
                    <a:pt x="402" y="1105"/>
                    <a:pt x="327" y="980"/>
                    <a:pt x="277" y="854"/>
                  </a:cubicBezTo>
                  <a:lnTo>
                    <a:pt x="176" y="679"/>
                  </a:lnTo>
                  <a:cubicBezTo>
                    <a:pt x="151" y="604"/>
                    <a:pt x="101" y="554"/>
                    <a:pt x="101" y="504"/>
                  </a:cubicBezTo>
                  <a:cubicBezTo>
                    <a:pt x="76" y="403"/>
                    <a:pt x="151" y="253"/>
                    <a:pt x="227" y="178"/>
                  </a:cubicBezTo>
                  <a:cubicBezTo>
                    <a:pt x="308" y="96"/>
                    <a:pt x="407" y="14"/>
                    <a:pt x="509" y="14"/>
                  </a:cubicBezTo>
                  <a:cubicBezTo>
                    <a:pt x="531" y="14"/>
                    <a:pt x="554" y="18"/>
                    <a:pt x="577" y="27"/>
                  </a:cubicBezTo>
                  <a:cubicBezTo>
                    <a:pt x="546" y="9"/>
                    <a:pt x="513" y="1"/>
                    <a:pt x="480"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7719230" y="3316629"/>
              <a:ext cx="50279" cy="215566"/>
            </a:xfrm>
            <a:custGeom>
              <a:rect b="b" l="l" r="r" t="t"/>
              <a:pathLst>
                <a:path extrusionOk="0" h="6131" w="1430">
                  <a:moveTo>
                    <a:pt x="1112" y="0"/>
                  </a:moveTo>
                  <a:cubicBezTo>
                    <a:pt x="1047" y="0"/>
                    <a:pt x="984" y="19"/>
                    <a:pt x="928" y="66"/>
                  </a:cubicBezTo>
                  <a:cubicBezTo>
                    <a:pt x="778" y="191"/>
                    <a:pt x="728" y="392"/>
                    <a:pt x="703" y="567"/>
                  </a:cubicBezTo>
                  <a:lnTo>
                    <a:pt x="627" y="1570"/>
                  </a:lnTo>
                  <a:cubicBezTo>
                    <a:pt x="602" y="1895"/>
                    <a:pt x="577" y="2246"/>
                    <a:pt x="577" y="2572"/>
                  </a:cubicBezTo>
                  <a:cubicBezTo>
                    <a:pt x="577" y="2912"/>
                    <a:pt x="554" y="3228"/>
                    <a:pt x="621" y="3566"/>
                  </a:cubicBezTo>
                  <a:lnTo>
                    <a:pt x="621" y="3566"/>
                  </a:lnTo>
                  <a:cubicBezTo>
                    <a:pt x="450" y="3987"/>
                    <a:pt x="375" y="4407"/>
                    <a:pt x="277" y="4828"/>
                  </a:cubicBezTo>
                  <a:cubicBezTo>
                    <a:pt x="226" y="5053"/>
                    <a:pt x="176" y="5279"/>
                    <a:pt x="151" y="5504"/>
                  </a:cubicBezTo>
                  <a:cubicBezTo>
                    <a:pt x="101" y="5705"/>
                    <a:pt x="76" y="5930"/>
                    <a:pt x="1" y="6131"/>
                  </a:cubicBezTo>
                  <a:cubicBezTo>
                    <a:pt x="101" y="5930"/>
                    <a:pt x="151" y="5730"/>
                    <a:pt x="201" y="5504"/>
                  </a:cubicBezTo>
                  <a:lnTo>
                    <a:pt x="377" y="4853"/>
                  </a:lnTo>
                  <a:cubicBezTo>
                    <a:pt x="477" y="4427"/>
                    <a:pt x="602" y="4001"/>
                    <a:pt x="778" y="3600"/>
                  </a:cubicBezTo>
                  <a:lnTo>
                    <a:pt x="778" y="3575"/>
                  </a:lnTo>
                  <a:cubicBezTo>
                    <a:pt x="728" y="3249"/>
                    <a:pt x="753" y="2898"/>
                    <a:pt x="753" y="2572"/>
                  </a:cubicBezTo>
                  <a:lnTo>
                    <a:pt x="803" y="1570"/>
                  </a:lnTo>
                  <a:cubicBezTo>
                    <a:pt x="803" y="1244"/>
                    <a:pt x="853" y="918"/>
                    <a:pt x="853" y="567"/>
                  </a:cubicBezTo>
                  <a:cubicBezTo>
                    <a:pt x="853" y="417"/>
                    <a:pt x="878" y="241"/>
                    <a:pt x="978" y="141"/>
                  </a:cubicBezTo>
                  <a:cubicBezTo>
                    <a:pt x="1028" y="78"/>
                    <a:pt x="1104" y="53"/>
                    <a:pt x="1185" y="53"/>
                  </a:cubicBezTo>
                  <a:cubicBezTo>
                    <a:pt x="1267" y="53"/>
                    <a:pt x="1354" y="78"/>
                    <a:pt x="1429" y="116"/>
                  </a:cubicBezTo>
                  <a:cubicBezTo>
                    <a:pt x="1335" y="53"/>
                    <a:pt x="1221" y="0"/>
                    <a:pt x="1112"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7674296" y="3521612"/>
              <a:ext cx="52916" cy="104882"/>
            </a:xfrm>
            <a:custGeom>
              <a:rect b="b" l="l" r="r" t="t"/>
              <a:pathLst>
                <a:path extrusionOk="0" h="2983" w="1505">
                  <a:moveTo>
                    <a:pt x="1" y="0"/>
                  </a:moveTo>
                  <a:lnTo>
                    <a:pt x="1" y="0"/>
                  </a:lnTo>
                  <a:cubicBezTo>
                    <a:pt x="301" y="501"/>
                    <a:pt x="602" y="953"/>
                    <a:pt x="878" y="1429"/>
                  </a:cubicBezTo>
                  <a:cubicBezTo>
                    <a:pt x="1003" y="1679"/>
                    <a:pt x="1128" y="1930"/>
                    <a:pt x="1229" y="2181"/>
                  </a:cubicBezTo>
                  <a:cubicBezTo>
                    <a:pt x="1329" y="2431"/>
                    <a:pt x="1429" y="2707"/>
                    <a:pt x="1454" y="2983"/>
                  </a:cubicBezTo>
                  <a:cubicBezTo>
                    <a:pt x="1504" y="2707"/>
                    <a:pt x="1454" y="2406"/>
                    <a:pt x="1379" y="2131"/>
                  </a:cubicBezTo>
                  <a:cubicBezTo>
                    <a:pt x="1279" y="1855"/>
                    <a:pt x="1154" y="1604"/>
                    <a:pt x="1028" y="1354"/>
                  </a:cubicBezTo>
                  <a:cubicBezTo>
                    <a:pt x="753" y="852"/>
                    <a:pt x="427" y="401"/>
                    <a:pt x="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7591459" y="3725153"/>
              <a:ext cx="230931" cy="202733"/>
            </a:xfrm>
            <a:custGeom>
              <a:rect b="b" l="l" r="r" t="t"/>
              <a:pathLst>
                <a:path extrusionOk="0" h="5766" w="6568">
                  <a:moveTo>
                    <a:pt x="577" y="1"/>
                  </a:moveTo>
                  <a:lnTo>
                    <a:pt x="1" y="953"/>
                  </a:lnTo>
                  <a:cubicBezTo>
                    <a:pt x="778" y="5013"/>
                    <a:pt x="5815" y="5765"/>
                    <a:pt x="5815" y="5765"/>
                  </a:cubicBezTo>
                  <a:lnTo>
                    <a:pt x="6567" y="3560"/>
                  </a:lnTo>
                  <a:lnTo>
                    <a:pt x="5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7096230" y="3716363"/>
              <a:ext cx="719092" cy="657422"/>
            </a:xfrm>
            <a:custGeom>
              <a:rect b="b" l="l" r="r" t="t"/>
              <a:pathLst>
                <a:path extrusionOk="0" h="18698" w="20452">
                  <a:moveTo>
                    <a:pt x="326" y="0"/>
                  </a:moveTo>
                  <a:lnTo>
                    <a:pt x="326" y="0"/>
                  </a:lnTo>
                  <a:cubicBezTo>
                    <a:pt x="376" y="2531"/>
                    <a:pt x="1404" y="4286"/>
                    <a:pt x="326" y="7920"/>
                  </a:cubicBezTo>
                  <a:cubicBezTo>
                    <a:pt x="0" y="8998"/>
                    <a:pt x="151" y="13083"/>
                    <a:pt x="126" y="13860"/>
                  </a:cubicBezTo>
                  <a:cubicBezTo>
                    <a:pt x="126" y="14963"/>
                    <a:pt x="627" y="15815"/>
                    <a:pt x="627" y="15815"/>
                  </a:cubicBezTo>
                  <a:cubicBezTo>
                    <a:pt x="1128" y="16040"/>
                    <a:pt x="1630" y="15965"/>
                    <a:pt x="2081" y="16166"/>
                  </a:cubicBezTo>
                  <a:cubicBezTo>
                    <a:pt x="2507" y="16341"/>
                    <a:pt x="3033" y="16968"/>
                    <a:pt x="4487" y="17293"/>
                  </a:cubicBezTo>
                  <a:cubicBezTo>
                    <a:pt x="6391" y="17745"/>
                    <a:pt x="6567" y="17970"/>
                    <a:pt x="8246" y="18371"/>
                  </a:cubicBezTo>
                  <a:cubicBezTo>
                    <a:pt x="8833" y="18511"/>
                    <a:pt x="9776" y="18697"/>
                    <a:pt x="10680" y="18697"/>
                  </a:cubicBezTo>
                  <a:cubicBezTo>
                    <a:pt x="11553" y="18697"/>
                    <a:pt x="12389" y="18524"/>
                    <a:pt x="12833" y="17970"/>
                  </a:cubicBezTo>
                  <a:cubicBezTo>
                    <a:pt x="14512" y="15940"/>
                    <a:pt x="15489" y="14161"/>
                    <a:pt x="17194" y="11504"/>
                  </a:cubicBezTo>
                  <a:cubicBezTo>
                    <a:pt x="17695" y="10727"/>
                    <a:pt x="20452" y="6617"/>
                    <a:pt x="20351" y="5990"/>
                  </a:cubicBezTo>
                  <a:cubicBezTo>
                    <a:pt x="19023" y="5489"/>
                    <a:pt x="15264" y="3033"/>
                    <a:pt x="13885" y="978"/>
                  </a:cubicBezTo>
                  <a:cubicBezTo>
                    <a:pt x="13334" y="1128"/>
                    <a:pt x="12908" y="2206"/>
                    <a:pt x="12306" y="3133"/>
                  </a:cubicBezTo>
                  <a:cubicBezTo>
                    <a:pt x="11504" y="4411"/>
                    <a:pt x="11003" y="6642"/>
                    <a:pt x="10251" y="7193"/>
                  </a:cubicBezTo>
                  <a:cubicBezTo>
                    <a:pt x="9073" y="8070"/>
                    <a:pt x="8697" y="8747"/>
                    <a:pt x="8948" y="9148"/>
                  </a:cubicBezTo>
                  <a:cubicBezTo>
                    <a:pt x="8747" y="9048"/>
                    <a:pt x="8597" y="8973"/>
                    <a:pt x="8522" y="8897"/>
                  </a:cubicBezTo>
                  <a:cubicBezTo>
                    <a:pt x="8196" y="8547"/>
                    <a:pt x="6442" y="7694"/>
                    <a:pt x="6091" y="7343"/>
                  </a:cubicBezTo>
                  <a:cubicBezTo>
                    <a:pt x="5915" y="7168"/>
                    <a:pt x="1604" y="1003"/>
                    <a:pt x="1404" y="727"/>
                  </a:cubicBezTo>
                  <a:cubicBezTo>
                    <a:pt x="1379" y="652"/>
                    <a:pt x="978" y="376"/>
                    <a:pt x="502" y="100"/>
                  </a:cubicBezTo>
                  <a:cubicBezTo>
                    <a:pt x="452" y="50"/>
                    <a:pt x="401" y="25"/>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5779699" y="4367561"/>
              <a:ext cx="1693728" cy="117223"/>
            </a:xfrm>
            <a:custGeom>
              <a:rect b="b" l="l" r="r" t="t"/>
              <a:pathLst>
                <a:path extrusionOk="0" h="3334" w="48172">
                  <a:moveTo>
                    <a:pt x="1" y="1"/>
                  </a:moveTo>
                  <a:lnTo>
                    <a:pt x="753" y="3334"/>
                  </a:lnTo>
                  <a:lnTo>
                    <a:pt x="47419" y="3334"/>
                  </a:lnTo>
                  <a:lnTo>
                    <a:pt x="48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5888976" y="4497106"/>
              <a:ext cx="1475173" cy="900622"/>
            </a:xfrm>
            <a:custGeom>
              <a:rect b="b" l="l" r="r" t="t"/>
              <a:pathLst>
                <a:path extrusionOk="0" h="9675" w="41956">
                  <a:moveTo>
                    <a:pt x="0" y="1"/>
                  </a:moveTo>
                  <a:lnTo>
                    <a:pt x="752" y="9675"/>
                  </a:lnTo>
                  <a:lnTo>
                    <a:pt x="41204" y="9675"/>
                  </a:lnTo>
                  <a:lnTo>
                    <a:pt x="419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5806139" y="4480355"/>
              <a:ext cx="1640847" cy="33507"/>
            </a:xfrm>
            <a:custGeom>
              <a:rect b="b" l="l" r="r" t="t"/>
              <a:pathLst>
                <a:path extrusionOk="0" h="953" w="46668">
                  <a:moveTo>
                    <a:pt x="1" y="1"/>
                  </a:moveTo>
                  <a:lnTo>
                    <a:pt x="1" y="953"/>
                  </a:lnTo>
                  <a:lnTo>
                    <a:pt x="46667" y="953"/>
                  </a:lnTo>
                  <a:lnTo>
                    <a:pt x="46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15"/>
          <p:cNvSpPr txBox="1"/>
          <p:nvPr/>
        </p:nvSpPr>
        <p:spPr>
          <a:xfrm>
            <a:off x="591650" y="733650"/>
            <a:ext cx="5845500" cy="3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Roboto"/>
                <a:ea typeface="Roboto"/>
                <a:cs typeface="Roboto"/>
                <a:sym typeface="Roboto"/>
              </a:rPr>
              <a:t>Technological revolution has brought drastic change in politics, political campaigns and elections.</a:t>
            </a:r>
            <a:endParaRPr sz="2300">
              <a:latin typeface="Roboto"/>
              <a:ea typeface="Roboto"/>
              <a:cs typeface="Roboto"/>
              <a:sym typeface="Roboto"/>
            </a:endParaRPr>
          </a:p>
          <a:p>
            <a:pPr indent="0" lvl="0" marL="0" rtl="0" algn="l">
              <a:spcBef>
                <a:spcPts val="0"/>
              </a:spcBef>
              <a:spcAft>
                <a:spcPts val="0"/>
              </a:spcAft>
              <a:buNone/>
            </a:pPr>
            <a:r>
              <a:t/>
            </a:r>
            <a:endParaRPr sz="2300">
              <a:latin typeface="Roboto"/>
              <a:ea typeface="Roboto"/>
              <a:cs typeface="Roboto"/>
              <a:sym typeface="Roboto"/>
            </a:endParaRPr>
          </a:p>
          <a:p>
            <a:pPr indent="0" lvl="0" marL="0" rtl="0" algn="l">
              <a:spcBef>
                <a:spcPts val="0"/>
              </a:spcBef>
              <a:spcAft>
                <a:spcPts val="0"/>
              </a:spcAft>
              <a:buNone/>
            </a:pPr>
            <a:r>
              <a:rPr lang="en" sz="2300">
                <a:latin typeface="Roboto"/>
                <a:ea typeface="Roboto"/>
                <a:cs typeface="Roboto"/>
                <a:sym typeface="Roboto"/>
              </a:rPr>
              <a:t>Aspects that have changed the modern political campaigns:</a:t>
            </a:r>
            <a:endParaRPr sz="2300">
              <a:latin typeface="Roboto"/>
              <a:ea typeface="Roboto"/>
              <a:cs typeface="Roboto"/>
              <a:sym typeface="Roboto"/>
            </a:endParaRPr>
          </a:p>
          <a:p>
            <a:pPr indent="0" lvl="0" marL="0" rtl="0" algn="l">
              <a:spcBef>
                <a:spcPts val="0"/>
              </a:spcBef>
              <a:spcAft>
                <a:spcPts val="0"/>
              </a:spcAft>
              <a:buNone/>
            </a:pPr>
            <a:r>
              <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 sz="2300">
                <a:latin typeface="Roboto"/>
                <a:ea typeface="Roboto"/>
                <a:cs typeface="Roboto"/>
                <a:sym typeface="Roboto"/>
              </a:rPr>
              <a:t>Strategic Calculations</a:t>
            </a:r>
            <a:endParaRPr sz="2300">
              <a:latin typeface="Roboto"/>
              <a:ea typeface="Roboto"/>
              <a:cs typeface="Roboto"/>
              <a:sym typeface="Roboto"/>
            </a:endParaRPr>
          </a:p>
          <a:p>
            <a:pPr indent="0" lvl="0" marL="0" rtl="0" algn="l">
              <a:spcBef>
                <a:spcPts val="0"/>
              </a:spcBef>
              <a:spcAft>
                <a:spcPts val="0"/>
              </a:spcAft>
              <a:buNone/>
            </a:pPr>
            <a:r>
              <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 sz="2300">
                <a:latin typeface="Roboto"/>
                <a:ea typeface="Roboto"/>
                <a:cs typeface="Roboto"/>
                <a:sym typeface="Roboto"/>
              </a:rPr>
              <a:t>Political Communication</a:t>
            </a:r>
            <a:endParaRPr sz="2300">
              <a:latin typeface="Roboto"/>
              <a:ea typeface="Roboto"/>
              <a:cs typeface="Roboto"/>
              <a:sym typeface="Roboto"/>
            </a:endParaRPr>
          </a:p>
        </p:txBody>
      </p:sp>
      <p:pic>
        <p:nvPicPr>
          <p:cNvPr id="186" name="Google Shape;186;p15"/>
          <p:cNvPicPr preferRelativeResize="0"/>
          <p:nvPr/>
        </p:nvPicPr>
        <p:blipFill>
          <a:blip r:embed="rId3">
            <a:alphaModFix/>
          </a:blip>
          <a:stretch>
            <a:fillRect/>
          </a:stretch>
        </p:blipFill>
        <p:spPr>
          <a:xfrm>
            <a:off x="7698450" y="4416575"/>
            <a:ext cx="620326" cy="620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90" name="Shape 190"/>
        <p:cNvGrpSpPr/>
        <p:nvPr/>
      </p:nvGrpSpPr>
      <p:grpSpPr>
        <a:xfrm>
          <a:off x="0" y="0"/>
          <a:ext cx="0" cy="0"/>
          <a:chOff x="0" y="0"/>
          <a:chExt cx="0" cy="0"/>
        </a:xfrm>
      </p:grpSpPr>
      <p:grpSp>
        <p:nvGrpSpPr>
          <p:cNvPr id="191" name="Google Shape;191;p16"/>
          <p:cNvGrpSpPr/>
          <p:nvPr/>
        </p:nvGrpSpPr>
        <p:grpSpPr>
          <a:xfrm flipH="1">
            <a:off x="6765761" y="2912795"/>
            <a:ext cx="2073021" cy="2230571"/>
            <a:chOff x="5779699" y="2974452"/>
            <a:chExt cx="2088504" cy="2423276"/>
          </a:xfrm>
        </p:grpSpPr>
        <p:sp>
          <p:nvSpPr>
            <p:cNvPr id="192" name="Google Shape;192;p16"/>
            <p:cNvSpPr/>
            <p:nvPr/>
          </p:nvSpPr>
          <p:spPr>
            <a:xfrm>
              <a:off x="5980603" y="3516302"/>
              <a:ext cx="1169211" cy="1175575"/>
            </a:xfrm>
            <a:custGeom>
              <a:rect b="b" l="l" r="r" t="t"/>
              <a:pathLst>
                <a:path extrusionOk="0" h="33435" w="33254">
                  <a:moveTo>
                    <a:pt x="14287" y="1"/>
                  </a:moveTo>
                  <a:cubicBezTo>
                    <a:pt x="13986" y="302"/>
                    <a:pt x="12983" y="1981"/>
                    <a:pt x="12557" y="2407"/>
                  </a:cubicBezTo>
                  <a:cubicBezTo>
                    <a:pt x="12257" y="2733"/>
                    <a:pt x="6517" y="5414"/>
                    <a:pt x="3710" y="7043"/>
                  </a:cubicBezTo>
                  <a:cubicBezTo>
                    <a:pt x="2833" y="7545"/>
                    <a:pt x="2257" y="7971"/>
                    <a:pt x="2206" y="8171"/>
                  </a:cubicBezTo>
                  <a:cubicBezTo>
                    <a:pt x="1981" y="9174"/>
                    <a:pt x="377" y="20602"/>
                    <a:pt x="277" y="21430"/>
                  </a:cubicBezTo>
                  <a:cubicBezTo>
                    <a:pt x="1" y="21906"/>
                    <a:pt x="126" y="30803"/>
                    <a:pt x="577" y="31354"/>
                  </a:cubicBezTo>
                  <a:cubicBezTo>
                    <a:pt x="3209" y="32983"/>
                    <a:pt x="6618" y="33410"/>
                    <a:pt x="12833" y="33435"/>
                  </a:cubicBezTo>
                  <a:lnTo>
                    <a:pt x="29525" y="33435"/>
                  </a:lnTo>
                  <a:cubicBezTo>
                    <a:pt x="29533" y="33435"/>
                    <a:pt x="29541" y="33435"/>
                    <a:pt x="29549" y="33435"/>
                  </a:cubicBezTo>
                  <a:cubicBezTo>
                    <a:pt x="33253" y="33435"/>
                    <a:pt x="31857" y="21944"/>
                    <a:pt x="32583" y="16342"/>
                  </a:cubicBezTo>
                  <a:cubicBezTo>
                    <a:pt x="32608" y="16267"/>
                    <a:pt x="32758" y="6141"/>
                    <a:pt x="32683" y="6116"/>
                  </a:cubicBezTo>
                  <a:cubicBezTo>
                    <a:pt x="32282" y="5866"/>
                    <a:pt x="31856" y="5615"/>
                    <a:pt x="31680" y="5490"/>
                  </a:cubicBezTo>
                  <a:cubicBezTo>
                    <a:pt x="31054" y="5038"/>
                    <a:pt x="25390" y="3434"/>
                    <a:pt x="25064" y="3309"/>
                  </a:cubicBezTo>
                  <a:cubicBezTo>
                    <a:pt x="25059" y="3309"/>
                    <a:pt x="25055" y="3309"/>
                    <a:pt x="25050" y="3309"/>
                  </a:cubicBezTo>
                  <a:cubicBezTo>
                    <a:pt x="24541" y="3309"/>
                    <a:pt x="23382" y="1952"/>
                    <a:pt x="23134" y="1580"/>
                  </a:cubicBezTo>
                  <a:cubicBezTo>
                    <a:pt x="23109" y="1655"/>
                    <a:pt x="22006" y="4136"/>
                    <a:pt x="21605" y="4663"/>
                  </a:cubicBezTo>
                  <a:cubicBezTo>
                    <a:pt x="21107" y="5321"/>
                    <a:pt x="20529" y="5575"/>
                    <a:pt x="19934" y="5575"/>
                  </a:cubicBezTo>
                  <a:cubicBezTo>
                    <a:pt x="18016" y="5575"/>
                    <a:pt x="15914" y="2937"/>
                    <a:pt x="15665" y="2708"/>
                  </a:cubicBezTo>
                  <a:cubicBezTo>
                    <a:pt x="15289" y="2357"/>
                    <a:pt x="14362" y="251"/>
                    <a:pt x="14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6443801" y="3466094"/>
              <a:ext cx="410423" cy="311166"/>
            </a:xfrm>
            <a:custGeom>
              <a:rect b="b" l="l" r="r" t="t"/>
              <a:pathLst>
                <a:path extrusionOk="0" h="8850" w="11673">
                  <a:moveTo>
                    <a:pt x="1338" y="0"/>
                  </a:moveTo>
                  <a:cubicBezTo>
                    <a:pt x="1338" y="0"/>
                    <a:pt x="1489" y="3233"/>
                    <a:pt x="611" y="4888"/>
                  </a:cubicBezTo>
                  <a:cubicBezTo>
                    <a:pt x="0" y="6020"/>
                    <a:pt x="9781" y="8850"/>
                    <a:pt x="11416" y="8850"/>
                  </a:cubicBezTo>
                  <a:cubicBezTo>
                    <a:pt x="11591" y="8850"/>
                    <a:pt x="11673" y="8817"/>
                    <a:pt x="11639" y="8747"/>
                  </a:cubicBezTo>
                  <a:cubicBezTo>
                    <a:pt x="11263" y="8020"/>
                    <a:pt x="10185" y="4336"/>
                    <a:pt x="9910" y="3208"/>
                  </a:cubicBezTo>
                  <a:cubicBezTo>
                    <a:pt x="9634" y="2080"/>
                    <a:pt x="9810" y="852"/>
                    <a:pt x="9810" y="852"/>
                  </a:cubicBezTo>
                  <a:lnTo>
                    <a:pt x="1338" y="0"/>
                  </a:ln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6465284" y="3420281"/>
              <a:ext cx="356909" cy="207128"/>
            </a:xfrm>
            <a:custGeom>
              <a:rect b="b" l="l" r="r" t="t"/>
              <a:pathLst>
                <a:path extrusionOk="0" h="5891" w="10151">
                  <a:moveTo>
                    <a:pt x="10151" y="0"/>
                  </a:moveTo>
                  <a:lnTo>
                    <a:pt x="10151" y="0"/>
                  </a:lnTo>
                  <a:cubicBezTo>
                    <a:pt x="8558" y="3239"/>
                    <a:pt x="6832" y="4289"/>
                    <a:pt x="5263" y="4289"/>
                  </a:cubicBezTo>
                  <a:cubicBezTo>
                    <a:pt x="2364" y="4289"/>
                    <a:pt x="1" y="702"/>
                    <a:pt x="0" y="702"/>
                  </a:cubicBezTo>
                  <a:lnTo>
                    <a:pt x="0" y="702"/>
                  </a:lnTo>
                  <a:cubicBezTo>
                    <a:pt x="1" y="702"/>
                    <a:pt x="2126" y="5891"/>
                    <a:pt x="5615" y="5891"/>
                  </a:cubicBezTo>
                  <a:cubicBezTo>
                    <a:pt x="5640" y="5891"/>
                    <a:pt x="5665" y="5890"/>
                    <a:pt x="5690" y="5890"/>
                  </a:cubicBezTo>
                  <a:cubicBezTo>
                    <a:pt x="9223" y="5840"/>
                    <a:pt x="10151" y="1"/>
                    <a:pt x="1015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6325031" y="2975260"/>
              <a:ext cx="578241" cy="641600"/>
            </a:xfrm>
            <a:custGeom>
              <a:rect b="b" l="l" r="r" t="t"/>
              <a:pathLst>
                <a:path extrusionOk="0" h="18248" w="16446">
                  <a:moveTo>
                    <a:pt x="9328" y="0"/>
                  </a:moveTo>
                  <a:cubicBezTo>
                    <a:pt x="1583" y="251"/>
                    <a:pt x="2937" y="8096"/>
                    <a:pt x="2937" y="8096"/>
                  </a:cubicBezTo>
                  <a:cubicBezTo>
                    <a:pt x="1" y="8608"/>
                    <a:pt x="2567" y="13497"/>
                    <a:pt x="3829" y="13497"/>
                  </a:cubicBezTo>
                  <a:cubicBezTo>
                    <a:pt x="3924" y="13497"/>
                    <a:pt x="4012" y="13469"/>
                    <a:pt x="4090" y="13409"/>
                  </a:cubicBezTo>
                  <a:cubicBezTo>
                    <a:pt x="4537" y="14352"/>
                    <a:pt x="6090" y="18247"/>
                    <a:pt x="9555" y="18247"/>
                  </a:cubicBezTo>
                  <a:cubicBezTo>
                    <a:pt x="9587" y="18247"/>
                    <a:pt x="9620" y="18247"/>
                    <a:pt x="9654" y="18246"/>
                  </a:cubicBezTo>
                  <a:cubicBezTo>
                    <a:pt x="13162" y="18196"/>
                    <a:pt x="14340" y="13384"/>
                    <a:pt x="14641" y="12356"/>
                  </a:cubicBezTo>
                  <a:cubicBezTo>
                    <a:pt x="15582" y="11556"/>
                    <a:pt x="16258" y="7820"/>
                    <a:pt x="15032" y="7820"/>
                  </a:cubicBezTo>
                  <a:cubicBezTo>
                    <a:pt x="14952" y="7820"/>
                    <a:pt x="14863" y="7836"/>
                    <a:pt x="14766" y="7870"/>
                  </a:cubicBezTo>
                  <a:cubicBezTo>
                    <a:pt x="16446" y="75"/>
                    <a:pt x="9328" y="0"/>
                    <a:pt x="932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6451185" y="3633526"/>
              <a:ext cx="468823" cy="737586"/>
            </a:xfrm>
            <a:custGeom>
              <a:rect b="b" l="l" r="r" t="t"/>
              <a:pathLst>
                <a:path extrusionOk="0" h="20978" w="13334">
                  <a:moveTo>
                    <a:pt x="10151" y="0"/>
                  </a:moveTo>
                  <a:lnTo>
                    <a:pt x="10151" y="0"/>
                  </a:lnTo>
                  <a:cubicBezTo>
                    <a:pt x="8305" y="1412"/>
                    <a:pt x="2336" y="1506"/>
                    <a:pt x="777" y="1506"/>
                  </a:cubicBezTo>
                  <a:cubicBezTo>
                    <a:pt x="537" y="1506"/>
                    <a:pt x="402" y="1504"/>
                    <a:pt x="401" y="1504"/>
                  </a:cubicBezTo>
                  <a:lnTo>
                    <a:pt x="401" y="1504"/>
                  </a:lnTo>
                  <a:cubicBezTo>
                    <a:pt x="0" y="6842"/>
                    <a:pt x="9825" y="20978"/>
                    <a:pt x="9825" y="20978"/>
                  </a:cubicBezTo>
                  <a:cubicBezTo>
                    <a:pt x="13334" y="13985"/>
                    <a:pt x="10151" y="1"/>
                    <a:pt x="101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6446790" y="3508391"/>
              <a:ext cx="209765" cy="312080"/>
            </a:xfrm>
            <a:custGeom>
              <a:rect b="b" l="l" r="r" t="t"/>
              <a:pathLst>
                <a:path extrusionOk="0" h="8876" w="5966">
                  <a:moveTo>
                    <a:pt x="953" y="0"/>
                  </a:moveTo>
                  <a:cubicBezTo>
                    <a:pt x="0" y="2231"/>
                    <a:pt x="2156" y="8873"/>
                    <a:pt x="2156" y="8873"/>
                  </a:cubicBezTo>
                  <a:cubicBezTo>
                    <a:pt x="2185" y="8874"/>
                    <a:pt x="2214" y="8875"/>
                    <a:pt x="2243" y="8875"/>
                  </a:cubicBezTo>
                  <a:cubicBezTo>
                    <a:pt x="4189" y="8875"/>
                    <a:pt x="5965" y="4787"/>
                    <a:pt x="5965" y="4787"/>
                  </a:cubicBezTo>
                  <a:cubicBezTo>
                    <a:pt x="1780" y="2883"/>
                    <a:pt x="953" y="1"/>
                    <a:pt x="9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6712037" y="3557721"/>
              <a:ext cx="109277" cy="206249"/>
            </a:xfrm>
            <a:custGeom>
              <a:rect b="b" l="l" r="r" t="t"/>
              <a:pathLst>
                <a:path extrusionOk="0" h="5866" w="3108">
                  <a:moveTo>
                    <a:pt x="2256" y="1"/>
                  </a:moveTo>
                  <a:cubicBezTo>
                    <a:pt x="2256" y="1"/>
                    <a:pt x="1679" y="2031"/>
                    <a:pt x="0" y="2983"/>
                  </a:cubicBezTo>
                  <a:cubicBezTo>
                    <a:pt x="0" y="2983"/>
                    <a:pt x="1504" y="3459"/>
                    <a:pt x="2356" y="5865"/>
                  </a:cubicBezTo>
                  <a:cubicBezTo>
                    <a:pt x="2356" y="5865"/>
                    <a:pt x="3108" y="3334"/>
                    <a:pt x="2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6629200" y="3655536"/>
              <a:ext cx="137476" cy="96971"/>
            </a:xfrm>
            <a:custGeom>
              <a:rect b="b" l="l" r="r" t="t"/>
              <a:pathLst>
                <a:path extrusionOk="0" h="2758" w="3910">
                  <a:moveTo>
                    <a:pt x="2582" y="1"/>
                  </a:moveTo>
                  <a:lnTo>
                    <a:pt x="602" y="452"/>
                  </a:lnTo>
                  <a:cubicBezTo>
                    <a:pt x="0" y="1154"/>
                    <a:pt x="602" y="2407"/>
                    <a:pt x="1053" y="2682"/>
                  </a:cubicBezTo>
                  <a:cubicBezTo>
                    <a:pt x="1140" y="2736"/>
                    <a:pt x="1266" y="2757"/>
                    <a:pt x="1413" y="2757"/>
                  </a:cubicBezTo>
                  <a:cubicBezTo>
                    <a:pt x="2028" y="2757"/>
                    <a:pt x="3008" y="2382"/>
                    <a:pt x="3008" y="2382"/>
                  </a:cubicBezTo>
                  <a:cubicBezTo>
                    <a:pt x="3910" y="377"/>
                    <a:pt x="2582" y="1"/>
                    <a:pt x="25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6599243" y="3739252"/>
              <a:ext cx="315491" cy="682983"/>
            </a:xfrm>
            <a:custGeom>
              <a:rect b="b" l="l" r="r" t="t"/>
              <a:pathLst>
                <a:path extrusionOk="0" h="19425" w="8973">
                  <a:moveTo>
                    <a:pt x="3860" y="1"/>
                  </a:moveTo>
                  <a:lnTo>
                    <a:pt x="1905" y="301"/>
                  </a:lnTo>
                  <a:cubicBezTo>
                    <a:pt x="401" y="3384"/>
                    <a:pt x="0" y="10577"/>
                    <a:pt x="0" y="10577"/>
                  </a:cubicBezTo>
                  <a:lnTo>
                    <a:pt x="5514" y="19424"/>
                  </a:lnTo>
                  <a:lnTo>
                    <a:pt x="6065" y="18372"/>
                  </a:lnTo>
                  <a:cubicBezTo>
                    <a:pt x="8973" y="13008"/>
                    <a:pt x="3860" y="1"/>
                    <a:pt x="38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6345423" y="3507512"/>
              <a:ext cx="447692" cy="914723"/>
            </a:xfrm>
            <a:custGeom>
              <a:rect b="b" l="l" r="r" t="t"/>
              <a:pathLst>
                <a:path extrusionOk="0" h="26016" w="12733">
                  <a:moveTo>
                    <a:pt x="3836" y="0"/>
                  </a:moveTo>
                  <a:cubicBezTo>
                    <a:pt x="3835" y="1"/>
                    <a:pt x="2582" y="2181"/>
                    <a:pt x="1254" y="3309"/>
                  </a:cubicBezTo>
                  <a:cubicBezTo>
                    <a:pt x="1254" y="3309"/>
                    <a:pt x="277" y="5990"/>
                    <a:pt x="402" y="6090"/>
                  </a:cubicBezTo>
                  <a:cubicBezTo>
                    <a:pt x="527" y="6166"/>
                    <a:pt x="1856" y="6817"/>
                    <a:pt x="1856" y="6817"/>
                  </a:cubicBezTo>
                  <a:lnTo>
                    <a:pt x="1" y="8847"/>
                  </a:lnTo>
                  <a:lnTo>
                    <a:pt x="12733" y="26015"/>
                  </a:lnTo>
                  <a:cubicBezTo>
                    <a:pt x="12733" y="26015"/>
                    <a:pt x="9951" y="15289"/>
                    <a:pt x="6492" y="8722"/>
                  </a:cubicBezTo>
                  <a:cubicBezTo>
                    <a:pt x="3435" y="2883"/>
                    <a:pt x="3835" y="1"/>
                    <a:pt x="38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6786049" y="3557721"/>
              <a:ext cx="200939" cy="900623"/>
            </a:xfrm>
            <a:custGeom>
              <a:rect b="b" l="l" r="r" t="t"/>
              <a:pathLst>
                <a:path extrusionOk="0" h="25615" w="5715">
                  <a:moveTo>
                    <a:pt x="151" y="1"/>
                  </a:moveTo>
                  <a:lnTo>
                    <a:pt x="151" y="1"/>
                  </a:lnTo>
                  <a:cubicBezTo>
                    <a:pt x="2456" y="11755"/>
                    <a:pt x="0" y="25615"/>
                    <a:pt x="0" y="25615"/>
                  </a:cubicBezTo>
                  <a:cubicBezTo>
                    <a:pt x="3208" y="20753"/>
                    <a:pt x="5715" y="6517"/>
                    <a:pt x="5715" y="6517"/>
                  </a:cubicBezTo>
                  <a:cubicBezTo>
                    <a:pt x="4762" y="6141"/>
                    <a:pt x="3885" y="5239"/>
                    <a:pt x="3885" y="5239"/>
                  </a:cubicBezTo>
                  <a:cubicBezTo>
                    <a:pt x="4086" y="5164"/>
                    <a:pt x="4436" y="4387"/>
                    <a:pt x="4436" y="4387"/>
                  </a:cubicBezTo>
                  <a:cubicBezTo>
                    <a:pt x="3083" y="3334"/>
                    <a:pt x="151" y="1"/>
                    <a:pt x="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6429175" y="4099677"/>
              <a:ext cx="212402" cy="325371"/>
            </a:xfrm>
            <a:custGeom>
              <a:rect b="b" l="l" r="r" t="t"/>
              <a:pathLst>
                <a:path extrusionOk="0" h="9254" w="6041">
                  <a:moveTo>
                    <a:pt x="1629" y="0"/>
                  </a:moveTo>
                  <a:cubicBezTo>
                    <a:pt x="1629" y="1"/>
                    <a:pt x="0" y="5790"/>
                    <a:pt x="4912" y="9249"/>
                  </a:cubicBezTo>
                  <a:cubicBezTo>
                    <a:pt x="4916" y="9252"/>
                    <a:pt x="4917" y="9253"/>
                    <a:pt x="4917" y="9253"/>
                  </a:cubicBezTo>
                  <a:cubicBezTo>
                    <a:pt x="4919" y="9253"/>
                    <a:pt x="4862" y="9185"/>
                    <a:pt x="4862" y="9098"/>
                  </a:cubicBezTo>
                  <a:cubicBezTo>
                    <a:pt x="4912" y="8422"/>
                    <a:pt x="6040" y="3660"/>
                    <a:pt x="1629" y="0"/>
                  </a:cubicBezTo>
                  <a:close/>
                </a:path>
              </a:pathLst>
            </a:custGeom>
            <a:solidFill>
              <a:srgbClr val="3844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6465284" y="4101435"/>
              <a:ext cx="160400" cy="280260"/>
            </a:xfrm>
            <a:custGeom>
              <a:rect b="b" l="l" r="r" t="t"/>
              <a:pathLst>
                <a:path extrusionOk="0" h="7971" w="4562">
                  <a:moveTo>
                    <a:pt x="752" y="1"/>
                  </a:moveTo>
                  <a:lnTo>
                    <a:pt x="0" y="527"/>
                  </a:lnTo>
                  <a:lnTo>
                    <a:pt x="1479" y="7971"/>
                  </a:lnTo>
                  <a:cubicBezTo>
                    <a:pt x="3534" y="7169"/>
                    <a:pt x="4562" y="5790"/>
                    <a:pt x="4562" y="5790"/>
                  </a:cubicBezTo>
                  <a:cubicBezTo>
                    <a:pt x="3635" y="2306"/>
                    <a:pt x="853" y="51"/>
                    <a:pt x="7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614222" y="3677581"/>
              <a:ext cx="141027" cy="151610"/>
            </a:xfrm>
            <a:custGeom>
              <a:rect b="b" l="l" r="r" t="t"/>
              <a:pathLst>
                <a:path extrusionOk="0" h="4312" w="4011">
                  <a:moveTo>
                    <a:pt x="2005" y="0"/>
                  </a:moveTo>
                  <a:cubicBezTo>
                    <a:pt x="952" y="0"/>
                    <a:pt x="100" y="1078"/>
                    <a:pt x="25" y="2131"/>
                  </a:cubicBezTo>
                  <a:cubicBezTo>
                    <a:pt x="0" y="2206"/>
                    <a:pt x="0" y="2256"/>
                    <a:pt x="0" y="2306"/>
                  </a:cubicBezTo>
                  <a:cubicBezTo>
                    <a:pt x="0" y="2356"/>
                    <a:pt x="0" y="2406"/>
                    <a:pt x="0" y="2431"/>
                  </a:cubicBezTo>
                  <a:cubicBezTo>
                    <a:pt x="50" y="2958"/>
                    <a:pt x="276" y="3409"/>
                    <a:pt x="627" y="3760"/>
                  </a:cubicBezTo>
                  <a:cubicBezTo>
                    <a:pt x="852" y="3985"/>
                    <a:pt x="1128" y="4136"/>
                    <a:pt x="1429" y="4236"/>
                  </a:cubicBezTo>
                  <a:cubicBezTo>
                    <a:pt x="1454" y="4236"/>
                    <a:pt x="1504" y="4261"/>
                    <a:pt x="1529" y="4261"/>
                  </a:cubicBezTo>
                  <a:cubicBezTo>
                    <a:pt x="1679" y="4311"/>
                    <a:pt x="1830" y="4311"/>
                    <a:pt x="2005" y="4311"/>
                  </a:cubicBezTo>
                  <a:cubicBezTo>
                    <a:pt x="2181" y="4311"/>
                    <a:pt x="2331" y="4311"/>
                    <a:pt x="2506" y="4261"/>
                  </a:cubicBezTo>
                  <a:cubicBezTo>
                    <a:pt x="2531" y="4261"/>
                    <a:pt x="2556" y="4236"/>
                    <a:pt x="2582" y="4236"/>
                  </a:cubicBezTo>
                  <a:cubicBezTo>
                    <a:pt x="2907" y="4136"/>
                    <a:pt x="3183" y="3985"/>
                    <a:pt x="3409" y="3760"/>
                  </a:cubicBezTo>
                  <a:cubicBezTo>
                    <a:pt x="3760" y="3409"/>
                    <a:pt x="3985" y="2958"/>
                    <a:pt x="4010" y="2431"/>
                  </a:cubicBezTo>
                  <a:cubicBezTo>
                    <a:pt x="4010" y="2406"/>
                    <a:pt x="4010" y="2356"/>
                    <a:pt x="4010" y="2306"/>
                  </a:cubicBezTo>
                  <a:cubicBezTo>
                    <a:pt x="4010" y="2256"/>
                    <a:pt x="4010" y="2206"/>
                    <a:pt x="4010" y="2131"/>
                  </a:cubicBezTo>
                  <a:cubicBezTo>
                    <a:pt x="3910" y="1078"/>
                    <a:pt x="3058" y="0"/>
                    <a:pt x="2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6635353" y="3808869"/>
              <a:ext cx="98729" cy="18564"/>
            </a:xfrm>
            <a:custGeom>
              <a:rect b="b" l="l" r="r" t="t"/>
              <a:pathLst>
                <a:path extrusionOk="0" h="528" w="2808">
                  <a:moveTo>
                    <a:pt x="1" y="1"/>
                  </a:moveTo>
                  <a:lnTo>
                    <a:pt x="151" y="527"/>
                  </a:lnTo>
                  <a:lnTo>
                    <a:pt x="2657" y="527"/>
                  </a:lnTo>
                  <a:lnTo>
                    <a:pt x="28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6614222" y="3752472"/>
              <a:ext cx="141027" cy="10618"/>
            </a:xfrm>
            <a:custGeom>
              <a:rect b="b" l="l" r="r" t="t"/>
              <a:pathLst>
                <a:path extrusionOk="0" h="302" w="4011">
                  <a:moveTo>
                    <a:pt x="25" y="1"/>
                  </a:moveTo>
                  <a:cubicBezTo>
                    <a:pt x="0" y="76"/>
                    <a:pt x="0" y="126"/>
                    <a:pt x="0" y="176"/>
                  </a:cubicBezTo>
                  <a:cubicBezTo>
                    <a:pt x="0" y="226"/>
                    <a:pt x="0" y="276"/>
                    <a:pt x="0" y="301"/>
                  </a:cubicBezTo>
                  <a:lnTo>
                    <a:pt x="4010" y="301"/>
                  </a:lnTo>
                  <a:cubicBezTo>
                    <a:pt x="4010" y="276"/>
                    <a:pt x="4010" y="226"/>
                    <a:pt x="4010" y="176"/>
                  </a:cubicBezTo>
                  <a:cubicBezTo>
                    <a:pt x="4010" y="126"/>
                    <a:pt x="4010" y="76"/>
                    <a:pt x="4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6640627" y="3826484"/>
              <a:ext cx="88181" cy="251183"/>
            </a:xfrm>
            <a:custGeom>
              <a:rect b="b" l="l" r="r" t="t"/>
              <a:pathLst>
                <a:path extrusionOk="0" h="7144" w="2508">
                  <a:moveTo>
                    <a:pt x="1" y="1"/>
                  </a:moveTo>
                  <a:lnTo>
                    <a:pt x="302" y="6818"/>
                  </a:lnTo>
                  <a:cubicBezTo>
                    <a:pt x="327" y="6993"/>
                    <a:pt x="427" y="7144"/>
                    <a:pt x="552" y="7144"/>
                  </a:cubicBezTo>
                  <a:lnTo>
                    <a:pt x="1956" y="7144"/>
                  </a:lnTo>
                  <a:cubicBezTo>
                    <a:pt x="2081" y="7144"/>
                    <a:pt x="2206" y="6993"/>
                    <a:pt x="2206" y="6818"/>
                  </a:cubicBezTo>
                  <a:lnTo>
                    <a:pt x="25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6653847" y="4064412"/>
              <a:ext cx="61741" cy="82872"/>
            </a:xfrm>
            <a:custGeom>
              <a:rect b="b" l="l" r="r" t="t"/>
              <a:pathLst>
                <a:path extrusionOk="0" h="2357" w="1756">
                  <a:moveTo>
                    <a:pt x="277" y="1"/>
                  </a:moveTo>
                  <a:cubicBezTo>
                    <a:pt x="126" y="1"/>
                    <a:pt x="1" y="176"/>
                    <a:pt x="26" y="377"/>
                  </a:cubicBezTo>
                  <a:lnTo>
                    <a:pt x="126" y="2031"/>
                  </a:lnTo>
                  <a:cubicBezTo>
                    <a:pt x="126" y="2206"/>
                    <a:pt x="252" y="2357"/>
                    <a:pt x="377" y="2357"/>
                  </a:cubicBezTo>
                  <a:lnTo>
                    <a:pt x="1379" y="2357"/>
                  </a:lnTo>
                  <a:cubicBezTo>
                    <a:pt x="1530" y="2357"/>
                    <a:pt x="1630" y="2206"/>
                    <a:pt x="1630" y="2031"/>
                  </a:cubicBezTo>
                  <a:lnTo>
                    <a:pt x="1755" y="377"/>
                  </a:lnTo>
                  <a:cubicBezTo>
                    <a:pt x="1755" y="176"/>
                    <a:pt x="1655" y="1"/>
                    <a:pt x="1505" y="1"/>
                  </a:cubicBez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6676771" y="4146370"/>
              <a:ext cx="15892" cy="27354"/>
            </a:xfrm>
            <a:custGeom>
              <a:rect b="b" l="l" r="r" t="t"/>
              <a:pathLst>
                <a:path extrusionOk="0" h="778" w="452">
                  <a:moveTo>
                    <a:pt x="1" y="1"/>
                  </a:moveTo>
                  <a:lnTo>
                    <a:pt x="1" y="552"/>
                  </a:lnTo>
                  <a:cubicBezTo>
                    <a:pt x="1" y="677"/>
                    <a:pt x="101" y="778"/>
                    <a:pt x="226" y="778"/>
                  </a:cubicBezTo>
                  <a:cubicBezTo>
                    <a:pt x="351" y="778"/>
                    <a:pt x="452" y="677"/>
                    <a:pt x="452" y="552"/>
                  </a:cubicBezTo>
                  <a:lnTo>
                    <a:pt x="452" y="1"/>
                  </a:ln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466620" y="3897683"/>
              <a:ext cx="324738" cy="347064"/>
            </a:xfrm>
            <a:custGeom>
              <a:rect b="b" l="l" r="r" t="t"/>
              <a:pathLst>
                <a:path extrusionOk="0" h="9871" w="9236">
                  <a:moveTo>
                    <a:pt x="6881" y="1"/>
                  </a:moveTo>
                  <a:cubicBezTo>
                    <a:pt x="5481" y="1"/>
                    <a:pt x="3728" y="1207"/>
                    <a:pt x="3020" y="2512"/>
                  </a:cubicBezTo>
                  <a:cubicBezTo>
                    <a:pt x="1892" y="4618"/>
                    <a:pt x="815" y="5796"/>
                    <a:pt x="815" y="5796"/>
                  </a:cubicBezTo>
                  <a:cubicBezTo>
                    <a:pt x="0" y="7703"/>
                    <a:pt x="2037" y="9871"/>
                    <a:pt x="2353" y="9871"/>
                  </a:cubicBezTo>
                  <a:cubicBezTo>
                    <a:pt x="2378" y="9871"/>
                    <a:pt x="2392" y="9858"/>
                    <a:pt x="2394" y="9831"/>
                  </a:cubicBezTo>
                  <a:cubicBezTo>
                    <a:pt x="2419" y="9480"/>
                    <a:pt x="4524" y="9304"/>
                    <a:pt x="5577" y="8803"/>
                  </a:cubicBezTo>
                  <a:cubicBezTo>
                    <a:pt x="6604" y="8327"/>
                    <a:pt x="7356" y="6773"/>
                    <a:pt x="7356" y="6773"/>
                  </a:cubicBezTo>
                  <a:cubicBezTo>
                    <a:pt x="7356" y="6773"/>
                    <a:pt x="8434" y="6748"/>
                    <a:pt x="8709" y="6297"/>
                  </a:cubicBezTo>
                  <a:cubicBezTo>
                    <a:pt x="8985" y="5846"/>
                    <a:pt x="8785" y="5269"/>
                    <a:pt x="8785" y="5269"/>
                  </a:cubicBezTo>
                  <a:cubicBezTo>
                    <a:pt x="9110" y="4442"/>
                    <a:pt x="8785" y="3615"/>
                    <a:pt x="8785" y="3615"/>
                  </a:cubicBezTo>
                  <a:cubicBezTo>
                    <a:pt x="9236" y="2963"/>
                    <a:pt x="8734" y="1886"/>
                    <a:pt x="8734" y="1886"/>
                  </a:cubicBezTo>
                  <a:lnTo>
                    <a:pt x="8709" y="1510"/>
                  </a:lnTo>
                  <a:cubicBezTo>
                    <a:pt x="8420" y="426"/>
                    <a:pt x="7713" y="1"/>
                    <a:pt x="6881" y="1"/>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6415357" y="4101400"/>
              <a:ext cx="190075" cy="261837"/>
            </a:xfrm>
            <a:custGeom>
              <a:rect b="b" l="l" r="r" t="t"/>
              <a:pathLst>
                <a:path extrusionOk="0" h="7447" w="5406">
                  <a:moveTo>
                    <a:pt x="2178" y="0"/>
                  </a:moveTo>
                  <a:cubicBezTo>
                    <a:pt x="2176" y="0"/>
                    <a:pt x="2174" y="1"/>
                    <a:pt x="2172" y="2"/>
                  </a:cubicBezTo>
                  <a:cubicBezTo>
                    <a:pt x="1" y="861"/>
                    <a:pt x="420" y="7446"/>
                    <a:pt x="2304" y="7446"/>
                  </a:cubicBezTo>
                  <a:cubicBezTo>
                    <a:pt x="2398" y="7446"/>
                    <a:pt x="2497" y="7430"/>
                    <a:pt x="2598" y="7395"/>
                  </a:cubicBezTo>
                  <a:cubicBezTo>
                    <a:pt x="4754" y="6668"/>
                    <a:pt x="5405" y="5340"/>
                    <a:pt x="5405" y="5340"/>
                  </a:cubicBezTo>
                  <a:cubicBezTo>
                    <a:pt x="3072" y="3900"/>
                    <a:pt x="2386" y="0"/>
                    <a:pt x="21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5978845" y="3763934"/>
              <a:ext cx="623070" cy="796901"/>
            </a:xfrm>
            <a:custGeom>
              <a:rect b="b" l="l" r="r" t="t"/>
              <a:pathLst>
                <a:path extrusionOk="0" h="22665" w="17721">
                  <a:moveTo>
                    <a:pt x="3760" y="0"/>
                  </a:moveTo>
                  <a:cubicBezTo>
                    <a:pt x="2883" y="502"/>
                    <a:pt x="2307" y="928"/>
                    <a:pt x="2256" y="1128"/>
                  </a:cubicBezTo>
                  <a:cubicBezTo>
                    <a:pt x="2031" y="2131"/>
                    <a:pt x="427" y="13559"/>
                    <a:pt x="327" y="14387"/>
                  </a:cubicBezTo>
                  <a:cubicBezTo>
                    <a:pt x="51" y="14863"/>
                    <a:pt x="1" y="21078"/>
                    <a:pt x="427" y="21630"/>
                  </a:cubicBezTo>
                  <a:cubicBezTo>
                    <a:pt x="427" y="21647"/>
                    <a:pt x="1865" y="22665"/>
                    <a:pt x="4538" y="22665"/>
                  </a:cubicBezTo>
                  <a:cubicBezTo>
                    <a:pt x="5811" y="22665"/>
                    <a:pt x="7363" y="22434"/>
                    <a:pt x="9174" y="21755"/>
                  </a:cubicBezTo>
                  <a:cubicBezTo>
                    <a:pt x="14813" y="19675"/>
                    <a:pt x="17720" y="18798"/>
                    <a:pt x="17720" y="18798"/>
                  </a:cubicBezTo>
                  <a:cubicBezTo>
                    <a:pt x="14813" y="17093"/>
                    <a:pt x="14562" y="11279"/>
                    <a:pt x="14437" y="9524"/>
                  </a:cubicBezTo>
                  <a:cubicBezTo>
                    <a:pt x="13234" y="9825"/>
                    <a:pt x="7971" y="13309"/>
                    <a:pt x="7971" y="13309"/>
                  </a:cubicBezTo>
                  <a:cubicBezTo>
                    <a:pt x="7971" y="13309"/>
                    <a:pt x="8522" y="7143"/>
                    <a:pt x="7695" y="4061"/>
                  </a:cubicBezTo>
                  <a:cubicBezTo>
                    <a:pt x="6918" y="1078"/>
                    <a:pt x="4838" y="502"/>
                    <a:pt x="3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6667067" y="3948981"/>
              <a:ext cx="105796" cy="17650"/>
            </a:xfrm>
            <a:custGeom>
              <a:rect b="b" l="l" r="r" t="t"/>
              <a:pathLst>
                <a:path extrusionOk="0" h="502" w="3009">
                  <a:moveTo>
                    <a:pt x="2357" y="1"/>
                  </a:moveTo>
                  <a:cubicBezTo>
                    <a:pt x="2131" y="1"/>
                    <a:pt x="1931" y="26"/>
                    <a:pt x="1705" y="26"/>
                  </a:cubicBezTo>
                  <a:lnTo>
                    <a:pt x="1705" y="51"/>
                  </a:lnTo>
                  <a:lnTo>
                    <a:pt x="853" y="251"/>
                  </a:lnTo>
                  <a:lnTo>
                    <a:pt x="1" y="477"/>
                  </a:lnTo>
                  <a:lnTo>
                    <a:pt x="26" y="502"/>
                  </a:lnTo>
                  <a:lnTo>
                    <a:pt x="878" y="352"/>
                  </a:lnTo>
                  <a:lnTo>
                    <a:pt x="1730" y="201"/>
                  </a:lnTo>
                  <a:lnTo>
                    <a:pt x="1705" y="201"/>
                  </a:lnTo>
                  <a:cubicBezTo>
                    <a:pt x="1931" y="201"/>
                    <a:pt x="2156" y="201"/>
                    <a:pt x="2357" y="176"/>
                  </a:cubicBezTo>
                  <a:cubicBezTo>
                    <a:pt x="2582" y="151"/>
                    <a:pt x="2808" y="126"/>
                    <a:pt x="3008" y="76"/>
                  </a:cubicBezTo>
                  <a:lnTo>
                    <a:pt x="3008" y="51"/>
                  </a:lnTo>
                  <a:cubicBezTo>
                    <a:pt x="2783" y="26"/>
                    <a:pt x="2582" y="1"/>
                    <a:pt x="2357"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6697023" y="4004499"/>
              <a:ext cx="78477" cy="20322"/>
            </a:xfrm>
            <a:custGeom>
              <a:rect b="b" l="l" r="r" t="t"/>
              <a:pathLst>
                <a:path extrusionOk="0" h="578" w="2232">
                  <a:moveTo>
                    <a:pt x="1555" y="1"/>
                  </a:moveTo>
                  <a:cubicBezTo>
                    <a:pt x="1405" y="26"/>
                    <a:pt x="1279" y="76"/>
                    <a:pt x="1154" y="126"/>
                  </a:cubicBezTo>
                  <a:lnTo>
                    <a:pt x="778" y="226"/>
                  </a:lnTo>
                  <a:cubicBezTo>
                    <a:pt x="502" y="301"/>
                    <a:pt x="252" y="402"/>
                    <a:pt x="1" y="477"/>
                  </a:cubicBezTo>
                  <a:cubicBezTo>
                    <a:pt x="277" y="427"/>
                    <a:pt x="527" y="402"/>
                    <a:pt x="803" y="326"/>
                  </a:cubicBezTo>
                  <a:lnTo>
                    <a:pt x="1204" y="251"/>
                  </a:lnTo>
                  <a:cubicBezTo>
                    <a:pt x="1310" y="230"/>
                    <a:pt x="1417" y="209"/>
                    <a:pt x="1523" y="187"/>
                  </a:cubicBezTo>
                  <a:lnTo>
                    <a:pt x="1523" y="187"/>
                  </a:lnTo>
                  <a:cubicBezTo>
                    <a:pt x="1640" y="259"/>
                    <a:pt x="1737" y="330"/>
                    <a:pt x="1856" y="402"/>
                  </a:cubicBezTo>
                  <a:cubicBezTo>
                    <a:pt x="1956" y="452"/>
                    <a:pt x="2081" y="527"/>
                    <a:pt x="2207" y="577"/>
                  </a:cubicBezTo>
                  <a:lnTo>
                    <a:pt x="2232" y="552"/>
                  </a:lnTo>
                  <a:cubicBezTo>
                    <a:pt x="2131" y="452"/>
                    <a:pt x="2031" y="352"/>
                    <a:pt x="1931" y="276"/>
                  </a:cubicBezTo>
                  <a:cubicBezTo>
                    <a:pt x="1831" y="176"/>
                    <a:pt x="1730" y="101"/>
                    <a:pt x="1630" y="26"/>
                  </a:cubicBezTo>
                  <a:lnTo>
                    <a:pt x="1580" y="1"/>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6709365" y="4068842"/>
              <a:ext cx="66136" cy="14134"/>
            </a:xfrm>
            <a:custGeom>
              <a:rect b="b" l="l" r="r" t="t"/>
              <a:pathLst>
                <a:path extrusionOk="0" h="402" w="1881">
                  <a:moveTo>
                    <a:pt x="1354" y="0"/>
                  </a:moveTo>
                  <a:cubicBezTo>
                    <a:pt x="1254" y="25"/>
                    <a:pt x="1129" y="50"/>
                    <a:pt x="1028" y="75"/>
                  </a:cubicBezTo>
                  <a:lnTo>
                    <a:pt x="678" y="126"/>
                  </a:lnTo>
                  <a:cubicBezTo>
                    <a:pt x="452" y="176"/>
                    <a:pt x="226" y="226"/>
                    <a:pt x="1" y="276"/>
                  </a:cubicBezTo>
                  <a:lnTo>
                    <a:pt x="1" y="301"/>
                  </a:lnTo>
                  <a:cubicBezTo>
                    <a:pt x="226" y="276"/>
                    <a:pt x="452" y="276"/>
                    <a:pt x="703" y="251"/>
                  </a:cubicBezTo>
                  <a:lnTo>
                    <a:pt x="1028" y="226"/>
                  </a:lnTo>
                  <a:cubicBezTo>
                    <a:pt x="1152" y="226"/>
                    <a:pt x="1275" y="202"/>
                    <a:pt x="1374" y="201"/>
                  </a:cubicBezTo>
                  <a:lnTo>
                    <a:pt x="1374" y="201"/>
                  </a:lnTo>
                  <a:cubicBezTo>
                    <a:pt x="1535" y="289"/>
                    <a:pt x="1695" y="355"/>
                    <a:pt x="1856" y="401"/>
                  </a:cubicBezTo>
                  <a:lnTo>
                    <a:pt x="1881" y="401"/>
                  </a:lnTo>
                  <a:cubicBezTo>
                    <a:pt x="1730" y="251"/>
                    <a:pt x="1580" y="126"/>
                    <a:pt x="1429" y="25"/>
                  </a:cubicBezTo>
                  <a:lnTo>
                    <a:pt x="1404" y="0"/>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6367469" y="2974452"/>
              <a:ext cx="537561" cy="345025"/>
            </a:xfrm>
            <a:custGeom>
              <a:rect b="b" l="l" r="r" t="t"/>
              <a:pathLst>
                <a:path extrusionOk="0" h="9813" w="15289">
                  <a:moveTo>
                    <a:pt x="7514" y="1"/>
                  </a:moveTo>
                  <a:cubicBezTo>
                    <a:pt x="5772" y="1"/>
                    <a:pt x="4246" y="427"/>
                    <a:pt x="3710" y="926"/>
                  </a:cubicBezTo>
                  <a:cubicBezTo>
                    <a:pt x="2532" y="2003"/>
                    <a:pt x="1" y="700"/>
                    <a:pt x="1229" y="8369"/>
                  </a:cubicBezTo>
                  <a:cubicBezTo>
                    <a:pt x="1229" y="8369"/>
                    <a:pt x="1348" y="8321"/>
                    <a:pt x="1528" y="8321"/>
                  </a:cubicBezTo>
                  <a:cubicBezTo>
                    <a:pt x="1883" y="8321"/>
                    <a:pt x="2475" y="8508"/>
                    <a:pt x="2858" y="9622"/>
                  </a:cubicBezTo>
                  <a:cubicBezTo>
                    <a:pt x="2858" y="9622"/>
                    <a:pt x="2996" y="9812"/>
                    <a:pt x="3095" y="9812"/>
                  </a:cubicBezTo>
                  <a:cubicBezTo>
                    <a:pt x="3164" y="9812"/>
                    <a:pt x="3215" y="9718"/>
                    <a:pt x="3183" y="9397"/>
                  </a:cubicBezTo>
                  <a:cubicBezTo>
                    <a:pt x="3008" y="7893"/>
                    <a:pt x="2381" y="4560"/>
                    <a:pt x="3183" y="4109"/>
                  </a:cubicBezTo>
                  <a:lnTo>
                    <a:pt x="3183" y="4109"/>
                  </a:lnTo>
                  <a:cubicBezTo>
                    <a:pt x="2858" y="5111"/>
                    <a:pt x="3083" y="5412"/>
                    <a:pt x="3108" y="5662"/>
                  </a:cubicBezTo>
                  <a:cubicBezTo>
                    <a:pt x="5690" y="5637"/>
                    <a:pt x="6366" y="4109"/>
                    <a:pt x="7519" y="4109"/>
                  </a:cubicBezTo>
                  <a:cubicBezTo>
                    <a:pt x="7344" y="4660"/>
                    <a:pt x="6868" y="5011"/>
                    <a:pt x="6141" y="5236"/>
                  </a:cubicBezTo>
                  <a:cubicBezTo>
                    <a:pt x="6430" y="5385"/>
                    <a:pt x="6869" y="5454"/>
                    <a:pt x="7386" y="5454"/>
                  </a:cubicBezTo>
                  <a:cubicBezTo>
                    <a:pt x="8614" y="5454"/>
                    <a:pt x="10282" y="5062"/>
                    <a:pt x="11429" y="4409"/>
                  </a:cubicBezTo>
                  <a:cubicBezTo>
                    <a:pt x="11578" y="4324"/>
                    <a:pt x="11706" y="4285"/>
                    <a:pt x="11816" y="4285"/>
                  </a:cubicBezTo>
                  <a:cubicBezTo>
                    <a:pt x="12777" y="4285"/>
                    <a:pt x="12392" y="7298"/>
                    <a:pt x="13359" y="9322"/>
                  </a:cubicBezTo>
                  <a:cubicBezTo>
                    <a:pt x="13359" y="9322"/>
                    <a:pt x="15289" y="3758"/>
                    <a:pt x="12457" y="1502"/>
                  </a:cubicBezTo>
                  <a:cubicBezTo>
                    <a:pt x="11068" y="396"/>
                    <a:pt x="9191" y="1"/>
                    <a:pt x="7514" y="1"/>
                  </a:cubicBezTo>
                  <a:close/>
                </a:path>
              </a:pathLst>
            </a:custGeom>
            <a:solidFill>
              <a:srgbClr val="573D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6818642" y="3278726"/>
              <a:ext cx="50279" cy="118665"/>
            </a:xfrm>
            <a:custGeom>
              <a:rect b="b" l="l" r="r" t="t"/>
              <a:pathLst>
                <a:path extrusionOk="0" h="3375" w="1430">
                  <a:moveTo>
                    <a:pt x="766" y="0"/>
                  </a:moveTo>
                  <a:cubicBezTo>
                    <a:pt x="531" y="0"/>
                    <a:pt x="352" y="592"/>
                    <a:pt x="352" y="592"/>
                  </a:cubicBezTo>
                  <a:cubicBezTo>
                    <a:pt x="377" y="2021"/>
                    <a:pt x="1" y="3374"/>
                    <a:pt x="1" y="3374"/>
                  </a:cubicBezTo>
                  <a:cubicBezTo>
                    <a:pt x="602" y="3224"/>
                    <a:pt x="1429" y="1144"/>
                    <a:pt x="1028" y="267"/>
                  </a:cubicBezTo>
                  <a:cubicBezTo>
                    <a:pt x="937" y="72"/>
                    <a:pt x="848" y="0"/>
                    <a:pt x="766" y="0"/>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6408219" y="3298205"/>
              <a:ext cx="67683" cy="127209"/>
            </a:xfrm>
            <a:custGeom>
              <a:rect b="b" l="l" r="r" t="t"/>
              <a:pathLst>
                <a:path extrusionOk="0" h="3618" w="1925">
                  <a:moveTo>
                    <a:pt x="598" y="1"/>
                  </a:moveTo>
                  <a:cubicBezTo>
                    <a:pt x="425" y="1"/>
                    <a:pt x="260" y="185"/>
                    <a:pt x="145" y="715"/>
                  </a:cubicBezTo>
                  <a:cubicBezTo>
                    <a:pt x="0" y="1376"/>
                    <a:pt x="978" y="3617"/>
                    <a:pt x="1593" y="3617"/>
                  </a:cubicBezTo>
                  <a:cubicBezTo>
                    <a:pt x="1725" y="3617"/>
                    <a:pt x="1840" y="3515"/>
                    <a:pt x="1924" y="3271"/>
                  </a:cubicBezTo>
                  <a:lnTo>
                    <a:pt x="1423" y="941"/>
                  </a:lnTo>
                  <a:cubicBezTo>
                    <a:pt x="1423" y="941"/>
                    <a:pt x="989" y="1"/>
                    <a:pt x="598" y="1"/>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7591459" y="3290716"/>
              <a:ext cx="276744" cy="727179"/>
            </a:xfrm>
            <a:custGeom>
              <a:rect b="b" l="l" r="r" t="t"/>
              <a:pathLst>
                <a:path extrusionOk="0" h="20682" w="7871">
                  <a:moveTo>
                    <a:pt x="3978" y="0"/>
                  </a:moveTo>
                  <a:cubicBezTo>
                    <a:pt x="3266" y="0"/>
                    <a:pt x="2843" y="6647"/>
                    <a:pt x="2185" y="6647"/>
                  </a:cubicBezTo>
                  <a:cubicBezTo>
                    <a:pt x="2175" y="6647"/>
                    <a:pt x="2166" y="6645"/>
                    <a:pt x="2156" y="6642"/>
                  </a:cubicBezTo>
                  <a:cubicBezTo>
                    <a:pt x="1479" y="6417"/>
                    <a:pt x="1730" y="4688"/>
                    <a:pt x="1755" y="4111"/>
                  </a:cubicBezTo>
                  <a:cubicBezTo>
                    <a:pt x="1780" y="3548"/>
                    <a:pt x="1469" y="2505"/>
                    <a:pt x="776" y="2505"/>
                  </a:cubicBezTo>
                  <a:cubicBezTo>
                    <a:pt x="760" y="2505"/>
                    <a:pt x="744" y="2506"/>
                    <a:pt x="728" y="2507"/>
                  </a:cubicBezTo>
                  <a:cubicBezTo>
                    <a:pt x="26" y="2532"/>
                    <a:pt x="352" y="4713"/>
                    <a:pt x="327" y="4988"/>
                  </a:cubicBezTo>
                  <a:cubicBezTo>
                    <a:pt x="201" y="6617"/>
                    <a:pt x="51" y="7444"/>
                    <a:pt x="26" y="8622"/>
                  </a:cubicBezTo>
                  <a:cubicBezTo>
                    <a:pt x="1" y="10853"/>
                    <a:pt x="1078" y="12231"/>
                    <a:pt x="1078" y="12231"/>
                  </a:cubicBezTo>
                  <a:lnTo>
                    <a:pt x="728" y="13986"/>
                  </a:lnTo>
                  <a:cubicBezTo>
                    <a:pt x="728" y="13986"/>
                    <a:pt x="2733" y="20477"/>
                    <a:pt x="3384" y="20678"/>
                  </a:cubicBezTo>
                  <a:cubicBezTo>
                    <a:pt x="3394" y="20680"/>
                    <a:pt x="3404" y="20682"/>
                    <a:pt x="3413" y="20682"/>
                  </a:cubicBezTo>
                  <a:cubicBezTo>
                    <a:pt x="4083" y="20682"/>
                    <a:pt x="4846" y="13950"/>
                    <a:pt x="5414" y="13184"/>
                  </a:cubicBezTo>
                  <a:cubicBezTo>
                    <a:pt x="6016" y="12407"/>
                    <a:pt x="6642" y="11229"/>
                    <a:pt x="7244" y="8798"/>
                  </a:cubicBezTo>
                  <a:cubicBezTo>
                    <a:pt x="7870" y="6392"/>
                    <a:pt x="7144" y="6141"/>
                    <a:pt x="6743" y="5840"/>
                  </a:cubicBezTo>
                  <a:cubicBezTo>
                    <a:pt x="6793" y="5339"/>
                    <a:pt x="6642" y="4913"/>
                    <a:pt x="6542" y="4562"/>
                  </a:cubicBezTo>
                  <a:cubicBezTo>
                    <a:pt x="6342" y="3911"/>
                    <a:pt x="6041" y="3735"/>
                    <a:pt x="5690" y="3510"/>
                  </a:cubicBezTo>
                  <a:cubicBezTo>
                    <a:pt x="5740" y="2382"/>
                    <a:pt x="5966" y="1530"/>
                    <a:pt x="5013" y="803"/>
                  </a:cubicBezTo>
                  <a:cubicBezTo>
                    <a:pt x="4888" y="327"/>
                    <a:pt x="4713" y="76"/>
                    <a:pt x="3986" y="1"/>
                  </a:cubicBezTo>
                  <a:cubicBezTo>
                    <a:pt x="3983" y="1"/>
                    <a:pt x="3980" y="0"/>
                    <a:pt x="397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7765079" y="3410612"/>
              <a:ext cx="28233" cy="136597"/>
            </a:xfrm>
            <a:custGeom>
              <a:rect b="b" l="l" r="r" t="t"/>
              <a:pathLst>
                <a:path extrusionOk="0" h="3885" w="803">
                  <a:moveTo>
                    <a:pt x="424" y="0"/>
                  </a:moveTo>
                  <a:cubicBezTo>
                    <a:pt x="336" y="0"/>
                    <a:pt x="249" y="22"/>
                    <a:pt x="176" y="74"/>
                  </a:cubicBezTo>
                  <a:cubicBezTo>
                    <a:pt x="75" y="150"/>
                    <a:pt x="0" y="250"/>
                    <a:pt x="0" y="375"/>
                  </a:cubicBezTo>
                  <a:cubicBezTo>
                    <a:pt x="0" y="501"/>
                    <a:pt x="50" y="626"/>
                    <a:pt x="100" y="701"/>
                  </a:cubicBezTo>
                  <a:cubicBezTo>
                    <a:pt x="176" y="877"/>
                    <a:pt x="251" y="1052"/>
                    <a:pt x="326" y="1227"/>
                  </a:cubicBezTo>
                  <a:cubicBezTo>
                    <a:pt x="420" y="1415"/>
                    <a:pt x="469" y="1580"/>
                    <a:pt x="619" y="1744"/>
                  </a:cubicBezTo>
                  <a:lnTo>
                    <a:pt x="619" y="1744"/>
                  </a:lnTo>
                  <a:cubicBezTo>
                    <a:pt x="548" y="2105"/>
                    <a:pt x="500" y="2444"/>
                    <a:pt x="451" y="2806"/>
                  </a:cubicBezTo>
                  <a:cubicBezTo>
                    <a:pt x="401" y="3182"/>
                    <a:pt x="351" y="3533"/>
                    <a:pt x="226" y="3884"/>
                  </a:cubicBezTo>
                  <a:cubicBezTo>
                    <a:pt x="426" y="3558"/>
                    <a:pt x="501" y="3207"/>
                    <a:pt x="577" y="2831"/>
                  </a:cubicBezTo>
                  <a:cubicBezTo>
                    <a:pt x="677" y="2481"/>
                    <a:pt x="727" y="2105"/>
                    <a:pt x="802" y="1729"/>
                  </a:cubicBezTo>
                  <a:lnTo>
                    <a:pt x="802" y="1704"/>
                  </a:lnTo>
                  <a:lnTo>
                    <a:pt x="777" y="1653"/>
                  </a:lnTo>
                  <a:cubicBezTo>
                    <a:pt x="652" y="1528"/>
                    <a:pt x="577" y="1353"/>
                    <a:pt x="476" y="1177"/>
                  </a:cubicBezTo>
                  <a:cubicBezTo>
                    <a:pt x="401" y="977"/>
                    <a:pt x="326" y="801"/>
                    <a:pt x="226" y="626"/>
                  </a:cubicBezTo>
                  <a:cubicBezTo>
                    <a:pt x="176" y="526"/>
                    <a:pt x="125" y="476"/>
                    <a:pt x="125" y="375"/>
                  </a:cubicBezTo>
                  <a:cubicBezTo>
                    <a:pt x="125" y="300"/>
                    <a:pt x="150" y="225"/>
                    <a:pt x="226" y="175"/>
                  </a:cubicBezTo>
                  <a:cubicBezTo>
                    <a:pt x="304" y="96"/>
                    <a:pt x="421" y="57"/>
                    <a:pt x="541" y="57"/>
                  </a:cubicBezTo>
                  <a:cubicBezTo>
                    <a:pt x="613" y="57"/>
                    <a:pt x="686" y="71"/>
                    <a:pt x="752" y="100"/>
                  </a:cubicBezTo>
                  <a:cubicBezTo>
                    <a:pt x="665" y="41"/>
                    <a:pt x="544" y="0"/>
                    <a:pt x="424"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7805583" y="3495101"/>
              <a:ext cx="20322" cy="78512"/>
            </a:xfrm>
            <a:custGeom>
              <a:rect b="b" l="l" r="r" t="t"/>
              <a:pathLst>
                <a:path extrusionOk="0" h="2233" w="578">
                  <a:moveTo>
                    <a:pt x="480" y="1"/>
                  </a:moveTo>
                  <a:cubicBezTo>
                    <a:pt x="380" y="1"/>
                    <a:pt x="277" y="71"/>
                    <a:pt x="201" y="128"/>
                  </a:cubicBezTo>
                  <a:cubicBezTo>
                    <a:pt x="101" y="228"/>
                    <a:pt x="1" y="353"/>
                    <a:pt x="26" y="529"/>
                  </a:cubicBezTo>
                  <a:cubicBezTo>
                    <a:pt x="26" y="604"/>
                    <a:pt x="76" y="654"/>
                    <a:pt x="101" y="729"/>
                  </a:cubicBezTo>
                  <a:lnTo>
                    <a:pt x="176" y="905"/>
                  </a:lnTo>
                  <a:cubicBezTo>
                    <a:pt x="245" y="1018"/>
                    <a:pt x="292" y="1132"/>
                    <a:pt x="375" y="1245"/>
                  </a:cubicBezTo>
                  <a:lnTo>
                    <a:pt x="375" y="1245"/>
                  </a:lnTo>
                  <a:cubicBezTo>
                    <a:pt x="352" y="1414"/>
                    <a:pt x="351" y="1561"/>
                    <a:pt x="327" y="1732"/>
                  </a:cubicBezTo>
                  <a:cubicBezTo>
                    <a:pt x="302" y="1907"/>
                    <a:pt x="302" y="2083"/>
                    <a:pt x="227" y="2233"/>
                  </a:cubicBezTo>
                  <a:cubicBezTo>
                    <a:pt x="427" y="1932"/>
                    <a:pt x="427" y="1556"/>
                    <a:pt x="477" y="1255"/>
                  </a:cubicBezTo>
                  <a:lnTo>
                    <a:pt x="502" y="1230"/>
                  </a:lnTo>
                  <a:lnTo>
                    <a:pt x="477" y="1205"/>
                  </a:lnTo>
                  <a:cubicBezTo>
                    <a:pt x="402" y="1105"/>
                    <a:pt x="327" y="980"/>
                    <a:pt x="277" y="854"/>
                  </a:cubicBezTo>
                  <a:lnTo>
                    <a:pt x="176" y="679"/>
                  </a:lnTo>
                  <a:cubicBezTo>
                    <a:pt x="151" y="604"/>
                    <a:pt x="101" y="554"/>
                    <a:pt x="101" y="504"/>
                  </a:cubicBezTo>
                  <a:cubicBezTo>
                    <a:pt x="76" y="403"/>
                    <a:pt x="151" y="253"/>
                    <a:pt x="227" y="178"/>
                  </a:cubicBezTo>
                  <a:cubicBezTo>
                    <a:pt x="308" y="96"/>
                    <a:pt x="407" y="14"/>
                    <a:pt x="509" y="14"/>
                  </a:cubicBezTo>
                  <a:cubicBezTo>
                    <a:pt x="531" y="14"/>
                    <a:pt x="554" y="18"/>
                    <a:pt x="577" y="27"/>
                  </a:cubicBezTo>
                  <a:cubicBezTo>
                    <a:pt x="546" y="9"/>
                    <a:pt x="513" y="1"/>
                    <a:pt x="480"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7719230" y="3316629"/>
              <a:ext cx="50279" cy="215566"/>
            </a:xfrm>
            <a:custGeom>
              <a:rect b="b" l="l" r="r" t="t"/>
              <a:pathLst>
                <a:path extrusionOk="0" h="6131" w="1430">
                  <a:moveTo>
                    <a:pt x="1112" y="0"/>
                  </a:moveTo>
                  <a:cubicBezTo>
                    <a:pt x="1047" y="0"/>
                    <a:pt x="984" y="19"/>
                    <a:pt x="928" y="66"/>
                  </a:cubicBezTo>
                  <a:cubicBezTo>
                    <a:pt x="778" y="191"/>
                    <a:pt x="728" y="392"/>
                    <a:pt x="703" y="567"/>
                  </a:cubicBezTo>
                  <a:lnTo>
                    <a:pt x="627" y="1570"/>
                  </a:lnTo>
                  <a:cubicBezTo>
                    <a:pt x="602" y="1895"/>
                    <a:pt x="577" y="2246"/>
                    <a:pt x="577" y="2572"/>
                  </a:cubicBezTo>
                  <a:cubicBezTo>
                    <a:pt x="577" y="2912"/>
                    <a:pt x="554" y="3228"/>
                    <a:pt x="621" y="3566"/>
                  </a:cubicBezTo>
                  <a:lnTo>
                    <a:pt x="621" y="3566"/>
                  </a:lnTo>
                  <a:cubicBezTo>
                    <a:pt x="450" y="3987"/>
                    <a:pt x="375" y="4407"/>
                    <a:pt x="277" y="4828"/>
                  </a:cubicBezTo>
                  <a:cubicBezTo>
                    <a:pt x="226" y="5053"/>
                    <a:pt x="176" y="5279"/>
                    <a:pt x="151" y="5504"/>
                  </a:cubicBezTo>
                  <a:cubicBezTo>
                    <a:pt x="101" y="5705"/>
                    <a:pt x="76" y="5930"/>
                    <a:pt x="1" y="6131"/>
                  </a:cubicBezTo>
                  <a:cubicBezTo>
                    <a:pt x="101" y="5930"/>
                    <a:pt x="151" y="5730"/>
                    <a:pt x="201" y="5504"/>
                  </a:cubicBezTo>
                  <a:lnTo>
                    <a:pt x="377" y="4853"/>
                  </a:lnTo>
                  <a:cubicBezTo>
                    <a:pt x="477" y="4427"/>
                    <a:pt x="602" y="4001"/>
                    <a:pt x="778" y="3600"/>
                  </a:cubicBezTo>
                  <a:lnTo>
                    <a:pt x="778" y="3575"/>
                  </a:lnTo>
                  <a:cubicBezTo>
                    <a:pt x="728" y="3249"/>
                    <a:pt x="753" y="2898"/>
                    <a:pt x="753" y="2572"/>
                  </a:cubicBezTo>
                  <a:lnTo>
                    <a:pt x="803" y="1570"/>
                  </a:lnTo>
                  <a:cubicBezTo>
                    <a:pt x="803" y="1244"/>
                    <a:pt x="853" y="918"/>
                    <a:pt x="853" y="567"/>
                  </a:cubicBezTo>
                  <a:cubicBezTo>
                    <a:pt x="853" y="417"/>
                    <a:pt x="878" y="241"/>
                    <a:pt x="978" y="141"/>
                  </a:cubicBezTo>
                  <a:cubicBezTo>
                    <a:pt x="1028" y="78"/>
                    <a:pt x="1104" y="53"/>
                    <a:pt x="1185" y="53"/>
                  </a:cubicBezTo>
                  <a:cubicBezTo>
                    <a:pt x="1267" y="53"/>
                    <a:pt x="1354" y="78"/>
                    <a:pt x="1429" y="116"/>
                  </a:cubicBezTo>
                  <a:cubicBezTo>
                    <a:pt x="1335" y="53"/>
                    <a:pt x="1221" y="0"/>
                    <a:pt x="1112"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7674296" y="3521612"/>
              <a:ext cx="52916" cy="104882"/>
            </a:xfrm>
            <a:custGeom>
              <a:rect b="b" l="l" r="r" t="t"/>
              <a:pathLst>
                <a:path extrusionOk="0" h="2983" w="1505">
                  <a:moveTo>
                    <a:pt x="1" y="0"/>
                  </a:moveTo>
                  <a:lnTo>
                    <a:pt x="1" y="0"/>
                  </a:lnTo>
                  <a:cubicBezTo>
                    <a:pt x="301" y="501"/>
                    <a:pt x="602" y="953"/>
                    <a:pt x="878" y="1429"/>
                  </a:cubicBezTo>
                  <a:cubicBezTo>
                    <a:pt x="1003" y="1679"/>
                    <a:pt x="1128" y="1930"/>
                    <a:pt x="1229" y="2181"/>
                  </a:cubicBezTo>
                  <a:cubicBezTo>
                    <a:pt x="1329" y="2431"/>
                    <a:pt x="1429" y="2707"/>
                    <a:pt x="1454" y="2983"/>
                  </a:cubicBezTo>
                  <a:cubicBezTo>
                    <a:pt x="1504" y="2707"/>
                    <a:pt x="1454" y="2406"/>
                    <a:pt x="1379" y="2131"/>
                  </a:cubicBezTo>
                  <a:cubicBezTo>
                    <a:pt x="1279" y="1855"/>
                    <a:pt x="1154" y="1604"/>
                    <a:pt x="1028" y="1354"/>
                  </a:cubicBezTo>
                  <a:cubicBezTo>
                    <a:pt x="753" y="852"/>
                    <a:pt x="427" y="401"/>
                    <a:pt x="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7591459" y="3725153"/>
              <a:ext cx="230931" cy="202733"/>
            </a:xfrm>
            <a:custGeom>
              <a:rect b="b" l="l" r="r" t="t"/>
              <a:pathLst>
                <a:path extrusionOk="0" h="5766" w="6568">
                  <a:moveTo>
                    <a:pt x="577" y="1"/>
                  </a:moveTo>
                  <a:lnTo>
                    <a:pt x="1" y="953"/>
                  </a:lnTo>
                  <a:cubicBezTo>
                    <a:pt x="778" y="5013"/>
                    <a:pt x="5815" y="5765"/>
                    <a:pt x="5815" y="5765"/>
                  </a:cubicBezTo>
                  <a:lnTo>
                    <a:pt x="6567" y="3560"/>
                  </a:lnTo>
                  <a:lnTo>
                    <a:pt x="5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7096230" y="3716363"/>
              <a:ext cx="719092" cy="657422"/>
            </a:xfrm>
            <a:custGeom>
              <a:rect b="b" l="l" r="r" t="t"/>
              <a:pathLst>
                <a:path extrusionOk="0" h="18698" w="20452">
                  <a:moveTo>
                    <a:pt x="326" y="0"/>
                  </a:moveTo>
                  <a:lnTo>
                    <a:pt x="326" y="0"/>
                  </a:lnTo>
                  <a:cubicBezTo>
                    <a:pt x="376" y="2531"/>
                    <a:pt x="1404" y="4286"/>
                    <a:pt x="326" y="7920"/>
                  </a:cubicBezTo>
                  <a:cubicBezTo>
                    <a:pt x="0" y="8998"/>
                    <a:pt x="151" y="13083"/>
                    <a:pt x="126" y="13860"/>
                  </a:cubicBezTo>
                  <a:cubicBezTo>
                    <a:pt x="126" y="14963"/>
                    <a:pt x="627" y="15815"/>
                    <a:pt x="627" y="15815"/>
                  </a:cubicBezTo>
                  <a:cubicBezTo>
                    <a:pt x="1128" y="16040"/>
                    <a:pt x="1630" y="15965"/>
                    <a:pt x="2081" y="16166"/>
                  </a:cubicBezTo>
                  <a:cubicBezTo>
                    <a:pt x="2507" y="16341"/>
                    <a:pt x="3033" y="16968"/>
                    <a:pt x="4487" y="17293"/>
                  </a:cubicBezTo>
                  <a:cubicBezTo>
                    <a:pt x="6391" y="17745"/>
                    <a:pt x="6567" y="17970"/>
                    <a:pt x="8246" y="18371"/>
                  </a:cubicBezTo>
                  <a:cubicBezTo>
                    <a:pt x="8833" y="18511"/>
                    <a:pt x="9776" y="18697"/>
                    <a:pt x="10680" y="18697"/>
                  </a:cubicBezTo>
                  <a:cubicBezTo>
                    <a:pt x="11553" y="18697"/>
                    <a:pt x="12389" y="18524"/>
                    <a:pt x="12833" y="17970"/>
                  </a:cubicBezTo>
                  <a:cubicBezTo>
                    <a:pt x="14512" y="15940"/>
                    <a:pt x="15489" y="14161"/>
                    <a:pt x="17194" y="11504"/>
                  </a:cubicBezTo>
                  <a:cubicBezTo>
                    <a:pt x="17695" y="10727"/>
                    <a:pt x="20452" y="6617"/>
                    <a:pt x="20351" y="5990"/>
                  </a:cubicBezTo>
                  <a:cubicBezTo>
                    <a:pt x="19023" y="5489"/>
                    <a:pt x="15264" y="3033"/>
                    <a:pt x="13885" y="978"/>
                  </a:cubicBezTo>
                  <a:cubicBezTo>
                    <a:pt x="13334" y="1128"/>
                    <a:pt x="12908" y="2206"/>
                    <a:pt x="12306" y="3133"/>
                  </a:cubicBezTo>
                  <a:cubicBezTo>
                    <a:pt x="11504" y="4411"/>
                    <a:pt x="11003" y="6642"/>
                    <a:pt x="10251" y="7193"/>
                  </a:cubicBezTo>
                  <a:cubicBezTo>
                    <a:pt x="9073" y="8070"/>
                    <a:pt x="8697" y="8747"/>
                    <a:pt x="8948" y="9148"/>
                  </a:cubicBezTo>
                  <a:cubicBezTo>
                    <a:pt x="8747" y="9048"/>
                    <a:pt x="8597" y="8973"/>
                    <a:pt x="8522" y="8897"/>
                  </a:cubicBezTo>
                  <a:cubicBezTo>
                    <a:pt x="8196" y="8547"/>
                    <a:pt x="6442" y="7694"/>
                    <a:pt x="6091" y="7343"/>
                  </a:cubicBezTo>
                  <a:cubicBezTo>
                    <a:pt x="5915" y="7168"/>
                    <a:pt x="1604" y="1003"/>
                    <a:pt x="1404" y="727"/>
                  </a:cubicBezTo>
                  <a:cubicBezTo>
                    <a:pt x="1379" y="652"/>
                    <a:pt x="978" y="376"/>
                    <a:pt x="502" y="100"/>
                  </a:cubicBezTo>
                  <a:cubicBezTo>
                    <a:pt x="452" y="50"/>
                    <a:pt x="401" y="25"/>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5779699" y="4367561"/>
              <a:ext cx="1693728" cy="117223"/>
            </a:xfrm>
            <a:custGeom>
              <a:rect b="b" l="l" r="r" t="t"/>
              <a:pathLst>
                <a:path extrusionOk="0" h="3334" w="48172">
                  <a:moveTo>
                    <a:pt x="1" y="1"/>
                  </a:moveTo>
                  <a:lnTo>
                    <a:pt x="753" y="3334"/>
                  </a:lnTo>
                  <a:lnTo>
                    <a:pt x="47419" y="3334"/>
                  </a:lnTo>
                  <a:lnTo>
                    <a:pt x="481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5888976" y="4497106"/>
              <a:ext cx="1475173" cy="900622"/>
            </a:xfrm>
            <a:custGeom>
              <a:rect b="b" l="l" r="r" t="t"/>
              <a:pathLst>
                <a:path extrusionOk="0" h="9675" w="41956">
                  <a:moveTo>
                    <a:pt x="0" y="1"/>
                  </a:moveTo>
                  <a:lnTo>
                    <a:pt x="752" y="9675"/>
                  </a:lnTo>
                  <a:lnTo>
                    <a:pt x="41204" y="9675"/>
                  </a:lnTo>
                  <a:lnTo>
                    <a:pt x="419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5806139" y="4480355"/>
              <a:ext cx="1640847" cy="33507"/>
            </a:xfrm>
            <a:custGeom>
              <a:rect b="b" l="l" r="r" t="t"/>
              <a:pathLst>
                <a:path extrusionOk="0" h="953" w="46668">
                  <a:moveTo>
                    <a:pt x="1" y="1"/>
                  </a:moveTo>
                  <a:lnTo>
                    <a:pt x="1" y="953"/>
                  </a:lnTo>
                  <a:lnTo>
                    <a:pt x="46667" y="953"/>
                  </a:lnTo>
                  <a:lnTo>
                    <a:pt x="466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16"/>
          <p:cNvSpPr txBox="1"/>
          <p:nvPr/>
        </p:nvSpPr>
        <p:spPr>
          <a:xfrm>
            <a:off x="598500" y="719925"/>
            <a:ext cx="5845500" cy="39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a:latin typeface="Fira Sans Extra Condensed ExtraBold"/>
                <a:ea typeface="Fira Sans Extra Condensed ExtraBold"/>
                <a:cs typeface="Fira Sans Extra Condensed ExtraBold"/>
                <a:sym typeface="Fira Sans Extra Condensed ExtraBold"/>
              </a:rPr>
              <a:t>Strategic Calculations</a:t>
            </a:r>
            <a:endParaRPr sz="3400">
              <a:latin typeface="Fira Sans Extra Condensed ExtraBold"/>
              <a:ea typeface="Fira Sans Extra Condensed ExtraBold"/>
              <a:cs typeface="Fira Sans Extra Condensed ExtraBold"/>
              <a:sym typeface="Fira Sans Extra Condensed ExtraBold"/>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Political parties has revolutionized </a:t>
            </a:r>
            <a:r>
              <a:rPr lang="en" sz="2100">
                <a:latin typeface="Roboto"/>
                <a:ea typeface="Roboto"/>
                <a:cs typeface="Roboto"/>
                <a:sym typeface="Roboto"/>
              </a:rPr>
              <a:t>strategizing</a:t>
            </a:r>
            <a:r>
              <a:rPr lang="en" sz="2100">
                <a:latin typeface="Roboto"/>
                <a:ea typeface="Roboto"/>
                <a:cs typeface="Roboto"/>
                <a:sym typeface="Roboto"/>
              </a:rPr>
              <a:t> for political campaigns through three factors:</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Access to massive databases</a:t>
            </a:r>
            <a:br>
              <a:rPr lang="en" sz="2100">
                <a:latin typeface="Roboto"/>
                <a:ea typeface="Roboto"/>
                <a:cs typeface="Roboto"/>
                <a:sym typeface="Roboto"/>
              </a:rPr>
            </a:b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Development in data analytics</a:t>
            </a:r>
            <a:br>
              <a:rPr lang="en" sz="2100">
                <a:latin typeface="Roboto"/>
                <a:ea typeface="Roboto"/>
                <a:cs typeface="Roboto"/>
                <a:sym typeface="Roboto"/>
              </a:rPr>
            </a:b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Predictive modeling</a:t>
            </a:r>
            <a:endParaRPr sz="2100">
              <a:latin typeface="Roboto"/>
              <a:ea typeface="Roboto"/>
              <a:cs typeface="Roboto"/>
              <a:sym typeface="Roboto"/>
            </a:endParaRPr>
          </a:p>
        </p:txBody>
      </p:sp>
      <p:pic>
        <p:nvPicPr>
          <p:cNvPr id="231" name="Google Shape;231;p16"/>
          <p:cNvPicPr preferRelativeResize="0"/>
          <p:nvPr/>
        </p:nvPicPr>
        <p:blipFill>
          <a:blip r:embed="rId3">
            <a:alphaModFix/>
          </a:blip>
          <a:stretch>
            <a:fillRect/>
          </a:stretch>
        </p:blipFill>
        <p:spPr>
          <a:xfrm>
            <a:off x="7495400" y="4535800"/>
            <a:ext cx="967376" cy="39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5" name="Shape 235"/>
        <p:cNvGrpSpPr/>
        <p:nvPr/>
      </p:nvGrpSpPr>
      <p:grpSpPr>
        <a:xfrm>
          <a:off x="0" y="0"/>
          <a:ext cx="0" cy="0"/>
          <a:chOff x="0" y="0"/>
          <a:chExt cx="0" cy="0"/>
        </a:xfrm>
      </p:grpSpPr>
      <p:sp>
        <p:nvSpPr>
          <p:cNvPr id="236" name="Google Shape;236;p17"/>
          <p:cNvSpPr txBox="1"/>
          <p:nvPr>
            <p:ph type="title"/>
          </p:nvPr>
        </p:nvSpPr>
        <p:spPr>
          <a:xfrm>
            <a:off x="448975" y="410350"/>
            <a:ext cx="8237700" cy="24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Extra Condensed ExtraBold"/>
                <a:ea typeface="Fira Sans Extra Condensed ExtraBold"/>
                <a:cs typeface="Fira Sans Extra Condensed ExtraBold"/>
                <a:sym typeface="Fira Sans Extra Condensed ExtraBold"/>
              </a:rPr>
              <a:t>Data revolution in Canada’s Federal Party System</a:t>
            </a:r>
            <a:endParaRPr>
              <a:latin typeface="Fira Sans Extra Condensed ExtraBold"/>
              <a:ea typeface="Fira Sans Extra Condensed ExtraBold"/>
              <a:cs typeface="Fira Sans Extra Condensed ExtraBold"/>
              <a:sym typeface="Fira Sans Extra Condensed ExtraBold"/>
            </a:endParaRPr>
          </a:p>
        </p:txBody>
      </p:sp>
      <p:grpSp>
        <p:nvGrpSpPr>
          <p:cNvPr id="237" name="Google Shape;237;p17"/>
          <p:cNvGrpSpPr/>
          <p:nvPr/>
        </p:nvGrpSpPr>
        <p:grpSpPr>
          <a:xfrm>
            <a:off x="4815246" y="3165491"/>
            <a:ext cx="1416900" cy="883931"/>
            <a:chOff x="457203" y="3466187"/>
            <a:chExt cx="1416900" cy="883931"/>
          </a:xfrm>
        </p:grpSpPr>
        <p:sp>
          <p:nvSpPr>
            <p:cNvPr id="238" name="Google Shape;238;p17"/>
            <p:cNvSpPr txBox="1"/>
            <p:nvPr/>
          </p:nvSpPr>
          <p:spPr>
            <a:xfrm>
              <a:off x="544503" y="3466187"/>
              <a:ext cx="1242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2011</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sp>
          <p:nvSpPr>
            <p:cNvPr id="239" name="Google Shape;239;p17"/>
            <p:cNvSpPr txBox="1"/>
            <p:nvPr/>
          </p:nvSpPr>
          <p:spPr>
            <a:xfrm>
              <a:off x="457203" y="3743818"/>
              <a:ext cx="1416900" cy="6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Development of NDP Vote &amp; Liberalist</a:t>
              </a:r>
              <a:endParaRPr sz="1200">
                <a:solidFill>
                  <a:schemeClr val="dk1"/>
                </a:solidFill>
                <a:latin typeface="Roboto"/>
                <a:ea typeface="Roboto"/>
                <a:cs typeface="Roboto"/>
                <a:sym typeface="Roboto"/>
              </a:endParaRPr>
            </a:p>
          </p:txBody>
        </p:sp>
      </p:grpSp>
      <p:grpSp>
        <p:nvGrpSpPr>
          <p:cNvPr id="240" name="Google Shape;240;p17"/>
          <p:cNvGrpSpPr/>
          <p:nvPr/>
        </p:nvGrpSpPr>
        <p:grpSpPr>
          <a:xfrm>
            <a:off x="2790125" y="3164864"/>
            <a:ext cx="1416900" cy="1636963"/>
            <a:chOff x="457199" y="2358387"/>
            <a:chExt cx="1416900" cy="1636963"/>
          </a:xfrm>
        </p:grpSpPr>
        <p:sp>
          <p:nvSpPr>
            <p:cNvPr id="241" name="Google Shape;241;p17"/>
            <p:cNvSpPr txBox="1"/>
            <p:nvPr/>
          </p:nvSpPr>
          <p:spPr>
            <a:xfrm>
              <a:off x="544503" y="2358387"/>
              <a:ext cx="1242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Fira Sans Extra Condensed Medium"/>
                  <a:ea typeface="Fira Sans Extra Condensed Medium"/>
                  <a:cs typeface="Fira Sans Extra Condensed Medium"/>
                  <a:sym typeface="Fira Sans Extra Condensed Medium"/>
                </a:rPr>
                <a:t>2004</a:t>
              </a:r>
              <a:endParaRPr sz="2000">
                <a:solidFill>
                  <a:schemeClr val="dk2"/>
                </a:solidFill>
                <a:latin typeface="Fira Sans Extra Condensed Medium"/>
                <a:ea typeface="Fira Sans Extra Condensed Medium"/>
                <a:cs typeface="Fira Sans Extra Condensed Medium"/>
                <a:sym typeface="Fira Sans Extra Condensed Medium"/>
              </a:endParaRPr>
            </a:p>
          </p:txBody>
        </p:sp>
        <p:sp>
          <p:nvSpPr>
            <p:cNvPr id="242" name="Google Shape;242;p17"/>
            <p:cNvSpPr txBox="1"/>
            <p:nvPr/>
          </p:nvSpPr>
          <p:spPr>
            <a:xfrm>
              <a:off x="457199" y="2637250"/>
              <a:ext cx="1416900" cy="13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Conservative Party developed Constituent Information Management System (CIMS)</a:t>
              </a:r>
              <a:endParaRPr sz="1200">
                <a:solidFill>
                  <a:schemeClr val="dk1"/>
                </a:solidFill>
                <a:latin typeface="Roboto"/>
                <a:ea typeface="Roboto"/>
                <a:cs typeface="Roboto"/>
                <a:sym typeface="Roboto"/>
              </a:endParaRPr>
            </a:p>
          </p:txBody>
        </p:sp>
      </p:grpSp>
      <p:grpSp>
        <p:nvGrpSpPr>
          <p:cNvPr id="243" name="Google Shape;243;p17"/>
          <p:cNvGrpSpPr/>
          <p:nvPr/>
        </p:nvGrpSpPr>
        <p:grpSpPr>
          <a:xfrm>
            <a:off x="765000" y="3164863"/>
            <a:ext cx="1416900" cy="1636962"/>
            <a:chOff x="457216" y="1250588"/>
            <a:chExt cx="1416900" cy="1636962"/>
          </a:xfrm>
        </p:grpSpPr>
        <p:sp>
          <p:nvSpPr>
            <p:cNvPr id="244" name="Google Shape;244;p17"/>
            <p:cNvSpPr txBox="1"/>
            <p:nvPr/>
          </p:nvSpPr>
          <p:spPr>
            <a:xfrm>
              <a:off x="544503" y="1250588"/>
              <a:ext cx="1242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000">
                  <a:solidFill>
                    <a:schemeClr val="dk2"/>
                  </a:solidFill>
                  <a:latin typeface="Fira Sans Extra Condensed Medium"/>
                  <a:ea typeface="Fira Sans Extra Condensed Medium"/>
                  <a:cs typeface="Fira Sans Extra Condensed Medium"/>
                  <a:sym typeface="Fira Sans Extra Condensed Medium"/>
                </a:rPr>
                <a:t>1980-1990</a:t>
              </a:r>
              <a:endParaRPr sz="2000">
                <a:solidFill>
                  <a:schemeClr val="dk2"/>
                </a:solidFill>
                <a:latin typeface="Fira Sans Extra Condensed Medium"/>
                <a:ea typeface="Fira Sans Extra Condensed Medium"/>
                <a:cs typeface="Fira Sans Extra Condensed Medium"/>
                <a:sym typeface="Fira Sans Extra Condensed Medium"/>
              </a:endParaRPr>
            </a:p>
          </p:txBody>
        </p:sp>
        <p:sp>
          <p:nvSpPr>
            <p:cNvPr id="245" name="Google Shape;245;p17"/>
            <p:cNvSpPr txBox="1"/>
            <p:nvPr/>
          </p:nvSpPr>
          <p:spPr>
            <a:xfrm>
              <a:off x="457216" y="1529450"/>
              <a:ext cx="1416900" cy="13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Parties got the opportunity to work with databases to use in targeted strategic communication</a:t>
              </a:r>
              <a:endParaRPr sz="1200">
                <a:solidFill>
                  <a:schemeClr val="dk1"/>
                </a:solidFill>
                <a:latin typeface="Roboto"/>
                <a:ea typeface="Roboto"/>
                <a:cs typeface="Roboto"/>
                <a:sym typeface="Roboto"/>
              </a:endParaRPr>
            </a:p>
          </p:txBody>
        </p:sp>
      </p:grpSp>
      <p:grpSp>
        <p:nvGrpSpPr>
          <p:cNvPr id="246" name="Google Shape;246;p17"/>
          <p:cNvGrpSpPr/>
          <p:nvPr/>
        </p:nvGrpSpPr>
        <p:grpSpPr>
          <a:xfrm>
            <a:off x="6962125" y="3164863"/>
            <a:ext cx="1416900" cy="1636962"/>
            <a:chOff x="457215" y="4408088"/>
            <a:chExt cx="1416900" cy="1636962"/>
          </a:xfrm>
        </p:grpSpPr>
        <p:sp>
          <p:nvSpPr>
            <p:cNvPr id="247" name="Google Shape;247;p17"/>
            <p:cNvSpPr txBox="1"/>
            <p:nvPr/>
          </p:nvSpPr>
          <p:spPr>
            <a:xfrm>
              <a:off x="544503" y="4408088"/>
              <a:ext cx="1242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2015</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sp>
          <p:nvSpPr>
            <p:cNvPr id="248" name="Google Shape;248;p17"/>
            <p:cNvSpPr txBox="1"/>
            <p:nvPr/>
          </p:nvSpPr>
          <p:spPr>
            <a:xfrm>
              <a:off x="457215" y="4686950"/>
              <a:ext cx="1416900" cy="13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NDP overhaul of data strategy with the help of 270 Strategies Inc. created Populus</a:t>
              </a:r>
              <a:endParaRPr sz="1200">
                <a:solidFill>
                  <a:schemeClr val="dk1"/>
                </a:solidFill>
                <a:latin typeface="Roboto"/>
                <a:ea typeface="Roboto"/>
                <a:cs typeface="Roboto"/>
                <a:sym typeface="Roboto"/>
              </a:endParaRPr>
            </a:p>
          </p:txBody>
        </p:sp>
      </p:grpSp>
      <p:grpSp>
        <p:nvGrpSpPr>
          <p:cNvPr id="249" name="Google Shape;249;p17"/>
          <p:cNvGrpSpPr/>
          <p:nvPr/>
        </p:nvGrpSpPr>
        <p:grpSpPr>
          <a:xfrm>
            <a:off x="998400" y="2495563"/>
            <a:ext cx="7033800" cy="669301"/>
            <a:chOff x="998400" y="2343163"/>
            <a:chExt cx="7033800" cy="669301"/>
          </a:xfrm>
        </p:grpSpPr>
        <p:cxnSp>
          <p:nvCxnSpPr>
            <p:cNvPr id="250" name="Google Shape;250;p17"/>
            <p:cNvCxnSpPr/>
            <p:nvPr/>
          </p:nvCxnSpPr>
          <p:spPr>
            <a:xfrm rot="10800000">
              <a:off x="998400" y="2385475"/>
              <a:ext cx="7033800" cy="0"/>
            </a:xfrm>
            <a:prstGeom prst="straightConnector1">
              <a:avLst/>
            </a:prstGeom>
            <a:noFill/>
            <a:ln cap="flat" cmpd="sng" w="19050">
              <a:solidFill>
                <a:schemeClr val="dk2"/>
              </a:solidFill>
              <a:prstDash val="solid"/>
              <a:round/>
              <a:headEnd len="med" w="med" type="oval"/>
              <a:tailEnd len="med" w="med" type="oval"/>
            </a:ln>
          </p:spPr>
        </p:cxnSp>
        <p:cxnSp>
          <p:nvCxnSpPr>
            <p:cNvPr id="251" name="Google Shape;251;p17"/>
            <p:cNvCxnSpPr>
              <a:endCxn id="244" idx="0"/>
            </p:cNvCxnSpPr>
            <p:nvPr/>
          </p:nvCxnSpPr>
          <p:spPr>
            <a:xfrm>
              <a:off x="1473438" y="2343163"/>
              <a:ext cx="0" cy="669300"/>
            </a:xfrm>
            <a:prstGeom prst="straightConnector1">
              <a:avLst/>
            </a:prstGeom>
            <a:noFill/>
            <a:ln cap="flat" cmpd="sng" w="19050">
              <a:solidFill>
                <a:schemeClr val="dk2"/>
              </a:solidFill>
              <a:prstDash val="solid"/>
              <a:round/>
              <a:headEnd len="med" w="med" type="oval"/>
              <a:tailEnd len="med" w="med" type="none"/>
            </a:ln>
          </p:spPr>
        </p:cxnSp>
        <p:cxnSp>
          <p:nvCxnSpPr>
            <p:cNvPr id="252" name="Google Shape;252;p17"/>
            <p:cNvCxnSpPr>
              <a:endCxn id="241" idx="0"/>
            </p:cNvCxnSpPr>
            <p:nvPr/>
          </p:nvCxnSpPr>
          <p:spPr>
            <a:xfrm>
              <a:off x="3498579" y="2343164"/>
              <a:ext cx="0" cy="669300"/>
            </a:xfrm>
            <a:prstGeom prst="straightConnector1">
              <a:avLst/>
            </a:prstGeom>
            <a:noFill/>
            <a:ln cap="flat" cmpd="sng" w="19050">
              <a:solidFill>
                <a:schemeClr val="dk2"/>
              </a:solidFill>
              <a:prstDash val="solid"/>
              <a:round/>
              <a:headEnd len="med" w="med" type="oval"/>
              <a:tailEnd len="med" w="med" type="none"/>
            </a:ln>
          </p:spPr>
        </p:cxnSp>
        <p:cxnSp>
          <p:nvCxnSpPr>
            <p:cNvPr id="253" name="Google Shape;253;p17"/>
            <p:cNvCxnSpPr/>
            <p:nvPr/>
          </p:nvCxnSpPr>
          <p:spPr>
            <a:xfrm>
              <a:off x="5523704" y="2343164"/>
              <a:ext cx="0" cy="669300"/>
            </a:xfrm>
            <a:prstGeom prst="straightConnector1">
              <a:avLst/>
            </a:prstGeom>
            <a:noFill/>
            <a:ln cap="flat" cmpd="sng" w="19050">
              <a:solidFill>
                <a:schemeClr val="accent2"/>
              </a:solidFill>
              <a:prstDash val="solid"/>
              <a:round/>
              <a:headEnd len="med" w="med" type="oval"/>
              <a:tailEnd len="med" w="med" type="none"/>
            </a:ln>
          </p:spPr>
        </p:cxnSp>
        <p:cxnSp>
          <p:nvCxnSpPr>
            <p:cNvPr id="254" name="Google Shape;254;p17"/>
            <p:cNvCxnSpPr/>
            <p:nvPr/>
          </p:nvCxnSpPr>
          <p:spPr>
            <a:xfrm>
              <a:off x="7670579" y="2343164"/>
              <a:ext cx="0" cy="669300"/>
            </a:xfrm>
            <a:prstGeom prst="straightConnector1">
              <a:avLst/>
            </a:prstGeom>
            <a:noFill/>
            <a:ln cap="flat" cmpd="sng" w="19050">
              <a:solidFill>
                <a:schemeClr val="accent2"/>
              </a:solidFill>
              <a:prstDash val="solid"/>
              <a:round/>
              <a:headEnd len="med" w="med" type="oval"/>
              <a:tailEnd len="med" w="med" type="none"/>
            </a:ln>
          </p:spPr>
        </p:cxnSp>
      </p:grpSp>
      <p:sp>
        <p:nvSpPr>
          <p:cNvPr id="255" name="Google Shape;255;p17"/>
          <p:cNvSpPr/>
          <p:nvPr/>
        </p:nvSpPr>
        <p:spPr>
          <a:xfrm>
            <a:off x="3267696" y="1360861"/>
            <a:ext cx="461745" cy="829914"/>
          </a:xfrm>
          <a:custGeom>
            <a:rect b="b" l="l" r="r" t="t"/>
            <a:pathLst>
              <a:path extrusionOk="0" h="13259" w="7377">
                <a:moveTo>
                  <a:pt x="4091" y="1473"/>
                </a:moveTo>
                <a:lnTo>
                  <a:pt x="4091" y="1473"/>
                </a:lnTo>
                <a:cubicBezTo>
                  <a:pt x="4129" y="1537"/>
                  <a:pt x="4168" y="1588"/>
                  <a:pt x="4244" y="1678"/>
                </a:cubicBezTo>
                <a:cubicBezTo>
                  <a:pt x="4027" y="1652"/>
                  <a:pt x="4027" y="1652"/>
                  <a:pt x="4091" y="1473"/>
                </a:cubicBezTo>
                <a:close/>
                <a:moveTo>
                  <a:pt x="6545" y="962"/>
                </a:moveTo>
                <a:cubicBezTo>
                  <a:pt x="6174" y="2048"/>
                  <a:pt x="5842" y="3071"/>
                  <a:pt x="5471" y="4093"/>
                </a:cubicBezTo>
                <a:cubicBezTo>
                  <a:pt x="5024" y="4132"/>
                  <a:pt x="4615" y="4170"/>
                  <a:pt x="4116" y="4221"/>
                </a:cubicBezTo>
                <a:cubicBezTo>
                  <a:pt x="4257" y="3774"/>
                  <a:pt x="4385" y="3390"/>
                  <a:pt x="4513" y="2994"/>
                </a:cubicBezTo>
                <a:cubicBezTo>
                  <a:pt x="4615" y="2700"/>
                  <a:pt x="4704" y="2419"/>
                  <a:pt x="4819" y="2125"/>
                </a:cubicBezTo>
                <a:cubicBezTo>
                  <a:pt x="4896" y="1920"/>
                  <a:pt x="4883" y="1741"/>
                  <a:pt x="4730" y="1562"/>
                </a:cubicBezTo>
                <a:cubicBezTo>
                  <a:pt x="4628" y="1460"/>
                  <a:pt x="4551" y="1332"/>
                  <a:pt x="4423" y="1153"/>
                </a:cubicBezTo>
                <a:cubicBezTo>
                  <a:pt x="5139" y="1090"/>
                  <a:pt x="5791" y="1026"/>
                  <a:pt x="6545" y="962"/>
                </a:cubicBezTo>
                <a:close/>
                <a:moveTo>
                  <a:pt x="4272" y="2135"/>
                </a:moveTo>
                <a:cubicBezTo>
                  <a:pt x="4300" y="2135"/>
                  <a:pt x="4315" y="2165"/>
                  <a:pt x="4359" y="2176"/>
                </a:cubicBezTo>
                <a:cubicBezTo>
                  <a:pt x="4308" y="2368"/>
                  <a:pt x="4244" y="2560"/>
                  <a:pt x="4180" y="2751"/>
                </a:cubicBezTo>
                <a:cubicBezTo>
                  <a:pt x="3925" y="3480"/>
                  <a:pt x="3682" y="4221"/>
                  <a:pt x="3426" y="4950"/>
                </a:cubicBezTo>
                <a:cubicBezTo>
                  <a:pt x="3324" y="5257"/>
                  <a:pt x="3324" y="5257"/>
                  <a:pt x="3004" y="5270"/>
                </a:cubicBezTo>
                <a:cubicBezTo>
                  <a:pt x="2467" y="5308"/>
                  <a:pt x="1956" y="5333"/>
                  <a:pt x="1432" y="5372"/>
                </a:cubicBezTo>
                <a:lnTo>
                  <a:pt x="1125" y="5372"/>
                </a:lnTo>
                <a:cubicBezTo>
                  <a:pt x="1253" y="4976"/>
                  <a:pt x="1368" y="4618"/>
                  <a:pt x="1509" y="4272"/>
                </a:cubicBezTo>
                <a:cubicBezTo>
                  <a:pt x="1700" y="3672"/>
                  <a:pt x="1918" y="3084"/>
                  <a:pt x="2109" y="2496"/>
                </a:cubicBezTo>
                <a:cubicBezTo>
                  <a:pt x="2135" y="2381"/>
                  <a:pt x="2186" y="2266"/>
                  <a:pt x="2340" y="2253"/>
                </a:cubicBezTo>
                <a:cubicBezTo>
                  <a:pt x="2979" y="2227"/>
                  <a:pt x="3618" y="2176"/>
                  <a:pt x="4257" y="2138"/>
                </a:cubicBezTo>
                <a:cubicBezTo>
                  <a:pt x="4262" y="2136"/>
                  <a:pt x="4267" y="2135"/>
                  <a:pt x="4272" y="2135"/>
                </a:cubicBezTo>
                <a:close/>
                <a:moveTo>
                  <a:pt x="7034" y="1"/>
                </a:moveTo>
                <a:cubicBezTo>
                  <a:pt x="6941" y="1"/>
                  <a:pt x="6870" y="75"/>
                  <a:pt x="6839" y="156"/>
                </a:cubicBezTo>
                <a:cubicBezTo>
                  <a:pt x="6775" y="284"/>
                  <a:pt x="6724" y="438"/>
                  <a:pt x="6660" y="578"/>
                </a:cubicBezTo>
                <a:cubicBezTo>
                  <a:pt x="5919" y="642"/>
                  <a:pt x="5216" y="706"/>
                  <a:pt x="4500" y="757"/>
                </a:cubicBezTo>
                <a:cubicBezTo>
                  <a:pt x="3810" y="796"/>
                  <a:pt x="3810" y="783"/>
                  <a:pt x="3592" y="1422"/>
                </a:cubicBezTo>
                <a:cubicBezTo>
                  <a:pt x="3580" y="1435"/>
                  <a:pt x="3554" y="1460"/>
                  <a:pt x="3554" y="1486"/>
                </a:cubicBezTo>
                <a:cubicBezTo>
                  <a:pt x="3528" y="1741"/>
                  <a:pt x="3349" y="1805"/>
                  <a:pt x="3132" y="1805"/>
                </a:cubicBezTo>
                <a:cubicBezTo>
                  <a:pt x="2813" y="1805"/>
                  <a:pt x="2493" y="1856"/>
                  <a:pt x="2173" y="1856"/>
                </a:cubicBezTo>
                <a:cubicBezTo>
                  <a:pt x="1892" y="1856"/>
                  <a:pt x="1764" y="1984"/>
                  <a:pt x="1688" y="2240"/>
                </a:cubicBezTo>
                <a:cubicBezTo>
                  <a:pt x="1419" y="3058"/>
                  <a:pt x="1125" y="3889"/>
                  <a:pt x="857" y="4694"/>
                </a:cubicBezTo>
                <a:cubicBezTo>
                  <a:pt x="767" y="4976"/>
                  <a:pt x="652" y="5244"/>
                  <a:pt x="576" y="5525"/>
                </a:cubicBezTo>
                <a:cubicBezTo>
                  <a:pt x="491" y="5791"/>
                  <a:pt x="578" y="5897"/>
                  <a:pt x="825" y="5897"/>
                </a:cubicBezTo>
                <a:cubicBezTo>
                  <a:pt x="839" y="5897"/>
                  <a:pt x="854" y="5897"/>
                  <a:pt x="870" y="5896"/>
                </a:cubicBezTo>
                <a:cubicBezTo>
                  <a:pt x="1061" y="5896"/>
                  <a:pt x="1253" y="5883"/>
                  <a:pt x="1445" y="5870"/>
                </a:cubicBezTo>
                <a:cubicBezTo>
                  <a:pt x="2046" y="5819"/>
                  <a:pt x="2621" y="5781"/>
                  <a:pt x="3209" y="5755"/>
                </a:cubicBezTo>
                <a:cubicBezTo>
                  <a:pt x="3477" y="5742"/>
                  <a:pt x="3656" y="5627"/>
                  <a:pt x="3720" y="5333"/>
                </a:cubicBezTo>
                <a:cubicBezTo>
                  <a:pt x="3771" y="5129"/>
                  <a:pt x="3861" y="4937"/>
                  <a:pt x="3937" y="4720"/>
                </a:cubicBezTo>
                <a:cubicBezTo>
                  <a:pt x="4385" y="4682"/>
                  <a:pt x="4819" y="4656"/>
                  <a:pt x="5305" y="4605"/>
                </a:cubicBezTo>
                <a:lnTo>
                  <a:pt x="5305" y="4605"/>
                </a:lnTo>
                <a:cubicBezTo>
                  <a:pt x="5024" y="5423"/>
                  <a:pt x="4768" y="6164"/>
                  <a:pt x="4513" y="6931"/>
                </a:cubicBezTo>
                <a:cubicBezTo>
                  <a:pt x="4236" y="6788"/>
                  <a:pt x="4049" y="6713"/>
                  <a:pt x="3884" y="6713"/>
                </a:cubicBezTo>
                <a:cubicBezTo>
                  <a:pt x="3668" y="6713"/>
                  <a:pt x="3492" y="6842"/>
                  <a:pt x="3209" y="7110"/>
                </a:cubicBezTo>
                <a:cubicBezTo>
                  <a:pt x="2876" y="7443"/>
                  <a:pt x="2557" y="7788"/>
                  <a:pt x="2212" y="8120"/>
                </a:cubicBezTo>
                <a:cubicBezTo>
                  <a:pt x="1828" y="8504"/>
                  <a:pt x="1637" y="8951"/>
                  <a:pt x="1624" y="9488"/>
                </a:cubicBezTo>
                <a:cubicBezTo>
                  <a:pt x="1611" y="9871"/>
                  <a:pt x="1470" y="10217"/>
                  <a:pt x="1189" y="10485"/>
                </a:cubicBezTo>
                <a:lnTo>
                  <a:pt x="218" y="11456"/>
                </a:lnTo>
                <a:cubicBezTo>
                  <a:pt x="154" y="11533"/>
                  <a:pt x="64" y="11597"/>
                  <a:pt x="26" y="11699"/>
                </a:cubicBezTo>
                <a:cubicBezTo>
                  <a:pt x="0" y="11763"/>
                  <a:pt x="13" y="11891"/>
                  <a:pt x="64" y="11942"/>
                </a:cubicBezTo>
                <a:cubicBezTo>
                  <a:pt x="89" y="11967"/>
                  <a:pt x="149" y="11975"/>
                  <a:pt x="206" y="11975"/>
                </a:cubicBezTo>
                <a:cubicBezTo>
                  <a:pt x="239" y="11975"/>
                  <a:pt x="271" y="11972"/>
                  <a:pt x="294" y="11968"/>
                </a:cubicBezTo>
                <a:cubicBezTo>
                  <a:pt x="384" y="11942"/>
                  <a:pt x="448" y="11853"/>
                  <a:pt x="512" y="11789"/>
                </a:cubicBezTo>
                <a:cubicBezTo>
                  <a:pt x="793" y="11508"/>
                  <a:pt x="1049" y="11201"/>
                  <a:pt x="1355" y="10945"/>
                </a:cubicBezTo>
                <a:cubicBezTo>
                  <a:pt x="1815" y="10549"/>
                  <a:pt x="2058" y="10050"/>
                  <a:pt x="2071" y="9450"/>
                </a:cubicBezTo>
                <a:cubicBezTo>
                  <a:pt x="2084" y="9015"/>
                  <a:pt x="2276" y="8683"/>
                  <a:pt x="2582" y="8376"/>
                </a:cubicBezTo>
                <a:lnTo>
                  <a:pt x="3592" y="7366"/>
                </a:lnTo>
                <a:cubicBezTo>
                  <a:pt x="3643" y="7315"/>
                  <a:pt x="3682" y="7276"/>
                  <a:pt x="3733" y="7238"/>
                </a:cubicBezTo>
                <a:cubicBezTo>
                  <a:pt x="3814" y="7182"/>
                  <a:pt x="3889" y="7153"/>
                  <a:pt x="3957" y="7153"/>
                </a:cubicBezTo>
                <a:cubicBezTo>
                  <a:pt x="4030" y="7153"/>
                  <a:pt x="4096" y="7185"/>
                  <a:pt x="4155" y="7251"/>
                </a:cubicBezTo>
                <a:cubicBezTo>
                  <a:pt x="4257" y="7379"/>
                  <a:pt x="4257" y="7507"/>
                  <a:pt x="4168" y="7634"/>
                </a:cubicBezTo>
                <a:cubicBezTo>
                  <a:pt x="4104" y="7724"/>
                  <a:pt x="4040" y="7788"/>
                  <a:pt x="3963" y="7864"/>
                </a:cubicBezTo>
                <a:lnTo>
                  <a:pt x="3260" y="8568"/>
                </a:lnTo>
                <a:cubicBezTo>
                  <a:pt x="3158" y="8657"/>
                  <a:pt x="3094" y="8772"/>
                  <a:pt x="3209" y="8900"/>
                </a:cubicBezTo>
                <a:cubicBezTo>
                  <a:pt x="3263" y="8954"/>
                  <a:pt x="3316" y="8976"/>
                  <a:pt x="3369" y="8976"/>
                </a:cubicBezTo>
                <a:cubicBezTo>
                  <a:pt x="3442" y="8976"/>
                  <a:pt x="3513" y="8934"/>
                  <a:pt x="3580" y="8874"/>
                </a:cubicBezTo>
                <a:lnTo>
                  <a:pt x="3733" y="8708"/>
                </a:lnTo>
                <a:cubicBezTo>
                  <a:pt x="4168" y="8261"/>
                  <a:pt x="4602" y="7826"/>
                  <a:pt x="5024" y="7404"/>
                </a:cubicBezTo>
                <a:cubicBezTo>
                  <a:pt x="5088" y="7315"/>
                  <a:pt x="5177" y="7251"/>
                  <a:pt x="5254" y="7187"/>
                </a:cubicBezTo>
                <a:cubicBezTo>
                  <a:pt x="5314" y="7141"/>
                  <a:pt x="5376" y="7115"/>
                  <a:pt x="5437" y="7115"/>
                </a:cubicBezTo>
                <a:cubicBezTo>
                  <a:pt x="5494" y="7115"/>
                  <a:pt x="5550" y="7138"/>
                  <a:pt x="5599" y="7187"/>
                </a:cubicBezTo>
                <a:cubicBezTo>
                  <a:pt x="5714" y="7302"/>
                  <a:pt x="5701" y="7430"/>
                  <a:pt x="5625" y="7545"/>
                </a:cubicBezTo>
                <a:cubicBezTo>
                  <a:pt x="5574" y="7609"/>
                  <a:pt x="5510" y="7673"/>
                  <a:pt x="5459" y="7724"/>
                </a:cubicBezTo>
                <a:lnTo>
                  <a:pt x="4871" y="8312"/>
                </a:lnTo>
                <a:cubicBezTo>
                  <a:pt x="4564" y="8593"/>
                  <a:pt x="4513" y="8708"/>
                  <a:pt x="4628" y="8836"/>
                </a:cubicBezTo>
                <a:cubicBezTo>
                  <a:pt x="4667" y="8879"/>
                  <a:pt x="4708" y="8902"/>
                  <a:pt x="4755" y="8902"/>
                </a:cubicBezTo>
                <a:cubicBezTo>
                  <a:pt x="4848" y="8902"/>
                  <a:pt x="4966" y="8817"/>
                  <a:pt x="5152" y="8631"/>
                </a:cubicBezTo>
                <a:lnTo>
                  <a:pt x="5395" y="8389"/>
                </a:lnTo>
                <a:cubicBezTo>
                  <a:pt x="5462" y="8336"/>
                  <a:pt x="5535" y="8296"/>
                  <a:pt x="5609" y="8296"/>
                </a:cubicBezTo>
                <a:cubicBezTo>
                  <a:pt x="5660" y="8296"/>
                  <a:pt x="5713" y="8316"/>
                  <a:pt x="5765" y="8363"/>
                </a:cubicBezTo>
                <a:cubicBezTo>
                  <a:pt x="5880" y="8452"/>
                  <a:pt x="5880" y="8593"/>
                  <a:pt x="5753" y="8759"/>
                </a:cubicBezTo>
                <a:cubicBezTo>
                  <a:pt x="5650" y="8887"/>
                  <a:pt x="5535" y="8977"/>
                  <a:pt x="5433" y="9092"/>
                </a:cubicBezTo>
                <a:cubicBezTo>
                  <a:pt x="5344" y="9168"/>
                  <a:pt x="5305" y="9283"/>
                  <a:pt x="5395" y="9398"/>
                </a:cubicBezTo>
                <a:cubicBezTo>
                  <a:pt x="5452" y="9462"/>
                  <a:pt x="5510" y="9491"/>
                  <a:pt x="5566" y="9491"/>
                </a:cubicBezTo>
                <a:cubicBezTo>
                  <a:pt x="5622" y="9491"/>
                  <a:pt x="5676" y="9462"/>
                  <a:pt x="5727" y="9411"/>
                </a:cubicBezTo>
                <a:cubicBezTo>
                  <a:pt x="5842" y="9334"/>
                  <a:pt x="5919" y="9232"/>
                  <a:pt x="6021" y="9156"/>
                </a:cubicBezTo>
                <a:cubicBezTo>
                  <a:pt x="6075" y="9120"/>
                  <a:pt x="6134" y="9098"/>
                  <a:pt x="6190" y="9098"/>
                </a:cubicBezTo>
                <a:cubicBezTo>
                  <a:pt x="6254" y="9098"/>
                  <a:pt x="6313" y="9126"/>
                  <a:pt x="6353" y="9194"/>
                </a:cubicBezTo>
                <a:cubicBezTo>
                  <a:pt x="6405" y="9271"/>
                  <a:pt x="6392" y="9411"/>
                  <a:pt x="6366" y="9513"/>
                </a:cubicBezTo>
                <a:cubicBezTo>
                  <a:pt x="6353" y="9552"/>
                  <a:pt x="6289" y="9603"/>
                  <a:pt x="6238" y="9654"/>
                </a:cubicBezTo>
                <a:cubicBezTo>
                  <a:pt x="6162" y="9744"/>
                  <a:pt x="6085" y="9833"/>
                  <a:pt x="6008" y="9910"/>
                </a:cubicBezTo>
                <a:cubicBezTo>
                  <a:pt x="5906" y="9999"/>
                  <a:pt x="5855" y="10127"/>
                  <a:pt x="5957" y="10242"/>
                </a:cubicBezTo>
                <a:cubicBezTo>
                  <a:pt x="5996" y="10293"/>
                  <a:pt x="6043" y="10314"/>
                  <a:pt x="6093" y="10314"/>
                </a:cubicBezTo>
                <a:cubicBezTo>
                  <a:pt x="6156" y="10314"/>
                  <a:pt x="6225" y="10279"/>
                  <a:pt x="6289" y="10229"/>
                </a:cubicBezTo>
                <a:cubicBezTo>
                  <a:pt x="6353" y="10178"/>
                  <a:pt x="6417" y="10114"/>
                  <a:pt x="6481" y="10101"/>
                </a:cubicBezTo>
                <a:cubicBezTo>
                  <a:pt x="6509" y="10097"/>
                  <a:pt x="6543" y="10094"/>
                  <a:pt x="6576" y="10094"/>
                </a:cubicBezTo>
                <a:cubicBezTo>
                  <a:pt x="6634" y="10094"/>
                  <a:pt x="6692" y="10103"/>
                  <a:pt x="6724" y="10127"/>
                </a:cubicBezTo>
                <a:cubicBezTo>
                  <a:pt x="6788" y="10191"/>
                  <a:pt x="6814" y="10319"/>
                  <a:pt x="6801" y="10408"/>
                </a:cubicBezTo>
                <a:cubicBezTo>
                  <a:pt x="6801" y="10472"/>
                  <a:pt x="6724" y="10549"/>
                  <a:pt x="6660" y="10613"/>
                </a:cubicBezTo>
                <a:cubicBezTo>
                  <a:pt x="6430" y="10856"/>
                  <a:pt x="6213" y="11073"/>
                  <a:pt x="5983" y="11303"/>
                </a:cubicBezTo>
                <a:cubicBezTo>
                  <a:pt x="5586" y="11725"/>
                  <a:pt x="5113" y="12019"/>
                  <a:pt x="4551" y="12211"/>
                </a:cubicBezTo>
                <a:cubicBezTo>
                  <a:pt x="4244" y="12300"/>
                  <a:pt x="3963" y="12479"/>
                  <a:pt x="3682" y="12671"/>
                </a:cubicBezTo>
                <a:cubicBezTo>
                  <a:pt x="3426" y="12837"/>
                  <a:pt x="3452" y="12875"/>
                  <a:pt x="3580" y="13182"/>
                </a:cubicBezTo>
                <a:cubicBezTo>
                  <a:pt x="3656" y="13182"/>
                  <a:pt x="3733" y="13182"/>
                  <a:pt x="3784" y="13259"/>
                </a:cubicBezTo>
                <a:cubicBezTo>
                  <a:pt x="4027" y="12939"/>
                  <a:pt x="4372" y="12786"/>
                  <a:pt x="4743" y="12671"/>
                </a:cubicBezTo>
                <a:cubicBezTo>
                  <a:pt x="5216" y="12543"/>
                  <a:pt x="5650" y="12300"/>
                  <a:pt x="6008" y="11968"/>
                </a:cubicBezTo>
                <a:cubicBezTo>
                  <a:pt x="6353" y="11635"/>
                  <a:pt x="6711" y="11303"/>
                  <a:pt x="7044" y="10945"/>
                </a:cubicBezTo>
                <a:cubicBezTo>
                  <a:pt x="7376" y="10600"/>
                  <a:pt x="7363" y="10178"/>
                  <a:pt x="6993" y="9846"/>
                </a:cubicBezTo>
                <a:cubicBezTo>
                  <a:pt x="6967" y="9795"/>
                  <a:pt x="6903" y="9769"/>
                  <a:pt x="6852" y="9718"/>
                </a:cubicBezTo>
                <a:cubicBezTo>
                  <a:pt x="6941" y="9258"/>
                  <a:pt x="6801" y="8900"/>
                  <a:pt x="6430" y="8772"/>
                </a:cubicBezTo>
                <a:cubicBezTo>
                  <a:pt x="6264" y="8440"/>
                  <a:pt x="6136" y="8197"/>
                  <a:pt x="5970" y="7916"/>
                </a:cubicBezTo>
                <a:cubicBezTo>
                  <a:pt x="6149" y="7660"/>
                  <a:pt x="6200" y="7353"/>
                  <a:pt x="5983" y="7034"/>
                </a:cubicBezTo>
                <a:cubicBezTo>
                  <a:pt x="5825" y="6801"/>
                  <a:pt x="5605" y="6751"/>
                  <a:pt x="5365" y="6751"/>
                </a:cubicBezTo>
                <a:cubicBezTo>
                  <a:pt x="5275" y="6751"/>
                  <a:pt x="5182" y="6758"/>
                  <a:pt x="5088" y="6765"/>
                </a:cubicBezTo>
                <a:cubicBezTo>
                  <a:pt x="5113" y="6701"/>
                  <a:pt x="5113" y="6650"/>
                  <a:pt x="5126" y="6612"/>
                </a:cubicBezTo>
                <a:cubicBezTo>
                  <a:pt x="5791" y="4605"/>
                  <a:pt x="6481" y="2611"/>
                  <a:pt x="7159" y="591"/>
                </a:cubicBezTo>
                <a:cubicBezTo>
                  <a:pt x="7184" y="502"/>
                  <a:pt x="7223" y="399"/>
                  <a:pt x="7235" y="310"/>
                </a:cubicBezTo>
                <a:cubicBezTo>
                  <a:pt x="7261" y="182"/>
                  <a:pt x="7235" y="67"/>
                  <a:pt x="7108" y="16"/>
                </a:cubicBezTo>
                <a:cubicBezTo>
                  <a:pt x="7082" y="6"/>
                  <a:pt x="7057" y="1"/>
                  <a:pt x="70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17"/>
          <p:cNvGrpSpPr/>
          <p:nvPr/>
        </p:nvGrpSpPr>
        <p:grpSpPr>
          <a:xfrm>
            <a:off x="5103172" y="1482480"/>
            <a:ext cx="837741" cy="707675"/>
            <a:chOff x="3750507" y="1083284"/>
            <a:chExt cx="837741" cy="707675"/>
          </a:xfrm>
        </p:grpSpPr>
        <p:sp>
          <p:nvSpPr>
            <p:cNvPr id="257" name="Google Shape;257;p17"/>
            <p:cNvSpPr/>
            <p:nvPr/>
          </p:nvSpPr>
          <p:spPr>
            <a:xfrm>
              <a:off x="4048951" y="1083284"/>
              <a:ext cx="539297" cy="527592"/>
            </a:xfrm>
            <a:custGeom>
              <a:rect b="b" l="l" r="r" t="t"/>
              <a:pathLst>
                <a:path extrusionOk="0" h="8429" w="8616">
                  <a:moveTo>
                    <a:pt x="6737" y="581"/>
                  </a:moveTo>
                  <a:cubicBezTo>
                    <a:pt x="7120" y="977"/>
                    <a:pt x="7453" y="1348"/>
                    <a:pt x="7811" y="1731"/>
                  </a:cubicBezTo>
                  <a:cubicBezTo>
                    <a:pt x="7759" y="1795"/>
                    <a:pt x="7657" y="1885"/>
                    <a:pt x="7542" y="1987"/>
                  </a:cubicBezTo>
                  <a:cubicBezTo>
                    <a:pt x="7197" y="1604"/>
                    <a:pt x="6852" y="1246"/>
                    <a:pt x="6481" y="849"/>
                  </a:cubicBezTo>
                  <a:cubicBezTo>
                    <a:pt x="6545" y="786"/>
                    <a:pt x="6634" y="696"/>
                    <a:pt x="6737" y="581"/>
                  </a:cubicBezTo>
                  <a:close/>
                  <a:moveTo>
                    <a:pt x="7887" y="3074"/>
                  </a:moveTo>
                  <a:cubicBezTo>
                    <a:pt x="8015" y="3355"/>
                    <a:pt x="7989" y="3470"/>
                    <a:pt x="7811" y="3598"/>
                  </a:cubicBezTo>
                  <a:cubicBezTo>
                    <a:pt x="7414" y="3853"/>
                    <a:pt x="7018" y="4084"/>
                    <a:pt x="6634" y="4314"/>
                  </a:cubicBezTo>
                  <a:lnTo>
                    <a:pt x="7887" y="3074"/>
                  </a:lnTo>
                  <a:close/>
                  <a:moveTo>
                    <a:pt x="5765" y="1016"/>
                  </a:moveTo>
                  <a:cubicBezTo>
                    <a:pt x="6315" y="1553"/>
                    <a:pt x="6877" y="2115"/>
                    <a:pt x="7427" y="2677"/>
                  </a:cubicBezTo>
                  <a:cubicBezTo>
                    <a:pt x="6225" y="3866"/>
                    <a:pt x="4998" y="5106"/>
                    <a:pt x="3784" y="6295"/>
                  </a:cubicBezTo>
                  <a:cubicBezTo>
                    <a:pt x="3234" y="5771"/>
                    <a:pt x="2672" y="5208"/>
                    <a:pt x="2122" y="4659"/>
                  </a:cubicBezTo>
                  <a:cubicBezTo>
                    <a:pt x="3337" y="3457"/>
                    <a:pt x="4551" y="2230"/>
                    <a:pt x="5765" y="1016"/>
                  </a:cubicBezTo>
                  <a:close/>
                  <a:moveTo>
                    <a:pt x="1662" y="5081"/>
                  </a:moveTo>
                  <a:cubicBezTo>
                    <a:pt x="2224" y="5656"/>
                    <a:pt x="2800" y="6218"/>
                    <a:pt x="3362" y="6793"/>
                  </a:cubicBezTo>
                  <a:cubicBezTo>
                    <a:pt x="2901" y="7360"/>
                    <a:pt x="2260" y="7682"/>
                    <a:pt x="1562" y="7682"/>
                  </a:cubicBezTo>
                  <a:cubicBezTo>
                    <a:pt x="1332" y="7682"/>
                    <a:pt x="1095" y="7646"/>
                    <a:pt x="857" y="7573"/>
                  </a:cubicBezTo>
                  <a:cubicBezTo>
                    <a:pt x="627" y="6551"/>
                    <a:pt x="933" y="5720"/>
                    <a:pt x="1662" y="5081"/>
                  </a:cubicBezTo>
                  <a:close/>
                  <a:moveTo>
                    <a:pt x="6790" y="1"/>
                  </a:moveTo>
                  <a:cubicBezTo>
                    <a:pt x="6723" y="1"/>
                    <a:pt x="6655" y="49"/>
                    <a:pt x="6558" y="146"/>
                  </a:cubicBezTo>
                  <a:cubicBezTo>
                    <a:pt x="6417" y="287"/>
                    <a:pt x="6315" y="453"/>
                    <a:pt x="6213" y="581"/>
                  </a:cubicBezTo>
                  <a:cubicBezTo>
                    <a:pt x="5988" y="450"/>
                    <a:pt x="5873" y="383"/>
                    <a:pt x="5780" y="383"/>
                  </a:cubicBezTo>
                  <a:cubicBezTo>
                    <a:pt x="5682" y="383"/>
                    <a:pt x="5609" y="456"/>
                    <a:pt x="5458" y="607"/>
                  </a:cubicBezTo>
                  <a:cubicBezTo>
                    <a:pt x="4525" y="1553"/>
                    <a:pt x="3579" y="2486"/>
                    <a:pt x="2646" y="3419"/>
                  </a:cubicBezTo>
                  <a:cubicBezTo>
                    <a:pt x="2109" y="3956"/>
                    <a:pt x="1585" y="4467"/>
                    <a:pt x="1074" y="5004"/>
                  </a:cubicBezTo>
                  <a:cubicBezTo>
                    <a:pt x="486" y="5643"/>
                    <a:pt x="230" y="6410"/>
                    <a:pt x="320" y="7254"/>
                  </a:cubicBezTo>
                  <a:cubicBezTo>
                    <a:pt x="358" y="7560"/>
                    <a:pt x="409" y="7803"/>
                    <a:pt x="141" y="8008"/>
                  </a:cubicBezTo>
                  <a:cubicBezTo>
                    <a:pt x="26" y="8110"/>
                    <a:pt x="0" y="8264"/>
                    <a:pt x="141" y="8379"/>
                  </a:cubicBezTo>
                  <a:cubicBezTo>
                    <a:pt x="180" y="8413"/>
                    <a:pt x="224" y="8429"/>
                    <a:pt x="268" y="8429"/>
                  </a:cubicBezTo>
                  <a:cubicBezTo>
                    <a:pt x="338" y="8429"/>
                    <a:pt x="411" y="8390"/>
                    <a:pt x="473" y="8327"/>
                  </a:cubicBezTo>
                  <a:lnTo>
                    <a:pt x="601" y="8200"/>
                  </a:lnTo>
                  <a:cubicBezTo>
                    <a:pt x="658" y="8134"/>
                    <a:pt x="728" y="8095"/>
                    <a:pt x="813" y="8095"/>
                  </a:cubicBezTo>
                  <a:cubicBezTo>
                    <a:pt x="843" y="8095"/>
                    <a:pt x="874" y="8100"/>
                    <a:pt x="908" y="8110"/>
                  </a:cubicBezTo>
                  <a:cubicBezTo>
                    <a:pt x="1113" y="8148"/>
                    <a:pt x="1313" y="8166"/>
                    <a:pt x="1506" y="8166"/>
                  </a:cubicBezTo>
                  <a:cubicBezTo>
                    <a:pt x="2363" y="8166"/>
                    <a:pt x="3107" y="7803"/>
                    <a:pt x="3733" y="7126"/>
                  </a:cubicBezTo>
                  <a:cubicBezTo>
                    <a:pt x="4014" y="6806"/>
                    <a:pt x="4334" y="6512"/>
                    <a:pt x="4691" y="6167"/>
                  </a:cubicBezTo>
                  <a:cubicBezTo>
                    <a:pt x="4743" y="6359"/>
                    <a:pt x="4755" y="6512"/>
                    <a:pt x="4794" y="6640"/>
                  </a:cubicBezTo>
                  <a:cubicBezTo>
                    <a:pt x="4835" y="6743"/>
                    <a:pt x="4909" y="6821"/>
                    <a:pt x="5010" y="6821"/>
                  </a:cubicBezTo>
                  <a:cubicBezTo>
                    <a:pt x="5034" y="6821"/>
                    <a:pt x="5060" y="6816"/>
                    <a:pt x="5088" y="6806"/>
                  </a:cubicBezTo>
                  <a:cubicBezTo>
                    <a:pt x="5228" y="6768"/>
                    <a:pt x="5318" y="6653"/>
                    <a:pt x="5267" y="6512"/>
                  </a:cubicBezTo>
                  <a:cubicBezTo>
                    <a:pt x="5101" y="5975"/>
                    <a:pt x="5382" y="5656"/>
                    <a:pt x="5791" y="5400"/>
                  </a:cubicBezTo>
                  <a:cubicBezTo>
                    <a:pt x="6545" y="4953"/>
                    <a:pt x="7299" y="4493"/>
                    <a:pt x="8028" y="4020"/>
                  </a:cubicBezTo>
                  <a:cubicBezTo>
                    <a:pt x="8577" y="3674"/>
                    <a:pt x="8616" y="3125"/>
                    <a:pt x="8194" y="2652"/>
                  </a:cubicBezTo>
                  <a:cubicBezTo>
                    <a:pt x="8092" y="2562"/>
                    <a:pt x="7989" y="2460"/>
                    <a:pt x="7849" y="2307"/>
                  </a:cubicBezTo>
                  <a:cubicBezTo>
                    <a:pt x="8028" y="2166"/>
                    <a:pt x="8181" y="2051"/>
                    <a:pt x="8309" y="1923"/>
                  </a:cubicBezTo>
                  <a:cubicBezTo>
                    <a:pt x="8488" y="1744"/>
                    <a:pt x="8488" y="1629"/>
                    <a:pt x="8335" y="1463"/>
                  </a:cubicBezTo>
                  <a:cubicBezTo>
                    <a:pt x="7900" y="1016"/>
                    <a:pt x="7453" y="568"/>
                    <a:pt x="7005" y="134"/>
                  </a:cubicBezTo>
                  <a:cubicBezTo>
                    <a:pt x="6917" y="46"/>
                    <a:pt x="6854" y="1"/>
                    <a:pt x="67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3750507" y="1402885"/>
              <a:ext cx="387322" cy="388073"/>
            </a:xfrm>
            <a:custGeom>
              <a:rect b="b" l="l" r="r" t="t"/>
              <a:pathLst>
                <a:path extrusionOk="0" h="6200" w="6188">
                  <a:moveTo>
                    <a:pt x="460" y="0"/>
                  </a:moveTo>
                  <a:cubicBezTo>
                    <a:pt x="26" y="0"/>
                    <a:pt x="0" y="38"/>
                    <a:pt x="0" y="486"/>
                  </a:cubicBezTo>
                  <a:lnTo>
                    <a:pt x="0" y="3400"/>
                  </a:lnTo>
                  <a:lnTo>
                    <a:pt x="0" y="5816"/>
                  </a:lnTo>
                  <a:cubicBezTo>
                    <a:pt x="0" y="6136"/>
                    <a:pt x="64" y="6200"/>
                    <a:pt x="384" y="6200"/>
                  </a:cubicBezTo>
                  <a:lnTo>
                    <a:pt x="5727" y="6200"/>
                  </a:lnTo>
                  <a:cubicBezTo>
                    <a:pt x="6123" y="6200"/>
                    <a:pt x="6187" y="6149"/>
                    <a:pt x="6187" y="5765"/>
                  </a:cubicBezTo>
                  <a:lnTo>
                    <a:pt x="6187" y="4832"/>
                  </a:lnTo>
                  <a:lnTo>
                    <a:pt x="6187" y="3656"/>
                  </a:lnTo>
                  <a:cubicBezTo>
                    <a:pt x="6187" y="3515"/>
                    <a:pt x="6136" y="3362"/>
                    <a:pt x="5957" y="3349"/>
                  </a:cubicBezTo>
                  <a:cubicBezTo>
                    <a:pt x="5948" y="3348"/>
                    <a:pt x="5938" y="3348"/>
                    <a:pt x="5929" y="3348"/>
                  </a:cubicBezTo>
                  <a:cubicBezTo>
                    <a:pt x="5793" y="3348"/>
                    <a:pt x="5713" y="3440"/>
                    <a:pt x="5701" y="3656"/>
                  </a:cubicBezTo>
                  <a:lnTo>
                    <a:pt x="5701" y="3873"/>
                  </a:lnTo>
                  <a:lnTo>
                    <a:pt x="5701" y="5382"/>
                  </a:lnTo>
                  <a:cubicBezTo>
                    <a:pt x="5701" y="5471"/>
                    <a:pt x="5689" y="5586"/>
                    <a:pt x="5676" y="5701"/>
                  </a:cubicBezTo>
                  <a:lnTo>
                    <a:pt x="473" y="5701"/>
                  </a:lnTo>
                  <a:lnTo>
                    <a:pt x="473" y="473"/>
                  </a:lnTo>
                  <a:cubicBezTo>
                    <a:pt x="639" y="473"/>
                    <a:pt x="767" y="473"/>
                    <a:pt x="908" y="460"/>
                  </a:cubicBezTo>
                  <a:lnTo>
                    <a:pt x="4628" y="460"/>
                  </a:lnTo>
                  <a:cubicBezTo>
                    <a:pt x="4696" y="460"/>
                    <a:pt x="4764" y="466"/>
                    <a:pt x="4832" y="466"/>
                  </a:cubicBezTo>
                  <a:cubicBezTo>
                    <a:pt x="4866" y="466"/>
                    <a:pt x="4900" y="465"/>
                    <a:pt x="4934" y="460"/>
                  </a:cubicBezTo>
                  <a:cubicBezTo>
                    <a:pt x="5062" y="448"/>
                    <a:pt x="5190" y="384"/>
                    <a:pt x="5190" y="230"/>
                  </a:cubicBezTo>
                  <a:cubicBezTo>
                    <a:pt x="5190" y="77"/>
                    <a:pt x="5075" y="13"/>
                    <a:pt x="49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3800081" y="1453273"/>
              <a:ext cx="286486" cy="286486"/>
            </a:xfrm>
            <a:custGeom>
              <a:rect b="b" l="l" r="r" t="t"/>
              <a:pathLst>
                <a:path extrusionOk="0" h="4577" w="4577">
                  <a:moveTo>
                    <a:pt x="320" y="0"/>
                  </a:moveTo>
                  <a:cubicBezTo>
                    <a:pt x="77" y="26"/>
                    <a:pt x="13" y="64"/>
                    <a:pt x="1" y="320"/>
                  </a:cubicBezTo>
                  <a:lnTo>
                    <a:pt x="1" y="486"/>
                  </a:lnTo>
                  <a:lnTo>
                    <a:pt x="1" y="4091"/>
                  </a:lnTo>
                  <a:cubicBezTo>
                    <a:pt x="1" y="4526"/>
                    <a:pt x="52" y="4577"/>
                    <a:pt x="486" y="4577"/>
                  </a:cubicBezTo>
                  <a:lnTo>
                    <a:pt x="4257" y="4577"/>
                  </a:lnTo>
                  <a:cubicBezTo>
                    <a:pt x="4513" y="4538"/>
                    <a:pt x="4577" y="4500"/>
                    <a:pt x="4577" y="4232"/>
                  </a:cubicBezTo>
                  <a:lnTo>
                    <a:pt x="4577" y="3081"/>
                  </a:lnTo>
                  <a:lnTo>
                    <a:pt x="4577" y="3056"/>
                  </a:lnTo>
                  <a:cubicBezTo>
                    <a:pt x="4577" y="2902"/>
                    <a:pt x="4513" y="2787"/>
                    <a:pt x="4334" y="2787"/>
                  </a:cubicBezTo>
                  <a:cubicBezTo>
                    <a:pt x="4168" y="2787"/>
                    <a:pt x="4117" y="2902"/>
                    <a:pt x="4117" y="3043"/>
                  </a:cubicBezTo>
                  <a:lnTo>
                    <a:pt x="4117" y="3771"/>
                  </a:lnTo>
                  <a:cubicBezTo>
                    <a:pt x="4117" y="3874"/>
                    <a:pt x="4091" y="3963"/>
                    <a:pt x="4078" y="4091"/>
                  </a:cubicBezTo>
                  <a:cubicBezTo>
                    <a:pt x="3890" y="4089"/>
                    <a:pt x="3703" y="4088"/>
                    <a:pt x="3517" y="4088"/>
                  </a:cubicBezTo>
                  <a:cubicBezTo>
                    <a:pt x="2929" y="4088"/>
                    <a:pt x="2350" y="4096"/>
                    <a:pt x="1772" y="4096"/>
                  </a:cubicBezTo>
                  <a:cubicBezTo>
                    <a:pt x="1353" y="4096"/>
                    <a:pt x="934" y="4092"/>
                    <a:pt x="512" y="4078"/>
                  </a:cubicBezTo>
                  <a:lnTo>
                    <a:pt x="512" y="486"/>
                  </a:lnTo>
                  <a:lnTo>
                    <a:pt x="3580" y="486"/>
                  </a:lnTo>
                  <a:cubicBezTo>
                    <a:pt x="3874" y="473"/>
                    <a:pt x="4002" y="410"/>
                    <a:pt x="4015" y="256"/>
                  </a:cubicBezTo>
                  <a:cubicBezTo>
                    <a:pt x="4027" y="103"/>
                    <a:pt x="3887" y="0"/>
                    <a:pt x="35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3857729" y="1502471"/>
              <a:ext cx="182457" cy="191095"/>
            </a:xfrm>
            <a:custGeom>
              <a:rect b="b" l="l" r="r" t="t"/>
              <a:pathLst>
                <a:path extrusionOk="0" h="3053" w="2915">
                  <a:moveTo>
                    <a:pt x="2644" y="1"/>
                  </a:moveTo>
                  <a:cubicBezTo>
                    <a:pt x="2556" y="1"/>
                    <a:pt x="2473" y="69"/>
                    <a:pt x="2378" y="224"/>
                  </a:cubicBezTo>
                  <a:cubicBezTo>
                    <a:pt x="2339" y="275"/>
                    <a:pt x="2314" y="339"/>
                    <a:pt x="2275" y="378"/>
                  </a:cubicBezTo>
                  <a:cubicBezTo>
                    <a:pt x="1981" y="915"/>
                    <a:pt x="1662" y="1426"/>
                    <a:pt x="1342" y="1950"/>
                  </a:cubicBezTo>
                  <a:cubicBezTo>
                    <a:pt x="1278" y="2065"/>
                    <a:pt x="1189" y="2155"/>
                    <a:pt x="1099" y="2295"/>
                  </a:cubicBezTo>
                  <a:cubicBezTo>
                    <a:pt x="895" y="1924"/>
                    <a:pt x="703" y="1567"/>
                    <a:pt x="511" y="1234"/>
                  </a:cubicBezTo>
                  <a:cubicBezTo>
                    <a:pt x="442" y="1113"/>
                    <a:pt x="349" y="1050"/>
                    <a:pt x="261" y="1050"/>
                  </a:cubicBezTo>
                  <a:cubicBezTo>
                    <a:pt x="219" y="1050"/>
                    <a:pt x="178" y="1065"/>
                    <a:pt x="141" y="1094"/>
                  </a:cubicBezTo>
                  <a:cubicBezTo>
                    <a:pt x="0" y="1196"/>
                    <a:pt x="26" y="1349"/>
                    <a:pt x="90" y="1477"/>
                  </a:cubicBezTo>
                  <a:lnTo>
                    <a:pt x="141" y="1567"/>
                  </a:lnTo>
                  <a:cubicBezTo>
                    <a:pt x="358" y="1963"/>
                    <a:pt x="588" y="2385"/>
                    <a:pt x="831" y="2794"/>
                  </a:cubicBezTo>
                  <a:cubicBezTo>
                    <a:pt x="927" y="2966"/>
                    <a:pt x="1010" y="3053"/>
                    <a:pt x="1095" y="3053"/>
                  </a:cubicBezTo>
                  <a:cubicBezTo>
                    <a:pt x="1179" y="3053"/>
                    <a:pt x="1266" y="2966"/>
                    <a:pt x="1368" y="2794"/>
                  </a:cubicBezTo>
                  <a:cubicBezTo>
                    <a:pt x="1854" y="2027"/>
                    <a:pt x="2314" y="1260"/>
                    <a:pt x="2774" y="480"/>
                  </a:cubicBezTo>
                  <a:cubicBezTo>
                    <a:pt x="2915" y="237"/>
                    <a:pt x="2915" y="148"/>
                    <a:pt x="2774" y="45"/>
                  </a:cubicBezTo>
                  <a:cubicBezTo>
                    <a:pt x="2728" y="16"/>
                    <a:pt x="2686" y="1"/>
                    <a:pt x="26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7"/>
          <p:cNvGrpSpPr/>
          <p:nvPr/>
        </p:nvGrpSpPr>
        <p:grpSpPr>
          <a:xfrm>
            <a:off x="1052981" y="1566162"/>
            <a:ext cx="840998" cy="634461"/>
            <a:chOff x="2589531" y="1125096"/>
            <a:chExt cx="840998" cy="634461"/>
          </a:xfrm>
        </p:grpSpPr>
        <p:sp>
          <p:nvSpPr>
            <p:cNvPr id="262" name="Google Shape;262;p17"/>
            <p:cNvSpPr/>
            <p:nvPr/>
          </p:nvSpPr>
          <p:spPr>
            <a:xfrm>
              <a:off x="2589531" y="1180451"/>
              <a:ext cx="322477" cy="579106"/>
            </a:xfrm>
            <a:custGeom>
              <a:rect b="b" l="l" r="r" t="t"/>
              <a:pathLst>
                <a:path extrusionOk="0" h="9252" w="5152">
                  <a:moveTo>
                    <a:pt x="3331" y="480"/>
                  </a:moveTo>
                  <a:cubicBezTo>
                    <a:pt x="3402" y="480"/>
                    <a:pt x="3478" y="540"/>
                    <a:pt x="3618" y="610"/>
                  </a:cubicBezTo>
                  <a:cubicBezTo>
                    <a:pt x="3477" y="725"/>
                    <a:pt x="3413" y="814"/>
                    <a:pt x="3349" y="814"/>
                  </a:cubicBezTo>
                  <a:cubicBezTo>
                    <a:pt x="3273" y="814"/>
                    <a:pt x="3183" y="725"/>
                    <a:pt x="3158" y="648"/>
                  </a:cubicBezTo>
                  <a:cubicBezTo>
                    <a:pt x="3158" y="610"/>
                    <a:pt x="3247" y="482"/>
                    <a:pt x="3311" y="482"/>
                  </a:cubicBezTo>
                  <a:cubicBezTo>
                    <a:pt x="3318" y="481"/>
                    <a:pt x="3324" y="480"/>
                    <a:pt x="3331" y="480"/>
                  </a:cubicBezTo>
                  <a:close/>
                  <a:moveTo>
                    <a:pt x="4666" y="2655"/>
                  </a:moveTo>
                  <a:lnTo>
                    <a:pt x="4666" y="3051"/>
                  </a:lnTo>
                  <a:cubicBezTo>
                    <a:pt x="4484" y="3105"/>
                    <a:pt x="3643" y="3135"/>
                    <a:pt x="2727" y="3135"/>
                  </a:cubicBezTo>
                  <a:cubicBezTo>
                    <a:pt x="2102" y="3135"/>
                    <a:pt x="1442" y="3121"/>
                    <a:pt x="933" y="3090"/>
                  </a:cubicBezTo>
                  <a:cubicBezTo>
                    <a:pt x="2173" y="2911"/>
                    <a:pt x="3413" y="2783"/>
                    <a:pt x="4666" y="2655"/>
                  </a:cubicBezTo>
                  <a:close/>
                  <a:moveTo>
                    <a:pt x="4180" y="3614"/>
                  </a:moveTo>
                  <a:cubicBezTo>
                    <a:pt x="4040" y="5340"/>
                    <a:pt x="3899" y="7040"/>
                    <a:pt x="3746" y="8765"/>
                  </a:cubicBezTo>
                  <a:lnTo>
                    <a:pt x="985" y="8765"/>
                  </a:lnTo>
                  <a:cubicBezTo>
                    <a:pt x="908" y="8471"/>
                    <a:pt x="895" y="4112"/>
                    <a:pt x="972" y="3614"/>
                  </a:cubicBezTo>
                  <a:close/>
                  <a:moveTo>
                    <a:pt x="3333" y="1"/>
                  </a:moveTo>
                  <a:cubicBezTo>
                    <a:pt x="3043" y="1"/>
                    <a:pt x="2790" y="186"/>
                    <a:pt x="2710" y="482"/>
                  </a:cubicBezTo>
                  <a:cubicBezTo>
                    <a:pt x="2586" y="916"/>
                    <a:pt x="2931" y="1314"/>
                    <a:pt x="3396" y="1314"/>
                  </a:cubicBezTo>
                  <a:cubicBezTo>
                    <a:pt x="3410" y="1314"/>
                    <a:pt x="3424" y="1314"/>
                    <a:pt x="3439" y="1313"/>
                  </a:cubicBezTo>
                  <a:cubicBezTo>
                    <a:pt x="3456" y="1312"/>
                    <a:pt x="3473" y="1312"/>
                    <a:pt x="3489" y="1312"/>
                  </a:cubicBezTo>
                  <a:cubicBezTo>
                    <a:pt x="3772" y="1312"/>
                    <a:pt x="3888" y="1419"/>
                    <a:pt x="3912" y="1709"/>
                  </a:cubicBezTo>
                  <a:lnTo>
                    <a:pt x="3912" y="2272"/>
                  </a:lnTo>
                  <a:cubicBezTo>
                    <a:pt x="3810" y="2310"/>
                    <a:pt x="3771" y="2323"/>
                    <a:pt x="3720" y="2323"/>
                  </a:cubicBezTo>
                  <a:cubicBezTo>
                    <a:pt x="2889" y="2412"/>
                    <a:pt x="2071" y="2489"/>
                    <a:pt x="1240" y="2578"/>
                  </a:cubicBezTo>
                  <a:cubicBezTo>
                    <a:pt x="933" y="2604"/>
                    <a:pt x="652" y="2617"/>
                    <a:pt x="358" y="2668"/>
                  </a:cubicBezTo>
                  <a:cubicBezTo>
                    <a:pt x="90" y="2706"/>
                    <a:pt x="39" y="2770"/>
                    <a:pt x="26" y="3039"/>
                  </a:cubicBezTo>
                  <a:cubicBezTo>
                    <a:pt x="0" y="3473"/>
                    <a:pt x="39" y="3537"/>
                    <a:pt x="486" y="3665"/>
                  </a:cubicBezTo>
                  <a:lnTo>
                    <a:pt x="486" y="4061"/>
                  </a:lnTo>
                  <a:lnTo>
                    <a:pt x="486" y="6886"/>
                  </a:lnTo>
                  <a:lnTo>
                    <a:pt x="486" y="8842"/>
                  </a:lnTo>
                  <a:cubicBezTo>
                    <a:pt x="486" y="9174"/>
                    <a:pt x="550" y="9251"/>
                    <a:pt x="857" y="9251"/>
                  </a:cubicBezTo>
                  <a:lnTo>
                    <a:pt x="3873" y="9251"/>
                  </a:lnTo>
                  <a:cubicBezTo>
                    <a:pt x="4142" y="9238"/>
                    <a:pt x="4193" y="9187"/>
                    <a:pt x="4231" y="8906"/>
                  </a:cubicBezTo>
                  <a:cubicBezTo>
                    <a:pt x="4270" y="8471"/>
                    <a:pt x="4321" y="8024"/>
                    <a:pt x="4359" y="7577"/>
                  </a:cubicBezTo>
                  <a:cubicBezTo>
                    <a:pt x="4436" y="6516"/>
                    <a:pt x="4525" y="5480"/>
                    <a:pt x="4615" y="4445"/>
                  </a:cubicBezTo>
                  <a:cubicBezTo>
                    <a:pt x="4628" y="4164"/>
                    <a:pt x="4666" y="3882"/>
                    <a:pt x="4692" y="3614"/>
                  </a:cubicBezTo>
                  <a:cubicBezTo>
                    <a:pt x="4883" y="3563"/>
                    <a:pt x="5126" y="3601"/>
                    <a:pt x="5139" y="3320"/>
                  </a:cubicBezTo>
                  <a:cubicBezTo>
                    <a:pt x="5152" y="3026"/>
                    <a:pt x="5152" y="2719"/>
                    <a:pt x="5139" y="2412"/>
                  </a:cubicBezTo>
                  <a:cubicBezTo>
                    <a:pt x="5127" y="2234"/>
                    <a:pt x="5016" y="2155"/>
                    <a:pt x="4857" y="2155"/>
                  </a:cubicBezTo>
                  <a:cubicBezTo>
                    <a:pt x="4844" y="2155"/>
                    <a:pt x="4832" y="2156"/>
                    <a:pt x="4819" y="2157"/>
                  </a:cubicBezTo>
                  <a:cubicBezTo>
                    <a:pt x="4692" y="2169"/>
                    <a:pt x="4551" y="2208"/>
                    <a:pt x="4359" y="2221"/>
                  </a:cubicBezTo>
                  <a:cubicBezTo>
                    <a:pt x="4359" y="2003"/>
                    <a:pt x="4346" y="1811"/>
                    <a:pt x="4385" y="1633"/>
                  </a:cubicBezTo>
                  <a:cubicBezTo>
                    <a:pt x="4385" y="1441"/>
                    <a:pt x="4359" y="1287"/>
                    <a:pt x="4193" y="1160"/>
                  </a:cubicBezTo>
                  <a:cubicBezTo>
                    <a:pt x="4040" y="1032"/>
                    <a:pt x="3988" y="904"/>
                    <a:pt x="4014" y="687"/>
                  </a:cubicBezTo>
                  <a:cubicBezTo>
                    <a:pt x="4065" y="354"/>
                    <a:pt x="3797" y="47"/>
                    <a:pt x="3439" y="9"/>
                  </a:cubicBezTo>
                  <a:cubicBezTo>
                    <a:pt x="3403" y="4"/>
                    <a:pt x="3368" y="1"/>
                    <a:pt x="3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3097599" y="1167597"/>
              <a:ext cx="332930" cy="582110"/>
            </a:xfrm>
            <a:custGeom>
              <a:rect b="b" l="l" r="r" t="t"/>
              <a:pathLst>
                <a:path extrusionOk="0" h="9300" w="5319">
                  <a:moveTo>
                    <a:pt x="1778" y="503"/>
                  </a:moveTo>
                  <a:cubicBezTo>
                    <a:pt x="1795" y="503"/>
                    <a:pt x="1812" y="506"/>
                    <a:pt x="1828" y="512"/>
                  </a:cubicBezTo>
                  <a:cubicBezTo>
                    <a:pt x="1892" y="525"/>
                    <a:pt x="1956" y="589"/>
                    <a:pt x="2071" y="691"/>
                  </a:cubicBezTo>
                  <a:cubicBezTo>
                    <a:pt x="1968" y="771"/>
                    <a:pt x="1886" y="861"/>
                    <a:pt x="1824" y="861"/>
                  </a:cubicBezTo>
                  <a:cubicBezTo>
                    <a:pt x="1817" y="861"/>
                    <a:pt x="1810" y="860"/>
                    <a:pt x="1803" y="857"/>
                  </a:cubicBezTo>
                  <a:cubicBezTo>
                    <a:pt x="1713" y="845"/>
                    <a:pt x="1637" y="755"/>
                    <a:pt x="1624" y="666"/>
                  </a:cubicBezTo>
                  <a:cubicBezTo>
                    <a:pt x="1613" y="580"/>
                    <a:pt x="1692" y="503"/>
                    <a:pt x="1778" y="503"/>
                  </a:cubicBezTo>
                  <a:close/>
                  <a:moveTo>
                    <a:pt x="486" y="2698"/>
                  </a:moveTo>
                  <a:cubicBezTo>
                    <a:pt x="1752" y="2826"/>
                    <a:pt x="3004" y="2954"/>
                    <a:pt x="4244" y="3146"/>
                  </a:cubicBezTo>
                  <a:lnTo>
                    <a:pt x="486" y="3146"/>
                  </a:lnTo>
                  <a:lnTo>
                    <a:pt x="486" y="2698"/>
                  </a:lnTo>
                  <a:close/>
                  <a:moveTo>
                    <a:pt x="4193" y="3657"/>
                  </a:moveTo>
                  <a:lnTo>
                    <a:pt x="4193" y="8821"/>
                  </a:lnTo>
                  <a:lnTo>
                    <a:pt x="1406" y="8821"/>
                  </a:lnTo>
                  <a:cubicBezTo>
                    <a:pt x="1240" y="7095"/>
                    <a:pt x="1100" y="5395"/>
                    <a:pt x="972" y="3657"/>
                  </a:cubicBezTo>
                  <a:close/>
                  <a:moveTo>
                    <a:pt x="1816" y="1"/>
                  </a:moveTo>
                  <a:cubicBezTo>
                    <a:pt x="1432" y="14"/>
                    <a:pt x="1112" y="346"/>
                    <a:pt x="1176" y="742"/>
                  </a:cubicBezTo>
                  <a:cubicBezTo>
                    <a:pt x="1189" y="934"/>
                    <a:pt x="1151" y="1049"/>
                    <a:pt x="1023" y="1151"/>
                  </a:cubicBezTo>
                  <a:cubicBezTo>
                    <a:pt x="844" y="1292"/>
                    <a:pt x="793" y="1445"/>
                    <a:pt x="806" y="1663"/>
                  </a:cubicBezTo>
                  <a:lnTo>
                    <a:pt x="806" y="2251"/>
                  </a:lnTo>
                  <a:cubicBezTo>
                    <a:pt x="640" y="2238"/>
                    <a:pt x="524" y="2212"/>
                    <a:pt x="397" y="2200"/>
                  </a:cubicBezTo>
                  <a:cubicBezTo>
                    <a:pt x="376" y="2199"/>
                    <a:pt x="357" y="2198"/>
                    <a:pt x="339" y="2198"/>
                  </a:cubicBezTo>
                  <a:cubicBezTo>
                    <a:pt x="91" y="2198"/>
                    <a:pt x="12" y="2282"/>
                    <a:pt x="0" y="2532"/>
                  </a:cubicBezTo>
                  <a:lnTo>
                    <a:pt x="0" y="3273"/>
                  </a:lnTo>
                  <a:cubicBezTo>
                    <a:pt x="0" y="3478"/>
                    <a:pt x="77" y="3606"/>
                    <a:pt x="294" y="3644"/>
                  </a:cubicBezTo>
                  <a:cubicBezTo>
                    <a:pt x="345" y="3657"/>
                    <a:pt x="409" y="3670"/>
                    <a:pt x="473" y="3682"/>
                  </a:cubicBezTo>
                  <a:cubicBezTo>
                    <a:pt x="512" y="4104"/>
                    <a:pt x="550" y="4513"/>
                    <a:pt x="588" y="4922"/>
                  </a:cubicBezTo>
                  <a:lnTo>
                    <a:pt x="921" y="8847"/>
                  </a:lnTo>
                  <a:cubicBezTo>
                    <a:pt x="959" y="9243"/>
                    <a:pt x="997" y="9294"/>
                    <a:pt x="1419" y="9294"/>
                  </a:cubicBezTo>
                  <a:lnTo>
                    <a:pt x="3554" y="9294"/>
                  </a:lnTo>
                  <a:cubicBezTo>
                    <a:pt x="3724" y="9294"/>
                    <a:pt x="3895" y="9300"/>
                    <a:pt x="4065" y="9300"/>
                  </a:cubicBezTo>
                  <a:cubicBezTo>
                    <a:pt x="4151" y="9300"/>
                    <a:pt x="4236" y="9298"/>
                    <a:pt x="4321" y="9294"/>
                  </a:cubicBezTo>
                  <a:cubicBezTo>
                    <a:pt x="4602" y="9281"/>
                    <a:pt x="4666" y="9217"/>
                    <a:pt x="4679" y="8949"/>
                  </a:cubicBezTo>
                  <a:lnTo>
                    <a:pt x="4679" y="8668"/>
                  </a:lnTo>
                  <a:lnTo>
                    <a:pt x="4679" y="4117"/>
                  </a:lnTo>
                  <a:lnTo>
                    <a:pt x="4679" y="3772"/>
                  </a:lnTo>
                  <a:cubicBezTo>
                    <a:pt x="4883" y="3631"/>
                    <a:pt x="5075" y="3567"/>
                    <a:pt x="5139" y="3414"/>
                  </a:cubicBezTo>
                  <a:cubicBezTo>
                    <a:pt x="5318" y="2941"/>
                    <a:pt x="5126" y="2685"/>
                    <a:pt x="4628" y="2647"/>
                  </a:cubicBezTo>
                  <a:lnTo>
                    <a:pt x="4602" y="2647"/>
                  </a:lnTo>
                  <a:cubicBezTo>
                    <a:pt x="3771" y="2570"/>
                    <a:pt x="2953" y="2468"/>
                    <a:pt x="2122" y="2391"/>
                  </a:cubicBezTo>
                  <a:cubicBezTo>
                    <a:pt x="1867" y="2366"/>
                    <a:pt x="1598" y="2315"/>
                    <a:pt x="1304" y="2289"/>
                  </a:cubicBezTo>
                  <a:cubicBezTo>
                    <a:pt x="1304" y="2072"/>
                    <a:pt x="1291" y="1880"/>
                    <a:pt x="1304" y="1688"/>
                  </a:cubicBezTo>
                  <a:cubicBezTo>
                    <a:pt x="1304" y="1444"/>
                    <a:pt x="1421" y="1327"/>
                    <a:pt x="1663" y="1327"/>
                  </a:cubicBezTo>
                  <a:cubicBezTo>
                    <a:pt x="1687" y="1327"/>
                    <a:pt x="1712" y="1328"/>
                    <a:pt x="1739" y="1330"/>
                  </a:cubicBezTo>
                  <a:cubicBezTo>
                    <a:pt x="1749" y="1331"/>
                    <a:pt x="1760" y="1331"/>
                    <a:pt x="1770" y="1331"/>
                  </a:cubicBezTo>
                  <a:cubicBezTo>
                    <a:pt x="2187" y="1331"/>
                    <a:pt x="2468" y="1078"/>
                    <a:pt x="2493" y="691"/>
                  </a:cubicBezTo>
                  <a:cubicBezTo>
                    <a:pt x="2493" y="295"/>
                    <a:pt x="2199" y="1"/>
                    <a:pt x="18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3015977" y="1127099"/>
              <a:ext cx="94452" cy="151161"/>
            </a:xfrm>
            <a:custGeom>
              <a:rect b="b" l="l" r="r" t="t"/>
              <a:pathLst>
                <a:path extrusionOk="0" h="2415" w="1509">
                  <a:moveTo>
                    <a:pt x="724" y="0"/>
                  </a:moveTo>
                  <a:cubicBezTo>
                    <a:pt x="687" y="0"/>
                    <a:pt x="651" y="3"/>
                    <a:pt x="614" y="9"/>
                  </a:cubicBezTo>
                  <a:cubicBezTo>
                    <a:pt x="269" y="73"/>
                    <a:pt x="13" y="354"/>
                    <a:pt x="1" y="699"/>
                  </a:cubicBezTo>
                  <a:cubicBezTo>
                    <a:pt x="1" y="1019"/>
                    <a:pt x="205" y="1313"/>
                    <a:pt x="525" y="1415"/>
                  </a:cubicBezTo>
                  <a:cubicBezTo>
                    <a:pt x="627" y="1441"/>
                    <a:pt x="755" y="1441"/>
                    <a:pt x="844" y="1504"/>
                  </a:cubicBezTo>
                  <a:cubicBezTo>
                    <a:pt x="908" y="1556"/>
                    <a:pt x="959" y="1683"/>
                    <a:pt x="959" y="1760"/>
                  </a:cubicBezTo>
                  <a:cubicBezTo>
                    <a:pt x="959" y="1824"/>
                    <a:pt x="870" y="1926"/>
                    <a:pt x="806" y="1939"/>
                  </a:cubicBezTo>
                  <a:cubicBezTo>
                    <a:pt x="794" y="1941"/>
                    <a:pt x="783" y="1941"/>
                    <a:pt x="771" y="1941"/>
                  </a:cubicBezTo>
                  <a:cubicBezTo>
                    <a:pt x="691" y="1941"/>
                    <a:pt x="606" y="1905"/>
                    <a:pt x="550" y="1850"/>
                  </a:cubicBezTo>
                  <a:cubicBezTo>
                    <a:pt x="486" y="1798"/>
                    <a:pt x="499" y="1683"/>
                    <a:pt x="448" y="1632"/>
                  </a:cubicBezTo>
                  <a:cubicBezTo>
                    <a:pt x="384" y="1568"/>
                    <a:pt x="295" y="1504"/>
                    <a:pt x="205" y="1504"/>
                  </a:cubicBezTo>
                  <a:cubicBezTo>
                    <a:pt x="90" y="1504"/>
                    <a:pt x="13" y="1619"/>
                    <a:pt x="39" y="1747"/>
                  </a:cubicBezTo>
                  <a:cubicBezTo>
                    <a:pt x="39" y="1850"/>
                    <a:pt x="64" y="1939"/>
                    <a:pt x="116" y="2041"/>
                  </a:cubicBezTo>
                  <a:cubicBezTo>
                    <a:pt x="234" y="2277"/>
                    <a:pt x="469" y="2414"/>
                    <a:pt x="730" y="2414"/>
                  </a:cubicBezTo>
                  <a:cubicBezTo>
                    <a:pt x="780" y="2414"/>
                    <a:pt x="831" y="2409"/>
                    <a:pt x="883" y="2399"/>
                  </a:cubicBezTo>
                  <a:cubicBezTo>
                    <a:pt x="1138" y="2361"/>
                    <a:pt x="1394" y="2118"/>
                    <a:pt x="1445" y="1850"/>
                  </a:cubicBezTo>
                  <a:cubicBezTo>
                    <a:pt x="1509" y="1530"/>
                    <a:pt x="1368" y="1223"/>
                    <a:pt x="1074" y="1083"/>
                  </a:cubicBezTo>
                  <a:cubicBezTo>
                    <a:pt x="946" y="1019"/>
                    <a:pt x="806" y="980"/>
                    <a:pt x="678" y="955"/>
                  </a:cubicBezTo>
                  <a:cubicBezTo>
                    <a:pt x="550" y="916"/>
                    <a:pt x="473" y="801"/>
                    <a:pt x="499" y="699"/>
                  </a:cubicBezTo>
                  <a:cubicBezTo>
                    <a:pt x="512" y="610"/>
                    <a:pt x="614" y="482"/>
                    <a:pt x="678" y="482"/>
                  </a:cubicBezTo>
                  <a:cubicBezTo>
                    <a:pt x="685" y="481"/>
                    <a:pt x="692" y="480"/>
                    <a:pt x="698" y="480"/>
                  </a:cubicBezTo>
                  <a:cubicBezTo>
                    <a:pt x="783" y="480"/>
                    <a:pt x="876" y="550"/>
                    <a:pt x="959" y="597"/>
                  </a:cubicBezTo>
                  <a:cubicBezTo>
                    <a:pt x="998" y="610"/>
                    <a:pt x="998" y="699"/>
                    <a:pt x="1010" y="737"/>
                  </a:cubicBezTo>
                  <a:cubicBezTo>
                    <a:pt x="1051" y="838"/>
                    <a:pt x="1115" y="923"/>
                    <a:pt x="1215" y="923"/>
                  </a:cubicBezTo>
                  <a:cubicBezTo>
                    <a:pt x="1242" y="923"/>
                    <a:pt x="1272" y="917"/>
                    <a:pt x="1304" y="904"/>
                  </a:cubicBezTo>
                  <a:cubicBezTo>
                    <a:pt x="1381" y="853"/>
                    <a:pt x="1432" y="737"/>
                    <a:pt x="1471" y="674"/>
                  </a:cubicBezTo>
                  <a:cubicBezTo>
                    <a:pt x="1445" y="571"/>
                    <a:pt x="1445" y="482"/>
                    <a:pt x="1394" y="443"/>
                  </a:cubicBezTo>
                  <a:cubicBezTo>
                    <a:pt x="1281" y="172"/>
                    <a:pt x="1007" y="0"/>
                    <a:pt x="7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2883969" y="1125096"/>
              <a:ext cx="127251" cy="141021"/>
            </a:xfrm>
            <a:custGeom>
              <a:rect b="b" l="l" r="r" t="t"/>
              <a:pathLst>
                <a:path extrusionOk="0" h="2253" w="2033">
                  <a:moveTo>
                    <a:pt x="420" y="1"/>
                  </a:moveTo>
                  <a:cubicBezTo>
                    <a:pt x="358" y="1"/>
                    <a:pt x="297" y="4"/>
                    <a:pt x="243" y="15"/>
                  </a:cubicBezTo>
                  <a:cubicBezTo>
                    <a:pt x="167" y="41"/>
                    <a:pt x="51" y="105"/>
                    <a:pt x="26" y="169"/>
                  </a:cubicBezTo>
                  <a:cubicBezTo>
                    <a:pt x="0" y="233"/>
                    <a:pt x="64" y="335"/>
                    <a:pt x="115" y="424"/>
                  </a:cubicBezTo>
                  <a:cubicBezTo>
                    <a:pt x="179" y="527"/>
                    <a:pt x="294" y="629"/>
                    <a:pt x="345" y="757"/>
                  </a:cubicBezTo>
                  <a:cubicBezTo>
                    <a:pt x="499" y="1166"/>
                    <a:pt x="627" y="1600"/>
                    <a:pt x="767" y="2022"/>
                  </a:cubicBezTo>
                  <a:cubicBezTo>
                    <a:pt x="806" y="2150"/>
                    <a:pt x="870" y="2252"/>
                    <a:pt x="1023" y="2252"/>
                  </a:cubicBezTo>
                  <a:cubicBezTo>
                    <a:pt x="1189" y="2252"/>
                    <a:pt x="1240" y="2150"/>
                    <a:pt x="1279" y="2022"/>
                  </a:cubicBezTo>
                  <a:cubicBezTo>
                    <a:pt x="1406" y="1600"/>
                    <a:pt x="1560" y="1204"/>
                    <a:pt x="1700" y="795"/>
                  </a:cubicBezTo>
                  <a:cubicBezTo>
                    <a:pt x="1752" y="629"/>
                    <a:pt x="1790" y="501"/>
                    <a:pt x="1943" y="412"/>
                  </a:cubicBezTo>
                  <a:cubicBezTo>
                    <a:pt x="2007" y="373"/>
                    <a:pt x="2033" y="233"/>
                    <a:pt x="2020" y="156"/>
                  </a:cubicBezTo>
                  <a:cubicBezTo>
                    <a:pt x="1994" y="105"/>
                    <a:pt x="1892" y="41"/>
                    <a:pt x="1803" y="15"/>
                  </a:cubicBezTo>
                  <a:cubicBezTo>
                    <a:pt x="1726" y="9"/>
                    <a:pt x="1646" y="6"/>
                    <a:pt x="1568" y="6"/>
                  </a:cubicBezTo>
                  <a:cubicBezTo>
                    <a:pt x="1490" y="6"/>
                    <a:pt x="1413" y="9"/>
                    <a:pt x="1343" y="15"/>
                  </a:cubicBezTo>
                  <a:cubicBezTo>
                    <a:pt x="1125" y="54"/>
                    <a:pt x="1061" y="194"/>
                    <a:pt x="1164" y="412"/>
                  </a:cubicBezTo>
                  <a:cubicBezTo>
                    <a:pt x="1202" y="475"/>
                    <a:pt x="1266" y="565"/>
                    <a:pt x="1253" y="629"/>
                  </a:cubicBezTo>
                  <a:cubicBezTo>
                    <a:pt x="1202" y="833"/>
                    <a:pt x="1125" y="1025"/>
                    <a:pt x="1023" y="1319"/>
                  </a:cubicBezTo>
                  <a:cubicBezTo>
                    <a:pt x="921" y="1000"/>
                    <a:pt x="831" y="795"/>
                    <a:pt x="755" y="539"/>
                  </a:cubicBezTo>
                  <a:cubicBezTo>
                    <a:pt x="793" y="488"/>
                    <a:pt x="831" y="450"/>
                    <a:pt x="831" y="412"/>
                  </a:cubicBezTo>
                  <a:cubicBezTo>
                    <a:pt x="985" y="194"/>
                    <a:pt x="921" y="54"/>
                    <a:pt x="665" y="15"/>
                  </a:cubicBezTo>
                  <a:cubicBezTo>
                    <a:pt x="591" y="8"/>
                    <a:pt x="505" y="1"/>
                    <a:pt x="4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7"/>
          <p:cNvGrpSpPr/>
          <p:nvPr/>
        </p:nvGrpSpPr>
        <p:grpSpPr>
          <a:xfrm>
            <a:off x="7256456" y="1366525"/>
            <a:ext cx="828224" cy="818585"/>
            <a:chOff x="4909043" y="1026825"/>
            <a:chExt cx="828224" cy="818585"/>
          </a:xfrm>
        </p:grpSpPr>
        <p:sp>
          <p:nvSpPr>
            <p:cNvPr id="267" name="Google Shape;267;p17"/>
            <p:cNvSpPr/>
            <p:nvPr/>
          </p:nvSpPr>
          <p:spPr>
            <a:xfrm>
              <a:off x="4974641" y="1710656"/>
              <a:ext cx="33675" cy="73108"/>
            </a:xfrm>
            <a:custGeom>
              <a:rect b="b" l="l" r="r" t="t"/>
              <a:pathLst>
                <a:path extrusionOk="0" h="1168" w="538">
                  <a:moveTo>
                    <a:pt x="289" y="1"/>
                  </a:moveTo>
                  <a:cubicBezTo>
                    <a:pt x="282" y="1"/>
                    <a:pt x="276" y="2"/>
                    <a:pt x="269" y="5"/>
                  </a:cubicBezTo>
                  <a:cubicBezTo>
                    <a:pt x="180" y="5"/>
                    <a:pt x="52" y="94"/>
                    <a:pt x="27" y="171"/>
                  </a:cubicBezTo>
                  <a:cubicBezTo>
                    <a:pt x="1" y="452"/>
                    <a:pt x="1" y="720"/>
                    <a:pt x="27" y="976"/>
                  </a:cubicBezTo>
                  <a:cubicBezTo>
                    <a:pt x="52" y="1053"/>
                    <a:pt x="193" y="1168"/>
                    <a:pt x="269" y="1168"/>
                  </a:cubicBezTo>
                  <a:cubicBezTo>
                    <a:pt x="346" y="1168"/>
                    <a:pt x="461" y="1053"/>
                    <a:pt x="499" y="963"/>
                  </a:cubicBezTo>
                  <a:cubicBezTo>
                    <a:pt x="538" y="848"/>
                    <a:pt x="512" y="708"/>
                    <a:pt x="525" y="554"/>
                  </a:cubicBezTo>
                  <a:cubicBezTo>
                    <a:pt x="512" y="452"/>
                    <a:pt x="525" y="299"/>
                    <a:pt x="474" y="171"/>
                  </a:cubicBezTo>
                  <a:cubicBezTo>
                    <a:pt x="451" y="101"/>
                    <a:pt x="355"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4973890" y="1613324"/>
              <a:ext cx="33675" cy="74422"/>
            </a:xfrm>
            <a:custGeom>
              <a:rect b="b" l="l" r="r" t="t"/>
              <a:pathLst>
                <a:path extrusionOk="0" h="1189" w="538">
                  <a:moveTo>
                    <a:pt x="269" y="0"/>
                  </a:moveTo>
                  <a:cubicBezTo>
                    <a:pt x="192" y="0"/>
                    <a:pt x="77" y="115"/>
                    <a:pt x="39" y="217"/>
                  </a:cubicBezTo>
                  <a:cubicBezTo>
                    <a:pt x="0" y="320"/>
                    <a:pt x="26" y="473"/>
                    <a:pt x="26" y="601"/>
                  </a:cubicBezTo>
                  <a:cubicBezTo>
                    <a:pt x="26" y="729"/>
                    <a:pt x="0" y="869"/>
                    <a:pt x="39" y="984"/>
                  </a:cubicBezTo>
                  <a:cubicBezTo>
                    <a:pt x="77" y="1061"/>
                    <a:pt x="192" y="1189"/>
                    <a:pt x="269" y="1189"/>
                  </a:cubicBezTo>
                  <a:cubicBezTo>
                    <a:pt x="345" y="1189"/>
                    <a:pt x="486" y="1074"/>
                    <a:pt x="511" y="997"/>
                  </a:cubicBezTo>
                  <a:cubicBezTo>
                    <a:pt x="537" y="729"/>
                    <a:pt x="537" y="447"/>
                    <a:pt x="511" y="192"/>
                  </a:cubicBezTo>
                  <a:cubicBezTo>
                    <a:pt x="486" y="115"/>
                    <a:pt x="345" y="0"/>
                    <a:pt x="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7"/>
            <p:cNvGrpSpPr/>
            <p:nvPr/>
          </p:nvGrpSpPr>
          <p:grpSpPr>
            <a:xfrm>
              <a:off x="4909043" y="1026825"/>
              <a:ext cx="828224" cy="818585"/>
              <a:chOff x="4909043" y="1026825"/>
              <a:chExt cx="828224" cy="818585"/>
            </a:xfrm>
          </p:grpSpPr>
          <p:sp>
            <p:nvSpPr>
              <p:cNvPr id="270" name="Google Shape;270;p17"/>
              <p:cNvSpPr/>
              <p:nvPr/>
            </p:nvSpPr>
            <p:spPr>
              <a:xfrm>
                <a:off x="4909043" y="1026825"/>
                <a:ext cx="828224" cy="818585"/>
              </a:xfrm>
              <a:custGeom>
                <a:rect b="b" l="l" r="r" t="t"/>
                <a:pathLst>
                  <a:path extrusionOk="0" h="13078" w="13232">
                    <a:moveTo>
                      <a:pt x="6601" y="3360"/>
                    </a:moveTo>
                    <a:cubicBezTo>
                      <a:pt x="7373" y="3360"/>
                      <a:pt x="7957" y="3816"/>
                      <a:pt x="8092" y="4602"/>
                    </a:cubicBezTo>
                    <a:lnTo>
                      <a:pt x="5203" y="4602"/>
                    </a:lnTo>
                    <a:cubicBezTo>
                      <a:pt x="5267" y="3925"/>
                      <a:pt x="5830" y="3400"/>
                      <a:pt x="6507" y="3362"/>
                    </a:cubicBezTo>
                    <a:cubicBezTo>
                      <a:pt x="6539" y="3361"/>
                      <a:pt x="6570" y="3360"/>
                      <a:pt x="6601" y="3360"/>
                    </a:cubicBezTo>
                    <a:close/>
                    <a:moveTo>
                      <a:pt x="6621" y="5081"/>
                    </a:moveTo>
                    <a:cubicBezTo>
                      <a:pt x="7095" y="5081"/>
                      <a:pt x="7575" y="5088"/>
                      <a:pt x="8067" y="5088"/>
                    </a:cubicBezTo>
                    <a:lnTo>
                      <a:pt x="8067" y="5778"/>
                    </a:lnTo>
                    <a:cubicBezTo>
                      <a:pt x="7910" y="5821"/>
                      <a:pt x="7180" y="5848"/>
                      <a:pt x="6486" y="5848"/>
                    </a:cubicBezTo>
                    <a:cubicBezTo>
                      <a:pt x="5932" y="5848"/>
                      <a:pt x="5402" y="5831"/>
                      <a:pt x="5203" y="5791"/>
                    </a:cubicBezTo>
                    <a:lnTo>
                      <a:pt x="5203" y="5113"/>
                    </a:lnTo>
                    <a:cubicBezTo>
                      <a:pt x="5676" y="5088"/>
                      <a:pt x="6146" y="5081"/>
                      <a:pt x="6621" y="5081"/>
                    </a:cubicBezTo>
                    <a:close/>
                    <a:moveTo>
                      <a:pt x="6651" y="7967"/>
                    </a:moveTo>
                    <a:cubicBezTo>
                      <a:pt x="6766" y="7967"/>
                      <a:pt x="6872" y="8060"/>
                      <a:pt x="7082" y="8245"/>
                    </a:cubicBezTo>
                    <a:lnTo>
                      <a:pt x="6162" y="8245"/>
                    </a:lnTo>
                    <a:cubicBezTo>
                      <a:pt x="6411" y="8060"/>
                      <a:pt x="6536" y="7967"/>
                      <a:pt x="6651" y="7967"/>
                    </a:cubicBezTo>
                    <a:close/>
                    <a:moveTo>
                      <a:pt x="8386" y="6366"/>
                    </a:moveTo>
                    <a:lnTo>
                      <a:pt x="8386" y="8284"/>
                    </a:lnTo>
                    <a:cubicBezTo>
                      <a:pt x="8220" y="8220"/>
                      <a:pt x="8092" y="8181"/>
                      <a:pt x="7964" y="8117"/>
                    </a:cubicBezTo>
                    <a:cubicBezTo>
                      <a:pt x="7658" y="7951"/>
                      <a:pt x="7364" y="7798"/>
                      <a:pt x="7070" y="7606"/>
                    </a:cubicBezTo>
                    <a:cubicBezTo>
                      <a:pt x="6909" y="7492"/>
                      <a:pt x="6763" y="7435"/>
                      <a:pt x="6618" y="7435"/>
                    </a:cubicBezTo>
                    <a:cubicBezTo>
                      <a:pt x="6485" y="7435"/>
                      <a:pt x="6354" y="7483"/>
                      <a:pt x="6213" y="7580"/>
                    </a:cubicBezTo>
                    <a:cubicBezTo>
                      <a:pt x="5919" y="7798"/>
                      <a:pt x="5600" y="7938"/>
                      <a:pt x="5280" y="8117"/>
                    </a:cubicBezTo>
                    <a:cubicBezTo>
                      <a:pt x="5191" y="8181"/>
                      <a:pt x="5063" y="8220"/>
                      <a:pt x="4948" y="8271"/>
                    </a:cubicBezTo>
                    <a:cubicBezTo>
                      <a:pt x="4871" y="7964"/>
                      <a:pt x="4845" y="6877"/>
                      <a:pt x="4909" y="6366"/>
                    </a:cubicBezTo>
                    <a:close/>
                    <a:moveTo>
                      <a:pt x="5127" y="8756"/>
                    </a:moveTo>
                    <a:cubicBezTo>
                      <a:pt x="5203" y="9025"/>
                      <a:pt x="5216" y="10201"/>
                      <a:pt x="5152" y="10840"/>
                    </a:cubicBezTo>
                    <a:lnTo>
                      <a:pt x="4513" y="10840"/>
                    </a:lnTo>
                    <a:lnTo>
                      <a:pt x="4513" y="8756"/>
                    </a:lnTo>
                    <a:close/>
                    <a:moveTo>
                      <a:pt x="6367" y="8769"/>
                    </a:moveTo>
                    <a:lnTo>
                      <a:pt x="6367" y="10840"/>
                    </a:lnTo>
                    <a:lnTo>
                      <a:pt x="5715" y="10840"/>
                    </a:lnTo>
                    <a:lnTo>
                      <a:pt x="5715" y="8769"/>
                    </a:lnTo>
                    <a:close/>
                    <a:moveTo>
                      <a:pt x="8744" y="8769"/>
                    </a:moveTo>
                    <a:lnTo>
                      <a:pt x="8744" y="10840"/>
                    </a:lnTo>
                    <a:lnTo>
                      <a:pt x="8092" y="10840"/>
                    </a:lnTo>
                    <a:lnTo>
                      <a:pt x="8092" y="8769"/>
                    </a:lnTo>
                    <a:close/>
                    <a:moveTo>
                      <a:pt x="9831" y="8769"/>
                    </a:moveTo>
                    <a:lnTo>
                      <a:pt x="9831" y="10840"/>
                    </a:lnTo>
                    <a:lnTo>
                      <a:pt x="9281" y="10840"/>
                    </a:lnTo>
                    <a:lnTo>
                      <a:pt x="9281" y="8769"/>
                    </a:lnTo>
                    <a:close/>
                    <a:moveTo>
                      <a:pt x="3989" y="8782"/>
                    </a:moveTo>
                    <a:lnTo>
                      <a:pt x="3989" y="10853"/>
                    </a:lnTo>
                    <a:lnTo>
                      <a:pt x="3427" y="10853"/>
                    </a:lnTo>
                    <a:lnTo>
                      <a:pt x="3427" y="8782"/>
                    </a:lnTo>
                    <a:close/>
                    <a:moveTo>
                      <a:pt x="7555" y="8782"/>
                    </a:moveTo>
                    <a:lnTo>
                      <a:pt x="7555" y="10840"/>
                    </a:lnTo>
                    <a:cubicBezTo>
                      <a:pt x="7440" y="10853"/>
                      <a:pt x="7338" y="10878"/>
                      <a:pt x="7249" y="10878"/>
                    </a:cubicBezTo>
                    <a:lnTo>
                      <a:pt x="6891" y="10878"/>
                    </a:lnTo>
                    <a:lnTo>
                      <a:pt x="6891" y="8782"/>
                    </a:lnTo>
                    <a:close/>
                    <a:moveTo>
                      <a:pt x="8016" y="11390"/>
                    </a:moveTo>
                    <a:cubicBezTo>
                      <a:pt x="8028" y="11492"/>
                      <a:pt x="8028" y="11594"/>
                      <a:pt x="8028" y="11722"/>
                    </a:cubicBezTo>
                    <a:lnTo>
                      <a:pt x="5255" y="11722"/>
                    </a:lnTo>
                    <a:lnTo>
                      <a:pt x="5255" y="11390"/>
                    </a:lnTo>
                    <a:close/>
                    <a:moveTo>
                      <a:pt x="4692" y="11377"/>
                    </a:moveTo>
                    <a:lnTo>
                      <a:pt x="4692" y="12604"/>
                    </a:lnTo>
                    <a:lnTo>
                      <a:pt x="3427" y="12604"/>
                    </a:lnTo>
                    <a:lnTo>
                      <a:pt x="3427" y="11377"/>
                    </a:lnTo>
                    <a:close/>
                    <a:moveTo>
                      <a:pt x="12758" y="8756"/>
                    </a:moveTo>
                    <a:lnTo>
                      <a:pt x="12758" y="12604"/>
                    </a:lnTo>
                    <a:lnTo>
                      <a:pt x="10444" y="12604"/>
                    </a:lnTo>
                    <a:cubicBezTo>
                      <a:pt x="10368" y="12323"/>
                      <a:pt x="10329" y="9293"/>
                      <a:pt x="10406" y="8756"/>
                    </a:cubicBezTo>
                    <a:close/>
                    <a:moveTo>
                      <a:pt x="2839" y="8769"/>
                    </a:moveTo>
                    <a:cubicBezTo>
                      <a:pt x="2915" y="9038"/>
                      <a:pt x="2954" y="11978"/>
                      <a:pt x="2864" y="12617"/>
                    </a:cubicBezTo>
                    <a:lnTo>
                      <a:pt x="550" y="12617"/>
                    </a:lnTo>
                    <a:cubicBezTo>
                      <a:pt x="474" y="12323"/>
                      <a:pt x="461" y="9523"/>
                      <a:pt x="525" y="8769"/>
                    </a:cubicBezTo>
                    <a:close/>
                    <a:moveTo>
                      <a:pt x="9831" y="11390"/>
                    </a:moveTo>
                    <a:lnTo>
                      <a:pt x="9831" y="12617"/>
                    </a:lnTo>
                    <a:lnTo>
                      <a:pt x="8578" y="12617"/>
                    </a:lnTo>
                    <a:cubicBezTo>
                      <a:pt x="8527" y="12208"/>
                      <a:pt x="8552" y="11812"/>
                      <a:pt x="8552" y="11390"/>
                    </a:cubicBezTo>
                    <a:close/>
                    <a:moveTo>
                      <a:pt x="8016" y="12272"/>
                    </a:moveTo>
                    <a:lnTo>
                      <a:pt x="8016" y="12566"/>
                    </a:lnTo>
                    <a:cubicBezTo>
                      <a:pt x="7957" y="12624"/>
                      <a:pt x="7243" y="12653"/>
                      <a:pt x="6540" y="12653"/>
                    </a:cubicBezTo>
                    <a:cubicBezTo>
                      <a:pt x="6012" y="12653"/>
                      <a:pt x="5490" y="12637"/>
                      <a:pt x="5255" y="12604"/>
                    </a:cubicBezTo>
                    <a:lnTo>
                      <a:pt x="5255" y="12272"/>
                    </a:lnTo>
                    <a:close/>
                    <a:moveTo>
                      <a:pt x="6635" y="0"/>
                    </a:moveTo>
                    <a:cubicBezTo>
                      <a:pt x="6482" y="0"/>
                      <a:pt x="6418" y="90"/>
                      <a:pt x="6392" y="230"/>
                    </a:cubicBezTo>
                    <a:lnTo>
                      <a:pt x="6392" y="588"/>
                    </a:lnTo>
                    <a:lnTo>
                      <a:pt x="6392" y="2838"/>
                    </a:lnTo>
                    <a:cubicBezTo>
                      <a:pt x="5459" y="3030"/>
                      <a:pt x="4845" y="3605"/>
                      <a:pt x="4654" y="4551"/>
                    </a:cubicBezTo>
                    <a:cubicBezTo>
                      <a:pt x="4385" y="4679"/>
                      <a:pt x="4360" y="4704"/>
                      <a:pt x="4334" y="4832"/>
                    </a:cubicBezTo>
                    <a:cubicBezTo>
                      <a:pt x="4321" y="5088"/>
                      <a:pt x="4590" y="5049"/>
                      <a:pt x="4679" y="5139"/>
                    </a:cubicBezTo>
                    <a:lnTo>
                      <a:pt x="4679" y="5829"/>
                    </a:lnTo>
                    <a:lnTo>
                      <a:pt x="4257" y="5829"/>
                    </a:lnTo>
                    <a:cubicBezTo>
                      <a:pt x="4117" y="5842"/>
                      <a:pt x="4002" y="5906"/>
                      <a:pt x="3989" y="6046"/>
                    </a:cubicBezTo>
                    <a:cubicBezTo>
                      <a:pt x="3976" y="6200"/>
                      <a:pt x="4053" y="6277"/>
                      <a:pt x="4194" y="6328"/>
                    </a:cubicBezTo>
                    <a:cubicBezTo>
                      <a:pt x="4257" y="6341"/>
                      <a:pt x="4321" y="6366"/>
                      <a:pt x="4372" y="6392"/>
                    </a:cubicBezTo>
                    <a:lnTo>
                      <a:pt x="4372" y="8258"/>
                    </a:lnTo>
                    <a:cubicBezTo>
                      <a:pt x="4206" y="8258"/>
                      <a:pt x="4078" y="8258"/>
                      <a:pt x="3938" y="8232"/>
                    </a:cubicBezTo>
                    <a:lnTo>
                      <a:pt x="448" y="8232"/>
                    </a:lnTo>
                    <a:cubicBezTo>
                      <a:pt x="52" y="8232"/>
                      <a:pt x="1" y="8284"/>
                      <a:pt x="1" y="8667"/>
                    </a:cubicBezTo>
                    <a:lnTo>
                      <a:pt x="1" y="12642"/>
                    </a:lnTo>
                    <a:cubicBezTo>
                      <a:pt x="26" y="13052"/>
                      <a:pt x="52" y="13077"/>
                      <a:pt x="448" y="13077"/>
                    </a:cubicBezTo>
                    <a:lnTo>
                      <a:pt x="12784" y="13077"/>
                    </a:lnTo>
                    <a:cubicBezTo>
                      <a:pt x="13205" y="13077"/>
                      <a:pt x="13231" y="13052"/>
                      <a:pt x="13231" y="12617"/>
                    </a:cubicBezTo>
                    <a:lnTo>
                      <a:pt x="13231" y="8667"/>
                    </a:lnTo>
                    <a:lnTo>
                      <a:pt x="13231" y="8475"/>
                    </a:lnTo>
                    <a:cubicBezTo>
                      <a:pt x="13218" y="8335"/>
                      <a:pt x="13142" y="8258"/>
                      <a:pt x="13001" y="8245"/>
                    </a:cubicBezTo>
                    <a:lnTo>
                      <a:pt x="8885" y="8245"/>
                    </a:lnTo>
                    <a:lnTo>
                      <a:pt x="8885" y="6366"/>
                    </a:lnTo>
                    <a:cubicBezTo>
                      <a:pt x="8936" y="6353"/>
                      <a:pt x="8974" y="6328"/>
                      <a:pt x="9000" y="6328"/>
                    </a:cubicBezTo>
                    <a:cubicBezTo>
                      <a:pt x="9166" y="6289"/>
                      <a:pt x="9294" y="6213"/>
                      <a:pt x="9256" y="6021"/>
                    </a:cubicBezTo>
                    <a:cubicBezTo>
                      <a:pt x="9204" y="5842"/>
                      <a:pt x="9077" y="5816"/>
                      <a:pt x="8923" y="5816"/>
                    </a:cubicBezTo>
                    <a:cubicBezTo>
                      <a:pt x="8808" y="5816"/>
                      <a:pt x="8693" y="5791"/>
                      <a:pt x="8565" y="5791"/>
                    </a:cubicBezTo>
                    <a:lnTo>
                      <a:pt x="8565" y="5126"/>
                    </a:lnTo>
                    <a:cubicBezTo>
                      <a:pt x="8693" y="5024"/>
                      <a:pt x="8923" y="5075"/>
                      <a:pt x="8923" y="4832"/>
                    </a:cubicBezTo>
                    <a:cubicBezTo>
                      <a:pt x="8923" y="4602"/>
                      <a:pt x="8719" y="4615"/>
                      <a:pt x="8604" y="4538"/>
                    </a:cubicBezTo>
                    <a:cubicBezTo>
                      <a:pt x="8412" y="3579"/>
                      <a:pt x="7798" y="3030"/>
                      <a:pt x="6865" y="2825"/>
                    </a:cubicBezTo>
                    <a:lnTo>
                      <a:pt x="6865" y="2442"/>
                    </a:lnTo>
                    <a:lnTo>
                      <a:pt x="6865" y="524"/>
                    </a:lnTo>
                    <a:lnTo>
                      <a:pt x="6865" y="256"/>
                    </a:lnTo>
                    <a:cubicBezTo>
                      <a:pt x="6865" y="102"/>
                      <a:pt x="6801" y="0"/>
                      <a:pt x="6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5642759" y="1613324"/>
                <a:ext cx="32861" cy="74485"/>
              </a:xfrm>
              <a:custGeom>
                <a:rect b="b" l="l" r="r" t="t"/>
                <a:pathLst>
                  <a:path extrusionOk="0" h="1190" w="525">
                    <a:moveTo>
                      <a:pt x="244" y="0"/>
                    </a:moveTo>
                    <a:cubicBezTo>
                      <a:pt x="167" y="0"/>
                      <a:pt x="26" y="115"/>
                      <a:pt x="26" y="179"/>
                    </a:cubicBezTo>
                    <a:cubicBezTo>
                      <a:pt x="1" y="447"/>
                      <a:pt x="1" y="741"/>
                      <a:pt x="26" y="1010"/>
                    </a:cubicBezTo>
                    <a:cubicBezTo>
                      <a:pt x="26" y="1071"/>
                      <a:pt x="166" y="1190"/>
                      <a:pt x="234" y="1190"/>
                    </a:cubicBezTo>
                    <a:cubicBezTo>
                      <a:pt x="237" y="1190"/>
                      <a:pt x="241" y="1189"/>
                      <a:pt x="244" y="1189"/>
                    </a:cubicBezTo>
                    <a:cubicBezTo>
                      <a:pt x="333" y="1176"/>
                      <a:pt x="448" y="1074"/>
                      <a:pt x="474" y="997"/>
                    </a:cubicBezTo>
                    <a:cubicBezTo>
                      <a:pt x="525" y="882"/>
                      <a:pt x="512" y="741"/>
                      <a:pt x="512" y="626"/>
                    </a:cubicBezTo>
                    <a:cubicBezTo>
                      <a:pt x="499" y="486"/>
                      <a:pt x="525" y="320"/>
                      <a:pt x="474" y="192"/>
                    </a:cubicBezTo>
                    <a:cubicBezTo>
                      <a:pt x="448" y="115"/>
                      <a:pt x="333" y="26"/>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5643573" y="1710656"/>
                <a:ext cx="32047" cy="73171"/>
              </a:xfrm>
              <a:custGeom>
                <a:rect b="b" l="l" r="r" t="t"/>
                <a:pathLst>
                  <a:path extrusionOk="0" h="1169" w="512">
                    <a:moveTo>
                      <a:pt x="206" y="1"/>
                    </a:moveTo>
                    <a:cubicBezTo>
                      <a:pt x="128" y="1"/>
                      <a:pt x="13" y="100"/>
                      <a:pt x="13" y="158"/>
                    </a:cubicBezTo>
                    <a:cubicBezTo>
                      <a:pt x="0" y="426"/>
                      <a:pt x="0" y="720"/>
                      <a:pt x="13" y="989"/>
                    </a:cubicBezTo>
                    <a:cubicBezTo>
                      <a:pt x="13" y="1050"/>
                      <a:pt x="153" y="1169"/>
                      <a:pt x="221" y="1169"/>
                    </a:cubicBezTo>
                    <a:cubicBezTo>
                      <a:pt x="224" y="1169"/>
                      <a:pt x="228" y="1168"/>
                      <a:pt x="231" y="1168"/>
                    </a:cubicBezTo>
                    <a:cubicBezTo>
                      <a:pt x="307" y="1155"/>
                      <a:pt x="435" y="1053"/>
                      <a:pt x="461" y="976"/>
                    </a:cubicBezTo>
                    <a:cubicBezTo>
                      <a:pt x="512" y="874"/>
                      <a:pt x="499" y="733"/>
                      <a:pt x="499" y="605"/>
                    </a:cubicBezTo>
                    <a:lnTo>
                      <a:pt x="486" y="605"/>
                    </a:lnTo>
                    <a:cubicBezTo>
                      <a:pt x="486" y="465"/>
                      <a:pt x="512" y="324"/>
                      <a:pt x="461" y="196"/>
                    </a:cubicBezTo>
                    <a:cubicBezTo>
                      <a:pt x="435" y="107"/>
                      <a:pt x="320" y="17"/>
                      <a:pt x="231" y="5"/>
                    </a:cubicBezTo>
                    <a:cubicBezTo>
                      <a:pt x="223" y="2"/>
                      <a:pt x="215" y="1"/>
                      <a:pt x="2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5590745" y="1614012"/>
                <a:ext cx="32861" cy="73734"/>
              </a:xfrm>
              <a:custGeom>
                <a:rect b="b" l="l" r="r" t="t"/>
                <a:pathLst>
                  <a:path extrusionOk="0" h="1178" w="525">
                    <a:moveTo>
                      <a:pt x="212" y="1"/>
                    </a:moveTo>
                    <a:cubicBezTo>
                      <a:pt x="166" y="1"/>
                      <a:pt x="26" y="120"/>
                      <a:pt x="26" y="181"/>
                    </a:cubicBezTo>
                    <a:cubicBezTo>
                      <a:pt x="14" y="449"/>
                      <a:pt x="1" y="730"/>
                      <a:pt x="26" y="986"/>
                    </a:cubicBezTo>
                    <a:cubicBezTo>
                      <a:pt x="52" y="1050"/>
                      <a:pt x="180" y="1178"/>
                      <a:pt x="256" y="1178"/>
                    </a:cubicBezTo>
                    <a:cubicBezTo>
                      <a:pt x="333" y="1178"/>
                      <a:pt x="448" y="1063"/>
                      <a:pt x="474" y="986"/>
                    </a:cubicBezTo>
                    <a:cubicBezTo>
                      <a:pt x="525" y="871"/>
                      <a:pt x="499" y="730"/>
                      <a:pt x="499" y="603"/>
                    </a:cubicBezTo>
                    <a:cubicBezTo>
                      <a:pt x="499" y="462"/>
                      <a:pt x="525" y="309"/>
                      <a:pt x="461" y="181"/>
                    </a:cubicBezTo>
                    <a:cubicBezTo>
                      <a:pt x="435" y="104"/>
                      <a:pt x="320" y="27"/>
                      <a:pt x="218" y="2"/>
                    </a:cubicBezTo>
                    <a:cubicBezTo>
                      <a:pt x="216" y="1"/>
                      <a:pt x="214" y="1"/>
                      <a:pt x="2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5590745" y="1710406"/>
                <a:ext cx="32861" cy="74422"/>
              </a:xfrm>
              <a:custGeom>
                <a:rect b="b" l="l" r="r" t="t"/>
                <a:pathLst>
                  <a:path extrusionOk="0" h="1189" w="525">
                    <a:moveTo>
                      <a:pt x="202" y="0"/>
                    </a:moveTo>
                    <a:cubicBezTo>
                      <a:pt x="98" y="0"/>
                      <a:pt x="14" y="91"/>
                      <a:pt x="14" y="200"/>
                    </a:cubicBezTo>
                    <a:cubicBezTo>
                      <a:pt x="1" y="469"/>
                      <a:pt x="1" y="724"/>
                      <a:pt x="14" y="993"/>
                    </a:cubicBezTo>
                    <a:cubicBezTo>
                      <a:pt x="25" y="1106"/>
                      <a:pt x="106" y="1189"/>
                      <a:pt x="213" y="1189"/>
                    </a:cubicBezTo>
                    <a:cubicBezTo>
                      <a:pt x="227" y="1189"/>
                      <a:pt x="242" y="1188"/>
                      <a:pt x="256" y="1185"/>
                    </a:cubicBezTo>
                    <a:cubicBezTo>
                      <a:pt x="346" y="1172"/>
                      <a:pt x="448" y="1057"/>
                      <a:pt x="474" y="980"/>
                    </a:cubicBezTo>
                    <a:cubicBezTo>
                      <a:pt x="525" y="852"/>
                      <a:pt x="499" y="724"/>
                      <a:pt x="499" y="597"/>
                    </a:cubicBezTo>
                    <a:cubicBezTo>
                      <a:pt x="499" y="469"/>
                      <a:pt x="525" y="328"/>
                      <a:pt x="474" y="213"/>
                    </a:cubicBezTo>
                    <a:cubicBezTo>
                      <a:pt x="448" y="136"/>
                      <a:pt x="346" y="34"/>
                      <a:pt x="256" y="9"/>
                    </a:cubicBezTo>
                    <a:cubicBezTo>
                      <a:pt x="238" y="3"/>
                      <a:pt x="220" y="0"/>
                      <a:pt x="2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5027469" y="1613324"/>
                <a:ext cx="31296" cy="74485"/>
              </a:xfrm>
              <a:custGeom>
                <a:rect b="b" l="l" r="r" t="t"/>
                <a:pathLst>
                  <a:path extrusionOk="0" h="1190" w="500">
                    <a:moveTo>
                      <a:pt x="295" y="0"/>
                    </a:moveTo>
                    <a:cubicBezTo>
                      <a:pt x="192" y="26"/>
                      <a:pt x="39" y="115"/>
                      <a:pt x="39" y="179"/>
                    </a:cubicBezTo>
                    <a:cubicBezTo>
                      <a:pt x="1" y="447"/>
                      <a:pt x="1" y="741"/>
                      <a:pt x="39" y="1010"/>
                    </a:cubicBezTo>
                    <a:cubicBezTo>
                      <a:pt x="39" y="1083"/>
                      <a:pt x="165" y="1190"/>
                      <a:pt x="233" y="1190"/>
                    </a:cubicBezTo>
                    <a:cubicBezTo>
                      <a:pt x="237" y="1190"/>
                      <a:pt x="240" y="1190"/>
                      <a:pt x="243" y="1189"/>
                    </a:cubicBezTo>
                    <a:cubicBezTo>
                      <a:pt x="320" y="1176"/>
                      <a:pt x="435" y="1074"/>
                      <a:pt x="461" y="997"/>
                    </a:cubicBezTo>
                    <a:cubicBezTo>
                      <a:pt x="499" y="869"/>
                      <a:pt x="486" y="716"/>
                      <a:pt x="499" y="575"/>
                    </a:cubicBezTo>
                    <a:cubicBezTo>
                      <a:pt x="486" y="447"/>
                      <a:pt x="499" y="320"/>
                      <a:pt x="486" y="192"/>
                    </a:cubicBezTo>
                    <a:cubicBezTo>
                      <a:pt x="448" y="115"/>
                      <a:pt x="359" y="0"/>
                      <a:pt x="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5025904" y="1710093"/>
                <a:ext cx="30420" cy="74485"/>
              </a:xfrm>
              <a:custGeom>
                <a:rect b="b" l="l" r="r" t="t"/>
                <a:pathLst>
                  <a:path extrusionOk="0" h="1190" w="486">
                    <a:moveTo>
                      <a:pt x="256" y="1"/>
                    </a:moveTo>
                    <a:cubicBezTo>
                      <a:pt x="102" y="1"/>
                      <a:pt x="26" y="103"/>
                      <a:pt x="13" y="244"/>
                    </a:cubicBezTo>
                    <a:lnTo>
                      <a:pt x="13" y="576"/>
                    </a:lnTo>
                    <a:cubicBezTo>
                      <a:pt x="13" y="717"/>
                      <a:pt x="13" y="844"/>
                      <a:pt x="0" y="959"/>
                    </a:cubicBezTo>
                    <a:cubicBezTo>
                      <a:pt x="13" y="1113"/>
                      <a:pt x="102" y="1190"/>
                      <a:pt x="256" y="1190"/>
                    </a:cubicBezTo>
                    <a:cubicBezTo>
                      <a:pt x="396" y="1190"/>
                      <a:pt x="473" y="1087"/>
                      <a:pt x="473" y="959"/>
                    </a:cubicBezTo>
                    <a:cubicBezTo>
                      <a:pt x="486" y="729"/>
                      <a:pt x="486" y="474"/>
                      <a:pt x="473" y="218"/>
                    </a:cubicBezTo>
                    <a:cubicBezTo>
                      <a:pt x="473" y="90"/>
                      <a:pt x="384" y="1"/>
                      <a:pt x="2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5377928" y="1441255"/>
                <a:ext cx="30483" cy="57710"/>
              </a:xfrm>
              <a:custGeom>
                <a:rect b="b" l="l" r="r" t="t"/>
                <a:pathLst>
                  <a:path extrusionOk="0" h="922" w="487">
                    <a:moveTo>
                      <a:pt x="231" y="1"/>
                    </a:moveTo>
                    <a:cubicBezTo>
                      <a:pt x="77" y="1"/>
                      <a:pt x="1" y="154"/>
                      <a:pt x="1" y="512"/>
                    </a:cubicBezTo>
                    <a:cubicBezTo>
                      <a:pt x="1" y="538"/>
                      <a:pt x="1" y="627"/>
                      <a:pt x="13" y="729"/>
                    </a:cubicBezTo>
                    <a:cubicBezTo>
                      <a:pt x="26" y="857"/>
                      <a:pt x="128" y="921"/>
                      <a:pt x="256" y="921"/>
                    </a:cubicBezTo>
                    <a:cubicBezTo>
                      <a:pt x="384" y="921"/>
                      <a:pt x="461" y="832"/>
                      <a:pt x="473" y="704"/>
                    </a:cubicBezTo>
                    <a:cubicBezTo>
                      <a:pt x="486" y="614"/>
                      <a:pt x="486" y="538"/>
                      <a:pt x="486" y="435"/>
                    </a:cubicBezTo>
                    <a:cubicBezTo>
                      <a:pt x="486" y="129"/>
                      <a:pt x="410" y="1"/>
                      <a:pt x="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5239535" y="1441255"/>
                <a:ext cx="32047" cy="57710"/>
              </a:xfrm>
              <a:custGeom>
                <a:rect b="b" l="l" r="r" t="t"/>
                <a:pathLst>
                  <a:path extrusionOk="0" h="922" w="512">
                    <a:moveTo>
                      <a:pt x="243" y="1"/>
                    </a:moveTo>
                    <a:cubicBezTo>
                      <a:pt x="77" y="1"/>
                      <a:pt x="0" y="154"/>
                      <a:pt x="0" y="499"/>
                    </a:cubicBezTo>
                    <a:lnTo>
                      <a:pt x="0" y="691"/>
                    </a:lnTo>
                    <a:cubicBezTo>
                      <a:pt x="38" y="819"/>
                      <a:pt x="102" y="921"/>
                      <a:pt x="256" y="921"/>
                    </a:cubicBezTo>
                    <a:cubicBezTo>
                      <a:pt x="422" y="896"/>
                      <a:pt x="486" y="806"/>
                      <a:pt x="499" y="665"/>
                    </a:cubicBezTo>
                    <a:lnTo>
                      <a:pt x="499" y="474"/>
                    </a:lnTo>
                    <a:cubicBezTo>
                      <a:pt x="511" y="167"/>
                      <a:pt x="422" y="1"/>
                      <a:pt x="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82" name="Shape 282"/>
        <p:cNvGrpSpPr/>
        <p:nvPr/>
      </p:nvGrpSpPr>
      <p:grpSpPr>
        <a:xfrm>
          <a:off x="0" y="0"/>
          <a:ext cx="0" cy="0"/>
          <a:chOff x="0" y="0"/>
          <a:chExt cx="0" cy="0"/>
        </a:xfrm>
      </p:grpSpPr>
      <p:grpSp>
        <p:nvGrpSpPr>
          <p:cNvPr id="283" name="Google Shape;283;p18"/>
          <p:cNvGrpSpPr/>
          <p:nvPr/>
        </p:nvGrpSpPr>
        <p:grpSpPr>
          <a:xfrm>
            <a:off x="6765761" y="2912795"/>
            <a:ext cx="2073021" cy="2230571"/>
            <a:chOff x="4657748" y="369154"/>
            <a:chExt cx="4114771" cy="4774339"/>
          </a:xfrm>
        </p:grpSpPr>
        <p:grpSp>
          <p:nvGrpSpPr>
            <p:cNvPr id="284" name="Google Shape;284;p18"/>
            <p:cNvGrpSpPr/>
            <p:nvPr/>
          </p:nvGrpSpPr>
          <p:grpSpPr>
            <a:xfrm flipH="1">
              <a:off x="4657748" y="369154"/>
              <a:ext cx="4114771" cy="4774339"/>
              <a:chOff x="5779699" y="2974452"/>
              <a:chExt cx="2088504" cy="2423276"/>
            </a:xfrm>
          </p:grpSpPr>
          <p:sp>
            <p:nvSpPr>
              <p:cNvPr id="285" name="Google Shape;285;p18"/>
              <p:cNvSpPr/>
              <p:nvPr/>
            </p:nvSpPr>
            <p:spPr>
              <a:xfrm>
                <a:off x="5980603" y="3516302"/>
                <a:ext cx="1169211" cy="1175575"/>
              </a:xfrm>
              <a:custGeom>
                <a:rect b="b" l="l" r="r" t="t"/>
                <a:pathLst>
                  <a:path extrusionOk="0" h="33435" w="33254">
                    <a:moveTo>
                      <a:pt x="14287" y="1"/>
                    </a:moveTo>
                    <a:cubicBezTo>
                      <a:pt x="13986" y="302"/>
                      <a:pt x="12983" y="1981"/>
                      <a:pt x="12557" y="2407"/>
                    </a:cubicBezTo>
                    <a:cubicBezTo>
                      <a:pt x="12257" y="2733"/>
                      <a:pt x="6517" y="5414"/>
                      <a:pt x="3710" y="7043"/>
                    </a:cubicBezTo>
                    <a:cubicBezTo>
                      <a:pt x="2833" y="7545"/>
                      <a:pt x="2257" y="7971"/>
                      <a:pt x="2206" y="8171"/>
                    </a:cubicBezTo>
                    <a:cubicBezTo>
                      <a:pt x="1981" y="9174"/>
                      <a:pt x="377" y="20602"/>
                      <a:pt x="277" y="21430"/>
                    </a:cubicBezTo>
                    <a:cubicBezTo>
                      <a:pt x="1" y="21906"/>
                      <a:pt x="126" y="30803"/>
                      <a:pt x="577" y="31354"/>
                    </a:cubicBezTo>
                    <a:cubicBezTo>
                      <a:pt x="3209" y="32983"/>
                      <a:pt x="6618" y="33410"/>
                      <a:pt x="12833" y="33435"/>
                    </a:cubicBezTo>
                    <a:lnTo>
                      <a:pt x="29525" y="33435"/>
                    </a:lnTo>
                    <a:cubicBezTo>
                      <a:pt x="29533" y="33435"/>
                      <a:pt x="29541" y="33435"/>
                      <a:pt x="29549" y="33435"/>
                    </a:cubicBezTo>
                    <a:cubicBezTo>
                      <a:pt x="33253" y="33435"/>
                      <a:pt x="31857" y="21944"/>
                      <a:pt x="32583" y="16342"/>
                    </a:cubicBezTo>
                    <a:cubicBezTo>
                      <a:pt x="32608" y="16267"/>
                      <a:pt x="32758" y="6141"/>
                      <a:pt x="32683" y="6116"/>
                    </a:cubicBezTo>
                    <a:cubicBezTo>
                      <a:pt x="32282" y="5866"/>
                      <a:pt x="31856" y="5615"/>
                      <a:pt x="31680" y="5490"/>
                    </a:cubicBezTo>
                    <a:cubicBezTo>
                      <a:pt x="31054" y="5038"/>
                      <a:pt x="25390" y="3434"/>
                      <a:pt x="25064" y="3309"/>
                    </a:cubicBezTo>
                    <a:cubicBezTo>
                      <a:pt x="25059" y="3309"/>
                      <a:pt x="25055" y="3309"/>
                      <a:pt x="25050" y="3309"/>
                    </a:cubicBezTo>
                    <a:cubicBezTo>
                      <a:pt x="24541" y="3309"/>
                      <a:pt x="23382" y="1952"/>
                      <a:pt x="23134" y="1580"/>
                    </a:cubicBezTo>
                    <a:cubicBezTo>
                      <a:pt x="23109" y="1655"/>
                      <a:pt x="22006" y="4136"/>
                      <a:pt x="21605" y="4663"/>
                    </a:cubicBezTo>
                    <a:cubicBezTo>
                      <a:pt x="21107" y="5321"/>
                      <a:pt x="20529" y="5575"/>
                      <a:pt x="19934" y="5575"/>
                    </a:cubicBezTo>
                    <a:cubicBezTo>
                      <a:pt x="18016" y="5575"/>
                      <a:pt x="15914" y="2937"/>
                      <a:pt x="15665" y="2708"/>
                    </a:cubicBezTo>
                    <a:cubicBezTo>
                      <a:pt x="15289" y="2357"/>
                      <a:pt x="14362" y="251"/>
                      <a:pt x="14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6443801" y="3466094"/>
                <a:ext cx="410423" cy="311166"/>
              </a:xfrm>
              <a:custGeom>
                <a:rect b="b" l="l" r="r" t="t"/>
                <a:pathLst>
                  <a:path extrusionOk="0" h="8850" w="11673">
                    <a:moveTo>
                      <a:pt x="1338" y="0"/>
                    </a:moveTo>
                    <a:cubicBezTo>
                      <a:pt x="1338" y="0"/>
                      <a:pt x="1489" y="3233"/>
                      <a:pt x="611" y="4888"/>
                    </a:cubicBezTo>
                    <a:cubicBezTo>
                      <a:pt x="0" y="6020"/>
                      <a:pt x="9781" y="8850"/>
                      <a:pt x="11416" y="8850"/>
                    </a:cubicBezTo>
                    <a:cubicBezTo>
                      <a:pt x="11591" y="8850"/>
                      <a:pt x="11673" y="8817"/>
                      <a:pt x="11639" y="8747"/>
                    </a:cubicBezTo>
                    <a:cubicBezTo>
                      <a:pt x="11263" y="8020"/>
                      <a:pt x="10185" y="4336"/>
                      <a:pt x="9910" y="3208"/>
                    </a:cubicBezTo>
                    <a:cubicBezTo>
                      <a:pt x="9634" y="2080"/>
                      <a:pt x="9810" y="852"/>
                      <a:pt x="9810" y="852"/>
                    </a:cubicBezTo>
                    <a:lnTo>
                      <a:pt x="1338" y="0"/>
                    </a:ln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a:off x="6465284" y="3420281"/>
                <a:ext cx="356909" cy="207128"/>
              </a:xfrm>
              <a:custGeom>
                <a:rect b="b" l="l" r="r" t="t"/>
                <a:pathLst>
                  <a:path extrusionOk="0" h="5891" w="10151">
                    <a:moveTo>
                      <a:pt x="10151" y="0"/>
                    </a:moveTo>
                    <a:lnTo>
                      <a:pt x="10151" y="0"/>
                    </a:lnTo>
                    <a:cubicBezTo>
                      <a:pt x="8558" y="3239"/>
                      <a:pt x="6832" y="4289"/>
                      <a:pt x="5263" y="4289"/>
                    </a:cubicBezTo>
                    <a:cubicBezTo>
                      <a:pt x="2364" y="4289"/>
                      <a:pt x="1" y="702"/>
                      <a:pt x="0" y="702"/>
                    </a:cubicBezTo>
                    <a:lnTo>
                      <a:pt x="0" y="702"/>
                    </a:lnTo>
                    <a:cubicBezTo>
                      <a:pt x="1" y="702"/>
                      <a:pt x="2126" y="5891"/>
                      <a:pt x="5615" y="5891"/>
                    </a:cubicBezTo>
                    <a:cubicBezTo>
                      <a:pt x="5640" y="5891"/>
                      <a:pt x="5665" y="5890"/>
                      <a:pt x="5690" y="5890"/>
                    </a:cubicBezTo>
                    <a:cubicBezTo>
                      <a:pt x="9223" y="5840"/>
                      <a:pt x="10151" y="1"/>
                      <a:pt x="1015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a:off x="6325031" y="2975260"/>
                <a:ext cx="578241" cy="641600"/>
              </a:xfrm>
              <a:custGeom>
                <a:rect b="b" l="l" r="r" t="t"/>
                <a:pathLst>
                  <a:path extrusionOk="0" h="18248" w="16446">
                    <a:moveTo>
                      <a:pt x="9328" y="0"/>
                    </a:moveTo>
                    <a:cubicBezTo>
                      <a:pt x="1583" y="251"/>
                      <a:pt x="2937" y="8096"/>
                      <a:pt x="2937" y="8096"/>
                    </a:cubicBezTo>
                    <a:cubicBezTo>
                      <a:pt x="1" y="8608"/>
                      <a:pt x="2567" y="13497"/>
                      <a:pt x="3829" y="13497"/>
                    </a:cubicBezTo>
                    <a:cubicBezTo>
                      <a:pt x="3924" y="13497"/>
                      <a:pt x="4012" y="13469"/>
                      <a:pt x="4090" y="13409"/>
                    </a:cubicBezTo>
                    <a:cubicBezTo>
                      <a:pt x="4537" y="14352"/>
                      <a:pt x="6090" y="18247"/>
                      <a:pt x="9555" y="18247"/>
                    </a:cubicBezTo>
                    <a:cubicBezTo>
                      <a:pt x="9587" y="18247"/>
                      <a:pt x="9620" y="18247"/>
                      <a:pt x="9654" y="18246"/>
                    </a:cubicBezTo>
                    <a:cubicBezTo>
                      <a:pt x="13162" y="18196"/>
                      <a:pt x="14340" y="13384"/>
                      <a:pt x="14641" y="12356"/>
                    </a:cubicBezTo>
                    <a:cubicBezTo>
                      <a:pt x="15582" y="11556"/>
                      <a:pt x="16258" y="7820"/>
                      <a:pt x="15032" y="7820"/>
                    </a:cubicBezTo>
                    <a:cubicBezTo>
                      <a:pt x="14952" y="7820"/>
                      <a:pt x="14863" y="7836"/>
                      <a:pt x="14766" y="7870"/>
                    </a:cubicBezTo>
                    <a:cubicBezTo>
                      <a:pt x="16446" y="75"/>
                      <a:pt x="9328" y="0"/>
                      <a:pt x="932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a:off x="6451185" y="3633526"/>
                <a:ext cx="468823" cy="737586"/>
              </a:xfrm>
              <a:custGeom>
                <a:rect b="b" l="l" r="r" t="t"/>
                <a:pathLst>
                  <a:path extrusionOk="0" h="20978" w="13334">
                    <a:moveTo>
                      <a:pt x="10151" y="0"/>
                    </a:moveTo>
                    <a:lnTo>
                      <a:pt x="10151" y="0"/>
                    </a:lnTo>
                    <a:cubicBezTo>
                      <a:pt x="8305" y="1412"/>
                      <a:pt x="2336" y="1506"/>
                      <a:pt x="777" y="1506"/>
                    </a:cubicBezTo>
                    <a:cubicBezTo>
                      <a:pt x="537" y="1506"/>
                      <a:pt x="402" y="1504"/>
                      <a:pt x="401" y="1504"/>
                    </a:cubicBezTo>
                    <a:lnTo>
                      <a:pt x="401" y="1504"/>
                    </a:lnTo>
                    <a:cubicBezTo>
                      <a:pt x="0" y="6842"/>
                      <a:pt x="9825" y="20978"/>
                      <a:pt x="9825" y="20978"/>
                    </a:cubicBezTo>
                    <a:cubicBezTo>
                      <a:pt x="13334" y="13985"/>
                      <a:pt x="10151" y="1"/>
                      <a:pt x="101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a:off x="6446790" y="3508391"/>
                <a:ext cx="209765" cy="312080"/>
              </a:xfrm>
              <a:custGeom>
                <a:rect b="b" l="l" r="r" t="t"/>
                <a:pathLst>
                  <a:path extrusionOk="0" h="8876" w="5966">
                    <a:moveTo>
                      <a:pt x="953" y="0"/>
                    </a:moveTo>
                    <a:cubicBezTo>
                      <a:pt x="0" y="2231"/>
                      <a:pt x="2156" y="8873"/>
                      <a:pt x="2156" y="8873"/>
                    </a:cubicBezTo>
                    <a:cubicBezTo>
                      <a:pt x="2185" y="8874"/>
                      <a:pt x="2214" y="8875"/>
                      <a:pt x="2243" y="8875"/>
                    </a:cubicBezTo>
                    <a:cubicBezTo>
                      <a:pt x="4189" y="8875"/>
                      <a:pt x="5965" y="4787"/>
                      <a:pt x="5965" y="4787"/>
                    </a:cubicBezTo>
                    <a:cubicBezTo>
                      <a:pt x="1780" y="2883"/>
                      <a:pt x="953" y="1"/>
                      <a:pt x="9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a:off x="6712037" y="3557721"/>
                <a:ext cx="109277" cy="206249"/>
              </a:xfrm>
              <a:custGeom>
                <a:rect b="b" l="l" r="r" t="t"/>
                <a:pathLst>
                  <a:path extrusionOk="0" h="5866" w="3108">
                    <a:moveTo>
                      <a:pt x="2256" y="1"/>
                    </a:moveTo>
                    <a:cubicBezTo>
                      <a:pt x="2256" y="1"/>
                      <a:pt x="1679" y="2031"/>
                      <a:pt x="0" y="2983"/>
                    </a:cubicBezTo>
                    <a:cubicBezTo>
                      <a:pt x="0" y="2983"/>
                      <a:pt x="1504" y="3459"/>
                      <a:pt x="2356" y="5865"/>
                    </a:cubicBezTo>
                    <a:cubicBezTo>
                      <a:pt x="2356" y="5865"/>
                      <a:pt x="3108" y="3334"/>
                      <a:pt x="2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a:off x="6629200" y="3655536"/>
                <a:ext cx="137476" cy="96971"/>
              </a:xfrm>
              <a:custGeom>
                <a:rect b="b" l="l" r="r" t="t"/>
                <a:pathLst>
                  <a:path extrusionOk="0" h="2758" w="3910">
                    <a:moveTo>
                      <a:pt x="2582" y="1"/>
                    </a:moveTo>
                    <a:lnTo>
                      <a:pt x="602" y="452"/>
                    </a:lnTo>
                    <a:cubicBezTo>
                      <a:pt x="0" y="1154"/>
                      <a:pt x="602" y="2407"/>
                      <a:pt x="1053" y="2682"/>
                    </a:cubicBezTo>
                    <a:cubicBezTo>
                      <a:pt x="1140" y="2736"/>
                      <a:pt x="1266" y="2757"/>
                      <a:pt x="1413" y="2757"/>
                    </a:cubicBezTo>
                    <a:cubicBezTo>
                      <a:pt x="2028" y="2757"/>
                      <a:pt x="3008" y="2382"/>
                      <a:pt x="3008" y="2382"/>
                    </a:cubicBezTo>
                    <a:cubicBezTo>
                      <a:pt x="3910" y="377"/>
                      <a:pt x="2582" y="1"/>
                      <a:pt x="25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a:off x="6599243" y="3739252"/>
                <a:ext cx="315491" cy="682983"/>
              </a:xfrm>
              <a:custGeom>
                <a:rect b="b" l="l" r="r" t="t"/>
                <a:pathLst>
                  <a:path extrusionOk="0" h="19425" w="8973">
                    <a:moveTo>
                      <a:pt x="3860" y="1"/>
                    </a:moveTo>
                    <a:lnTo>
                      <a:pt x="1905" y="301"/>
                    </a:lnTo>
                    <a:cubicBezTo>
                      <a:pt x="401" y="3384"/>
                      <a:pt x="0" y="10577"/>
                      <a:pt x="0" y="10577"/>
                    </a:cubicBezTo>
                    <a:lnTo>
                      <a:pt x="5514" y="19424"/>
                    </a:lnTo>
                    <a:lnTo>
                      <a:pt x="6065" y="18372"/>
                    </a:lnTo>
                    <a:cubicBezTo>
                      <a:pt x="8973" y="13008"/>
                      <a:pt x="3860" y="1"/>
                      <a:pt x="38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a:off x="6345423" y="3507512"/>
                <a:ext cx="447692" cy="914723"/>
              </a:xfrm>
              <a:custGeom>
                <a:rect b="b" l="l" r="r" t="t"/>
                <a:pathLst>
                  <a:path extrusionOk="0" h="26016" w="12733">
                    <a:moveTo>
                      <a:pt x="3836" y="0"/>
                    </a:moveTo>
                    <a:cubicBezTo>
                      <a:pt x="3835" y="1"/>
                      <a:pt x="2582" y="2181"/>
                      <a:pt x="1254" y="3309"/>
                    </a:cubicBezTo>
                    <a:cubicBezTo>
                      <a:pt x="1254" y="3309"/>
                      <a:pt x="277" y="5990"/>
                      <a:pt x="402" y="6090"/>
                    </a:cubicBezTo>
                    <a:cubicBezTo>
                      <a:pt x="527" y="6166"/>
                      <a:pt x="1856" y="6817"/>
                      <a:pt x="1856" y="6817"/>
                    </a:cubicBezTo>
                    <a:lnTo>
                      <a:pt x="1" y="8847"/>
                    </a:lnTo>
                    <a:lnTo>
                      <a:pt x="12733" y="26015"/>
                    </a:lnTo>
                    <a:cubicBezTo>
                      <a:pt x="12733" y="26015"/>
                      <a:pt x="9951" y="15289"/>
                      <a:pt x="6492" y="8722"/>
                    </a:cubicBezTo>
                    <a:cubicBezTo>
                      <a:pt x="3435" y="2883"/>
                      <a:pt x="3835" y="1"/>
                      <a:pt x="38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a:off x="6786049" y="3557721"/>
                <a:ext cx="200939" cy="900623"/>
              </a:xfrm>
              <a:custGeom>
                <a:rect b="b" l="l" r="r" t="t"/>
                <a:pathLst>
                  <a:path extrusionOk="0" h="25615" w="5715">
                    <a:moveTo>
                      <a:pt x="151" y="1"/>
                    </a:moveTo>
                    <a:lnTo>
                      <a:pt x="151" y="1"/>
                    </a:lnTo>
                    <a:cubicBezTo>
                      <a:pt x="2456" y="11755"/>
                      <a:pt x="0" y="25615"/>
                      <a:pt x="0" y="25615"/>
                    </a:cubicBezTo>
                    <a:cubicBezTo>
                      <a:pt x="3208" y="20753"/>
                      <a:pt x="5715" y="6517"/>
                      <a:pt x="5715" y="6517"/>
                    </a:cubicBezTo>
                    <a:cubicBezTo>
                      <a:pt x="4762" y="6141"/>
                      <a:pt x="3885" y="5239"/>
                      <a:pt x="3885" y="5239"/>
                    </a:cubicBezTo>
                    <a:cubicBezTo>
                      <a:pt x="4086" y="5164"/>
                      <a:pt x="4436" y="4387"/>
                      <a:pt x="4436" y="4387"/>
                    </a:cubicBezTo>
                    <a:cubicBezTo>
                      <a:pt x="3083" y="3334"/>
                      <a:pt x="151" y="1"/>
                      <a:pt x="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6429175" y="4099677"/>
                <a:ext cx="212402" cy="325371"/>
              </a:xfrm>
              <a:custGeom>
                <a:rect b="b" l="l" r="r" t="t"/>
                <a:pathLst>
                  <a:path extrusionOk="0" h="9254" w="6041">
                    <a:moveTo>
                      <a:pt x="1629" y="0"/>
                    </a:moveTo>
                    <a:cubicBezTo>
                      <a:pt x="1629" y="1"/>
                      <a:pt x="0" y="5790"/>
                      <a:pt x="4912" y="9249"/>
                    </a:cubicBezTo>
                    <a:cubicBezTo>
                      <a:pt x="4916" y="9252"/>
                      <a:pt x="4917" y="9253"/>
                      <a:pt x="4917" y="9253"/>
                    </a:cubicBezTo>
                    <a:cubicBezTo>
                      <a:pt x="4919" y="9253"/>
                      <a:pt x="4862" y="9185"/>
                      <a:pt x="4862" y="9098"/>
                    </a:cubicBezTo>
                    <a:cubicBezTo>
                      <a:pt x="4912" y="8422"/>
                      <a:pt x="6040" y="3660"/>
                      <a:pt x="1629" y="0"/>
                    </a:cubicBezTo>
                    <a:close/>
                  </a:path>
                </a:pathLst>
              </a:custGeom>
              <a:solidFill>
                <a:srgbClr val="3844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6465284" y="4101435"/>
                <a:ext cx="160400" cy="280260"/>
              </a:xfrm>
              <a:custGeom>
                <a:rect b="b" l="l" r="r" t="t"/>
                <a:pathLst>
                  <a:path extrusionOk="0" h="7971" w="4562">
                    <a:moveTo>
                      <a:pt x="752" y="1"/>
                    </a:moveTo>
                    <a:lnTo>
                      <a:pt x="0" y="527"/>
                    </a:lnTo>
                    <a:lnTo>
                      <a:pt x="1479" y="7971"/>
                    </a:lnTo>
                    <a:cubicBezTo>
                      <a:pt x="3534" y="7169"/>
                      <a:pt x="4562" y="5790"/>
                      <a:pt x="4562" y="5790"/>
                    </a:cubicBezTo>
                    <a:cubicBezTo>
                      <a:pt x="3635" y="2306"/>
                      <a:pt x="853" y="51"/>
                      <a:pt x="7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a:off x="6614222" y="3677581"/>
                <a:ext cx="141027" cy="151610"/>
              </a:xfrm>
              <a:custGeom>
                <a:rect b="b" l="l" r="r" t="t"/>
                <a:pathLst>
                  <a:path extrusionOk="0" h="4312" w="4011">
                    <a:moveTo>
                      <a:pt x="2005" y="0"/>
                    </a:moveTo>
                    <a:cubicBezTo>
                      <a:pt x="952" y="0"/>
                      <a:pt x="100" y="1078"/>
                      <a:pt x="25" y="2131"/>
                    </a:cubicBezTo>
                    <a:cubicBezTo>
                      <a:pt x="0" y="2206"/>
                      <a:pt x="0" y="2256"/>
                      <a:pt x="0" y="2306"/>
                    </a:cubicBezTo>
                    <a:cubicBezTo>
                      <a:pt x="0" y="2356"/>
                      <a:pt x="0" y="2406"/>
                      <a:pt x="0" y="2431"/>
                    </a:cubicBezTo>
                    <a:cubicBezTo>
                      <a:pt x="50" y="2958"/>
                      <a:pt x="276" y="3409"/>
                      <a:pt x="627" y="3760"/>
                    </a:cubicBezTo>
                    <a:cubicBezTo>
                      <a:pt x="852" y="3985"/>
                      <a:pt x="1128" y="4136"/>
                      <a:pt x="1429" y="4236"/>
                    </a:cubicBezTo>
                    <a:cubicBezTo>
                      <a:pt x="1454" y="4236"/>
                      <a:pt x="1504" y="4261"/>
                      <a:pt x="1529" y="4261"/>
                    </a:cubicBezTo>
                    <a:cubicBezTo>
                      <a:pt x="1679" y="4311"/>
                      <a:pt x="1830" y="4311"/>
                      <a:pt x="2005" y="4311"/>
                    </a:cubicBezTo>
                    <a:cubicBezTo>
                      <a:pt x="2181" y="4311"/>
                      <a:pt x="2331" y="4311"/>
                      <a:pt x="2506" y="4261"/>
                    </a:cubicBezTo>
                    <a:cubicBezTo>
                      <a:pt x="2531" y="4261"/>
                      <a:pt x="2556" y="4236"/>
                      <a:pt x="2582" y="4236"/>
                    </a:cubicBezTo>
                    <a:cubicBezTo>
                      <a:pt x="2907" y="4136"/>
                      <a:pt x="3183" y="3985"/>
                      <a:pt x="3409" y="3760"/>
                    </a:cubicBezTo>
                    <a:cubicBezTo>
                      <a:pt x="3760" y="3409"/>
                      <a:pt x="3985" y="2958"/>
                      <a:pt x="4010" y="2431"/>
                    </a:cubicBezTo>
                    <a:cubicBezTo>
                      <a:pt x="4010" y="2406"/>
                      <a:pt x="4010" y="2356"/>
                      <a:pt x="4010" y="2306"/>
                    </a:cubicBezTo>
                    <a:cubicBezTo>
                      <a:pt x="4010" y="2256"/>
                      <a:pt x="4010" y="2206"/>
                      <a:pt x="4010" y="2131"/>
                    </a:cubicBezTo>
                    <a:cubicBezTo>
                      <a:pt x="3910" y="1078"/>
                      <a:pt x="3058" y="0"/>
                      <a:pt x="2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6635353" y="3808869"/>
                <a:ext cx="98729" cy="18564"/>
              </a:xfrm>
              <a:custGeom>
                <a:rect b="b" l="l" r="r" t="t"/>
                <a:pathLst>
                  <a:path extrusionOk="0" h="528" w="2808">
                    <a:moveTo>
                      <a:pt x="1" y="1"/>
                    </a:moveTo>
                    <a:lnTo>
                      <a:pt x="151" y="527"/>
                    </a:lnTo>
                    <a:lnTo>
                      <a:pt x="2657" y="527"/>
                    </a:lnTo>
                    <a:lnTo>
                      <a:pt x="28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6614222" y="3752472"/>
                <a:ext cx="141027" cy="10618"/>
              </a:xfrm>
              <a:custGeom>
                <a:rect b="b" l="l" r="r" t="t"/>
                <a:pathLst>
                  <a:path extrusionOk="0" h="302" w="4011">
                    <a:moveTo>
                      <a:pt x="25" y="1"/>
                    </a:moveTo>
                    <a:cubicBezTo>
                      <a:pt x="0" y="76"/>
                      <a:pt x="0" y="126"/>
                      <a:pt x="0" y="176"/>
                    </a:cubicBezTo>
                    <a:cubicBezTo>
                      <a:pt x="0" y="226"/>
                      <a:pt x="0" y="276"/>
                      <a:pt x="0" y="301"/>
                    </a:cubicBezTo>
                    <a:lnTo>
                      <a:pt x="4010" y="301"/>
                    </a:lnTo>
                    <a:cubicBezTo>
                      <a:pt x="4010" y="276"/>
                      <a:pt x="4010" y="226"/>
                      <a:pt x="4010" y="176"/>
                    </a:cubicBezTo>
                    <a:cubicBezTo>
                      <a:pt x="4010" y="126"/>
                      <a:pt x="4010" y="76"/>
                      <a:pt x="4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6640627" y="3826484"/>
                <a:ext cx="88181" cy="251183"/>
              </a:xfrm>
              <a:custGeom>
                <a:rect b="b" l="l" r="r" t="t"/>
                <a:pathLst>
                  <a:path extrusionOk="0" h="7144" w="2508">
                    <a:moveTo>
                      <a:pt x="1" y="1"/>
                    </a:moveTo>
                    <a:lnTo>
                      <a:pt x="302" y="6818"/>
                    </a:lnTo>
                    <a:cubicBezTo>
                      <a:pt x="327" y="6993"/>
                      <a:pt x="427" y="7144"/>
                      <a:pt x="552" y="7144"/>
                    </a:cubicBezTo>
                    <a:lnTo>
                      <a:pt x="1956" y="7144"/>
                    </a:lnTo>
                    <a:cubicBezTo>
                      <a:pt x="2081" y="7144"/>
                      <a:pt x="2206" y="6993"/>
                      <a:pt x="2206" y="6818"/>
                    </a:cubicBezTo>
                    <a:lnTo>
                      <a:pt x="25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6653847" y="4064412"/>
                <a:ext cx="61741" cy="82872"/>
              </a:xfrm>
              <a:custGeom>
                <a:rect b="b" l="l" r="r" t="t"/>
                <a:pathLst>
                  <a:path extrusionOk="0" h="2357" w="1756">
                    <a:moveTo>
                      <a:pt x="277" y="1"/>
                    </a:moveTo>
                    <a:cubicBezTo>
                      <a:pt x="126" y="1"/>
                      <a:pt x="1" y="176"/>
                      <a:pt x="26" y="377"/>
                    </a:cubicBezTo>
                    <a:lnTo>
                      <a:pt x="126" y="2031"/>
                    </a:lnTo>
                    <a:cubicBezTo>
                      <a:pt x="126" y="2206"/>
                      <a:pt x="252" y="2357"/>
                      <a:pt x="377" y="2357"/>
                    </a:cubicBezTo>
                    <a:lnTo>
                      <a:pt x="1379" y="2357"/>
                    </a:lnTo>
                    <a:cubicBezTo>
                      <a:pt x="1530" y="2357"/>
                      <a:pt x="1630" y="2206"/>
                      <a:pt x="1630" y="2031"/>
                    </a:cubicBezTo>
                    <a:lnTo>
                      <a:pt x="1755" y="377"/>
                    </a:lnTo>
                    <a:cubicBezTo>
                      <a:pt x="1755" y="176"/>
                      <a:pt x="1655" y="1"/>
                      <a:pt x="1505" y="1"/>
                    </a:cubicBez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a:off x="6676771" y="4146370"/>
                <a:ext cx="15892" cy="27354"/>
              </a:xfrm>
              <a:custGeom>
                <a:rect b="b" l="l" r="r" t="t"/>
                <a:pathLst>
                  <a:path extrusionOk="0" h="778" w="452">
                    <a:moveTo>
                      <a:pt x="1" y="1"/>
                    </a:moveTo>
                    <a:lnTo>
                      <a:pt x="1" y="552"/>
                    </a:lnTo>
                    <a:cubicBezTo>
                      <a:pt x="1" y="677"/>
                      <a:pt x="101" y="778"/>
                      <a:pt x="226" y="778"/>
                    </a:cubicBezTo>
                    <a:cubicBezTo>
                      <a:pt x="351" y="778"/>
                      <a:pt x="452" y="677"/>
                      <a:pt x="452" y="552"/>
                    </a:cubicBezTo>
                    <a:lnTo>
                      <a:pt x="452" y="1"/>
                    </a:ln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6466620" y="3897683"/>
                <a:ext cx="324738" cy="347064"/>
              </a:xfrm>
              <a:custGeom>
                <a:rect b="b" l="l" r="r" t="t"/>
                <a:pathLst>
                  <a:path extrusionOk="0" h="9871" w="9236">
                    <a:moveTo>
                      <a:pt x="6881" y="1"/>
                    </a:moveTo>
                    <a:cubicBezTo>
                      <a:pt x="5481" y="1"/>
                      <a:pt x="3728" y="1207"/>
                      <a:pt x="3020" y="2512"/>
                    </a:cubicBezTo>
                    <a:cubicBezTo>
                      <a:pt x="1892" y="4618"/>
                      <a:pt x="815" y="5796"/>
                      <a:pt x="815" y="5796"/>
                    </a:cubicBezTo>
                    <a:cubicBezTo>
                      <a:pt x="0" y="7703"/>
                      <a:pt x="2037" y="9871"/>
                      <a:pt x="2353" y="9871"/>
                    </a:cubicBezTo>
                    <a:cubicBezTo>
                      <a:pt x="2378" y="9871"/>
                      <a:pt x="2392" y="9858"/>
                      <a:pt x="2394" y="9831"/>
                    </a:cubicBezTo>
                    <a:cubicBezTo>
                      <a:pt x="2419" y="9480"/>
                      <a:pt x="4524" y="9304"/>
                      <a:pt x="5577" y="8803"/>
                    </a:cubicBezTo>
                    <a:cubicBezTo>
                      <a:pt x="6604" y="8327"/>
                      <a:pt x="7356" y="6773"/>
                      <a:pt x="7356" y="6773"/>
                    </a:cubicBezTo>
                    <a:cubicBezTo>
                      <a:pt x="7356" y="6773"/>
                      <a:pt x="8434" y="6748"/>
                      <a:pt x="8709" y="6297"/>
                    </a:cubicBezTo>
                    <a:cubicBezTo>
                      <a:pt x="8985" y="5846"/>
                      <a:pt x="8785" y="5269"/>
                      <a:pt x="8785" y="5269"/>
                    </a:cubicBezTo>
                    <a:cubicBezTo>
                      <a:pt x="9110" y="4442"/>
                      <a:pt x="8785" y="3615"/>
                      <a:pt x="8785" y="3615"/>
                    </a:cubicBezTo>
                    <a:cubicBezTo>
                      <a:pt x="9236" y="2963"/>
                      <a:pt x="8734" y="1886"/>
                      <a:pt x="8734" y="1886"/>
                    </a:cubicBezTo>
                    <a:lnTo>
                      <a:pt x="8709" y="1510"/>
                    </a:lnTo>
                    <a:cubicBezTo>
                      <a:pt x="8420" y="426"/>
                      <a:pt x="7713" y="1"/>
                      <a:pt x="6881" y="1"/>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6415357" y="4101400"/>
                <a:ext cx="190075" cy="261837"/>
              </a:xfrm>
              <a:custGeom>
                <a:rect b="b" l="l" r="r" t="t"/>
                <a:pathLst>
                  <a:path extrusionOk="0" h="7447" w="5406">
                    <a:moveTo>
                      <a:pt x="2178" y="0"/>
                    </a:moveTo>
                    <a:cubicBezTo>
                      <a:pt x="2176" y="0"/>
                      <a:pt x="2174" y="1"/>
                      <a:pt x="2172" y="2"/>
                    </a:cubicBezTo>
                    <a:cubicBezTo>
                      <a:pt x="1" y="861"/>
                      <a:pt x="420" y="7446"/>
                      <a:pt x="2304" y="7446"/>
                    </a:cubicBezTo>
                    <a:cubicBezTo>
                      <a:pt x="2398" y="7446"/>
                      <a:pt x="2497" y="7430"/>
                      <a:pt x="2598" y="7395"/>
                    </a:cubicBezTo>
                    <a:cubicBezTo>
                      <a:pt x="4754" y="6668"/>
                      <a:pt x="5405" y="5340"/>
                      <a:pt x="5405" y="5340"/>
                    </a:cubicBezTo>
                    <a:cubicBezTo>
                      <a:pt x="3072" y="3900"/>
                      <a:pt x="2386" y="0"/>
                      <a:pt x="21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5978845" y="3763934"/>
                <a:ext cx="623070" cy="796901"/>
              </a:xfrm>
              <a:custGeom>
                <a:rect b="b" l="l" r="r" t="t"/>
                <a:pathLst>
                  <a:path extrusionOk="0" h="22665" w="17721">
                    <a:moveTo>
                      <a:pt x="3760" y="0"/>
                    </a:moveTo>
                    <a:cubicBezTo>
                      <a:pt x="2883" y="502"/>
                      <a:pt x="2307" y="928"/>
                      <a:pt x="2256" y="1128"/>
                    </a:cubicBezTo>
                    <a:cubicBezTo>
                      <a:pt x="2031" y="2131"/>
                      <a:pt x="427" y="13559"/>
                      <a:pt x="327" y="14387"/>
                    </a:cubicBezTo>
                    <a:cubicBezTo>
                      <a:pt x="51" y="14863"/>
                      <a:pt x="1" y="21078"/>
                      <a:pt x="427" y="21630"/>
                    </a:cubicBezTo>
                    <a:cubicBezTo>
                      <a:pt x="427" y="21647"/>
                      <a:pt x="1865" y="22665"/>
                      <a:pt x="4538" y="22665"/>
                    </a:cubicBezTo>
                    <a:cubicBezTo>
                      <a:pt x="5811" y="22665"/>
                      <a:pt x="7363" y="22434"/>
                      <a:pt x="9174" y="21755"/>
                    </a:cubicBezTo>
                    <a:cubicBezTo>
                      <a:pt x="14813" y="19675"/>
                      <a:pt x="17720" y="18798"/>
                      <a:pt x="17720" y="18798"/>
                    </a:cubicBezTo>
                    <a:cubicBezTo>
                      <a:pt x="14813" y="17093"/>
                      <a:pt x="14562" y="11279"/>
                      <a:pt x="14437" y="9524"/>
                    </a:cubicBezTo>
                    <a:cubicBezTo>
                      <a:pt x="13234" y="9825"/>
                      <a:pt x="7971" y="13309"/>
                      <a:pt x="7971" y="13309"/>
                    </a:cubicBezTo>
                    <a:cubicBezTo>
                      <a:pt x="7971" y="13309"/>
                      <a:pt x="8522" y="7143"/>
                      <a:pt x="7695" y="4061"/>
                    </a:cubicBezTo>
                    <a:cubicBezTo>
                      <a:pt x="6918" y="1078"/>
                      <a:pt x="4838" y="502"/>
                      <a:pt x="3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6667067" y="3948981"/>
                <a:ext cx="105796" cy="17650"/>
              </a:xfrm>
              <a:custGeom>
                <a:rect b="b" l="l" r="r" t="t"/>
                <a:pathLst>
                  <a:path extrusionOk="0" h="502" w="3009">
                    <a:moveTo>
                      <a:pt x="2357" y="1"/>
                    </a:moveTo>
                    <a:cubicBezTo>
                      <a:pt x="2131" y="1"/>
                      <a:pt x="1931" y="26"/>
                      <a:pt x="1705" y="26"/>
                    </a:cubicBezTo>
                    <a:lnTo>
                      <a:pt x="1705" y="51"/>
                    </a:lnTo>
                    <a:lnTo>
                      <a:pt x="853" y="251"/>
                    </a:lnTo>
                    <a:lnTo>
                      <a:pt x="1" y="477"/>
                    </a:lnTo>
                    <a:lnTo>
                      <a:pt x="26" y="502"/>
                    </a:lnTo>
                    <a:lnTo>
                      <a:pt x="878" y="352"/>
                    </a:lnTo>
                    <a:lnTo>
                      <a:pt x="1730" y="201"/>
                    </a:lnTo>
                    <a:lnTo>
                      <a:pt x="1705" y="201"/>
                    </a:lnTo>
                    <a:cubicBezTo>
                      <a:pt x="1931" y="201"/>
                      <a:pt x="2156" y="201"/>
                      <a:pt x="2357" y="176"/>
                    </a:cubicBezTo>
                    <a:cubicBezTo>
                      <a:pt x="2582" y="151"/>
                      <a:pt x="2808" y="126"/>
                      <a:pt x="3008" y="76"/>
                    </a:cubicBezTo>
                    <a:lnTo>
                      <a:pt x="3008" y="51"/>
                    </a:lnTo>
                    <a:cubicBezTo>
                      <a:pt x="2783" y="26"/>
                      <a:pt x="2582" y="1"/>
                      <a:pt x="2357"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6697023" y="4004499"/>
                <a:ext cx="78477" cy="20322"/>
              </a:xfrm>
              <a:custGeom>
                <a:rect b="b" l="l" r="r" t="t"/>
                <a:pathLst>
                  <a:path extrusionOk="0" h="578" w="2232">
                    <a:moveTo>
                      <a:pt x="1555" y="1"/>
                    </a:moveTo>
                    <a:cubicBezTo>
                      <a:pt x="1405" y="26"/>
                      <a:pt x="1279" y="76"/>
                      <a:pt x="1154" y="126"/>
                    </a:cubicBezTo>
                    <a:lnTo>
                      <a:pt x="778" y="226"/>
                    </a:lnTo>
                    <a:cubicBezTo>
                      <a:pt x="502" y="301"/>
                      <a:pt x="252" y="402"/>
                      <a:pt x="1" y="477"/>
                    </a:cubicBezTo>
                    <a:cubicBezTo>
                      <a:pt x="277" y="427"/>
                      <a:pt x="527" y="402"/>
                      <a:pt x="803" y="326"/>
                    </a:cubicBezTo>
                    <a:lnTo>
                      <a:pt x="1204" y="251"/>
                    </a:lnTo>
                    <a:cubicBezTo>
                      <a:pt x="1310" y="230"/>
                      <a:pt x="1417" y="209"/>
                      <a:pt x="1523" y="187"/>
                    </a:cubicBezTo>
                    <a:lnTo>
                      <a:pt x="1523" y="187"/>
                    </a:lnTo>
                    <a:cubicBezTo>
                      <a:pt x="1640" y="259"/>
                      <a:pt x="1737" y="330"/>
                      <a:pt x="1856" y="402"/>
                    </a:cubicBezTo>
                    <a:cubicBezTo>
                      <a:pt x="1956" y="452"/>
                      <a:pt x="2081" y="527"/>
                      <a:pt x="2207" y="577"/>
                    </a:cubicBezTo>
                    <a:lnTo>
                      <a:pt x="2232" y="552"/>
                    </a:lnTo>
                    <a:cubicBezTo>
                      <a:pt x="2131" y="452"/>
                      <a:pt x="2031" y="352"/>
                      <a:pt x="1931" y="276"/>
                    </a:cubicBezTo>
                    <a:cubicBezTo>
                      <a:pt x="1831" y="176"/>
                      <a:pt x="1730" y="101"/>
                      <a:pt x="1630" y="26"/>
                    </a:cubicBezTo>
                    <a:lnTo>
                      <a:pt x="1580" y="1"/>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p:nvPr/>
            </p:nvSpPr>
            <p:spPr>
              <a:xfrm>
                <a:off x="6709365" y="4068842"/>
                <a:ext cx="66136" cy="14134"/>
              </a:xfrm>
              <a:custGeom>
                <a:rect b="b" l="l" r="r" t="t"/>
                <a:pathLst>
                  <a:path extrusionOk="0" h="402" w="1881">
                    <a:moveTo>
                      <a:pt x="1354" y="0"/>
                    </a:moveTo>
                    <a:cubicBezTo>
                      <a:pt x="1254" y="25"/>
                      <a:pt x="1129" y="50"/>
                      <a:pt x="1028" y="75"/>
                    </a:cubicBezTo>
                    <a:lnTo>
                      <a:pt x="678" y="126"/>
                    </a:lnTo>
                    <a:cubicBezTo>
                      <a:pt x="452" y="176"/>
                      <a:pt x="226" y="226"/>
                      <a:pt x="1" y="276"/>
                    </a:cubicBezTo>
                    <a:lnTo>
                      <a:pt x="1" y="301"/>
                    </a:lnTo>
                    <a:cubicBezTo>
                      <a:pt x="226" y="276"/>
                      <a:pt x="452" y="276"/>
                      <a:pt x="703" y="251"/>
                    </a:cubicBezTo>
                    <a:lnTo>
                      <a:pt x="1028" y="226"/>
                    </a:lnTo>
                    <a:cubicBezTo>
                      <a:pt x="1152" y="226"/>
                      <a:pt x="1275" y="202"/>
                      <a:pt x="1374" y="201"/>
                    </a:cubicBezTo>
                    <a:lnTo>
                      <a:pt x="1374" y="201"/>
                    </a:lnTo>
                    <a:cubicBezTo>
                      <a:pt x="1535" y="289"/>
                      <a:pt x="1695" y="355"/>
                      <a:pt x="1856" y="401"/>
                    </a:cubicBezTo>
                    <a:lnTo>
                      <a:pt x="1881" y="401"/>
                    </a:lnTo>
                    <a:cubicBezTo>
                      <a:pt x="1730" y="251"/>
                      <a:pt x="1580" y="126"/>
                      <a:pt x="1429" y="25"/>
                    </a:cubicBezTo>
                    <a:lnTo>
                      <a:pt x="1404" y="0"/>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6367469" y="2974452"/>
                <a:ext cx="537561" cy="345025"/>
              </a:xfrm>
              <a:custGeom>
                <a:rect b="b" l="l" r="r" t="t"/>
                <a:pathLst>
                  <a:path extrusionOk="0" h="9813" w="15289">
                    <a:moveTo>
                      <a:pt x="7514" y="1"/>
                    </a:moveTo>
                    <a:cubicBezTo>
                      <a:pt x="5772" y="1"/>
                      <a:pt x="4246" y="427"/>
                      <a:pt x="3710" y="926"/>
                    </a:cubicBezTo>
                    <a:cubicBezTo>
                      <a:pt x="2532" y="2003"/>
                      <a:pt x="1" y="700"/>
                      <a:pt x="1229" y="8369"/>
                    </a:cubicBezTo>
                    <a:cubicBezTo>
                      <a:pt x="1229" y="8369"/>
                      <a:pt x="1348" y="8321"/>
                      <a:pt x="1528" y="8321"/>
                    </a:cubicBezTo>
                    <a:cubicBezTo>
                      <a:pt x="1883" y="8321"/>
                      <a:pt x="2475" y="8508"/>
                      <a:pt x="2858" y="9622"/>
                    </a:cubicBezTo>
                    <a:cubicBezTo>
                      <a:pt x="2858" y="9622"/>
                      <a:pt x="2996" y="9812"/>
                      <a:pt x="3095" y="9812"/>
                    </a:cubicBezTo>
                    <a:cubicBezTo>
                      <a:pt x="3164" y="9812"/>
                      <a:pt x="3215" y="9718"/>
                      <a:pt x="3183" y="9397"/>
                    </a:cubicBezTo>
                    <a:cubicBezTo>
                      <a:pt x="3008" y="7893"/>
                      <a:pt x="2381" y="4560"/>
                      <a:pt x="3183" y="4109"/>
                    </a:cubicBezTo>
                    <a:lnTo>
                      <a:pt x="3183" y="4109"/>
                    </a:lnTo>
                    <a:cubicBezTo>
                      <a:pt x="2858" y="5111"/>
                      <a:pt x="3083" y="5412"/>
                      <a:pt x="3108" y="5662"/>
                    </a:cubicBezTo>
                    <a:cubicBezTo>
                      <a:pt x="5690" y="5637"/>
                      <a:pt x="6366" y="4109"/>
                      <a:pt x="7519" y="4109"/>
                    </a:cubicBezTo>
                    <a:cubicBezTo>
                      <a:pt x="7344" y="4660"/>
                      <a:pt x="6868" y="5011"/>
                      <a:pt x="6141" y="5236"/>
                    </a:cubicBezTo>
                    <a:cubicBezTo>
                      <a:pt x="6430" y="5385"/>
                      <a:pt x="6869" y="5454"/>
                      <a:pt x="7386" y="5454"/>
                    </a:cubicBezTo>
                    <a:cubicBezTo>
                      <a:pt x="8614" y="5454"/>
                      <a:pt x="10282" y="5062"/>
                      <a:pt x="11429" y="4409"/>
                    </a:cubicBezTo>
                    <a:cubicBezTo>
                      <a:pt x="11578" y="4324"/>
                      <a:pt x="11706" y="4285"/>
                      <a:pt x="11816" y="4285"/>
                    </a:cubicBezTo>
                    <a:cubicBezTo>
                      <a:pt x="12777" y="4285"/>
                      <a:pt x="12392" y="7298"/>
                      <a:pt x="13359" y="9322"/>
                    </a:cubicBezTo>
                    <a:cubicBezTo>
                      <a:pt x="13359" y="9322"/>
                      <a:pt x="15289" y="3758"/>
                      <a:pt x="12457" y="1502"/>
                    </a:cubicBezTo>
                    <a:cubicBezTo>
                      <a:pt x="11068" y="396"/>
                      <a:pt x="9191" y="1"/>
                      <a:pt x="7514" y="1"/>
                    </a:cubicBezTo>
                    <a:close/>
                  </a:path>
                </a:pathLst>
              </a:custGeom>
              <a:solidFill>
                <a:srgbClr val="573D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6818642" y="3278726"/>
                <a:ext cx="50279" cy="118665"/>
              </a:xfrm>
              <a:custGeom>
                <a:rect b="b" l="l" r="r" t="t"/>
                <a:pathLst>
                  <a:path extrusionOk="0" h="3375" w="1430">
                    <a:moveTo>
                      <a:pt x="766" y="0"/>
                    </a:moveTo>
                    <a:cubicBezTo>
                      <a:pt x="531" y="0"/>
                      <a:pt x="352" y="592"/>
                      <a:pt x="352" y="592"/>
                    </a:cubicBezTo>
                    <a:cubicBezTo>
                      <a:pt x="377" y="2021"/>
                      <a:pt x="1" y="3374"/>
                      <a:pt x="1" y="3374"/>
                    </a:cubicBezTo>
                    <a:cubicBezTo>
                      <a:pt x="602" y="3224"/>
                      <a:pt x="1429" y="1144"/>
                      <a:pt x="1028" y="267"/>
                    </a:cubicBezTo>
                    <a:cubicBezTo>
                      <a:pt x="937" y="72"/>
                      <a:pt x="848" y="0"/>
                      <a:pt x="766" y="0"/>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6408219" y="3298205"/>
                <a:ext cx="67683" cy="127209"/>
              </a:xfrm>
              <a:custGeom>
                <a:rect b="b" l="l" r="r" t="t"/>
                <a:pathLst>
                  <a:path extrusionOk="0" h="3618" w="1925">
                    <a:moveTo>
                      <a:pt x="598" y="1"/>
                    </a:moveTo>
                    <a:cubicBezTo>
                      <a:pt x="425" y="1"/>
                      <a:pt x="260" y="185"/>
                      <a:pt x="145" y="715"/>
                    </a:cubicBezTo>
                    <a:cubicBezTo>
                      <a:pt x="0" y="1376"/>
                      <a:pt x="978" y="3617"/>
                      <a:pt x="1593" y="3617"/>
                    </a:cubicBezTo>
                    <a:cubicBezTo>
                      <a:pt x="1725" y="3617"/>
                      <a:pt x="1840" y="3515"/>
                      <a:pt x="1924" y="3271"/>
                    </a:cubicBezTo>
                    <a:lnTo>
                      <a:pt x="1423" y="941"/>
                    </a:lnTo>
                    <a:cubicBezTo>
                      <a:pt x="1423" y="941"/>
                      <a:pt x="989" y="1"/>
                      <a:pt x="598" y="1"/>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7591459" y="3290716"/>
                <a:ext cx="276744" cy="727179"/>
              </a:xfrm>
              <a:custGeom>
                <a:rect b="b" l="l" r="r" t="t"/>
                <a:pathLst>
                  <a:path extrusionOk="0" h="20682" w="7871">
                    <a:moveTo>
                      <a:pt x="3978" y="0"/>
                    </a:moveTo>
                    <a:cubicBezTo>
                      <a:pt x="3266" y="0"/>
                      <a:pt x="2843" y="6647"/>
                      <a:pt x="2185" y="6647"/>
                    </a:cubicBezTo>
                    <a:cubicBezTo>
                      <a:pt x="2175" y="6647"/>
                      <a:pt x="2166" y="6645"/>
                      <a:pt x="2156" y="6642"/>
                    </a:cubicBezTo>
                    <a:cubicBezTo>
                      <a:pt x="1479" y="6417"/>
                      <a:pt x="1730" y="4688"/>
                      <a:pt x="1755" y="4111"/>
                    </a:cubicBezTo>
                    <a:cubicBezTo>
                      <a:pt x="1780" y="3548"/>
                      <a:pt x="1469" y="2505"/>
                      <a:pt x="776" y="2505"/>
                    </a:cubicBezTo>
                    <a:cubicBezTo>
                      <a:pt x="760" y="2505"/>
                      <a:pt x="744" y="2506"/>
                      <a:pt x="728" y="2507"/>
                    </a:cubicBezTo>
                    <a:cubicBezTo>
                      <a:pt x="26" y="2532"/>
                      <a:pt x="352" y="4713"/>
                      <a:pt x="327" y="4988"/>
                    </a:cubicBezTo>
                    <a:cubicBezTo>
                      <a:pt x="201" y="6617"/>
                      <a:pt x="51" y="7444"/>
                      <a:pt x="26" y="8622"/>
                    </a:cubicBezTo>
                    <a:cubicBezTo>
                      <a:pt x="1" y="10853"/>
                      <a:pt x="1078" y="12231"/>
                      <a:pt x="1078" y="12231"/>
                    </a:cubicBezTo>
                    <a:lnTo>
                      <a:pt x="728" y="13986"/>
                    </a:lnTo>
                    <a:cubicBezTo>
                      <a:pt x="728" y="13986"/>
                      <a:pt x="2733" y="20477"/>
                      <a:pt x="3384" y="20678"/>
                    </a:cubicBezTo>
                    <a:cubicBezTo>
                      <a:pt x="3394" y="20680"/>
                      <a:pt x="3404" y="20682"/>
                      <a:pt x="3413" y="20682"/>
                    </a:cubicBezTo>
                    <a:cubicBezTo>
                      <a:pt x="4083" y="20682"/>
                      <a:pt x="4846" y="13950"/>
                      <a:pt x="5414" y="13184"/>
                    </a:cubicBezTo>
                    <a:cubicBezTo>
                      <a:pt x="6016" y="12407"/>
                      <a:pt x="6642" y="11229"/>
                      <a:pt x="7244" y="8798"/>
                    </a:cubicBezTo>
                    <a:cubicBezTo>
                      <a:pt x="7870" y="6392"/>
                      <a:pt x="7144" y="6141"/>
                      <a:pt x="6743" y="5840"/>
                    </a:cubicBezTo>
                    <a:cubicBezTo>
                      <a:pt x="6793" y="5339"/>
                      <a:pt x="6642" y="4913"/>
                      <a:pt x="6542" y="4562"/>
                    </a:cubicBezTo>
                    <a:cubicBezTo>
                      <a:pt x="6342" y="3911"/>
                      <a:pt x="6041" y="3735"/>
                      <a:pt x="5690" y="3510"/>
                    </a:cubicBezTo>
                    <a:cubicBezTo>
                      <a:pt x="5740" y="2382"/>
                      <a:pt x="5966" y="1530"/>
                      <a:pt x="5013" y="803"/>
                    </a:cubicBezTo>
                    <a:cubicBezTo>
                      <a:pt x="4888" y="327"/>
                      <a:pt x="4713" y="76"/>
                      <a:pt x="3986" y="1"/>
                    </a:cubicBezTo>
                    <a:cubicBezTo>
                      <a:pt x="3983" y="1"/>
                      <a:pt x="3980" y="0"/>
                      <a:pt x="397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7765079" y="3410612"/>
                <a:ext cx="28233" cy="136597"/>
              </a:xfrm>
              <a:custGeom>
                <a:rect b="b" l="l" r="r" t="t"/>
                <a:pathLst>
                  <a:path extrusionOk="0" h="3885" w="803">
                    <a:moveTo>
                      <a:pt x="424" y="0"/>
                    </a:moveTo>
                    <a:cubicBezTo>
                      <a:pt x="336" y="0"/>
                      <a:pt x="249" y="22"/>
                      <a:pt x="176" y="74"/>
                    </a:cubicBezTo>
                    <a:cubicBezTo>
                      <a:pt x="75" y="150"/>
                      <a:pt x="0" y="250"/>
                      <a:pt x="0" y="375"/>
                    </a:cubicBezTo>
                    <a:cubicBezTo>
                      <a:pt x="0" y="501"/>
                      <a:pt x="50" y="626"/>
                      <a:pt x="100" y="701"/>
                    </a:cubicBezTo>
                    <a:cubicBezTo>
                      <a:pt x="176" y="877"/>
                      <a:pt x="251" y="1052"/>
                      <a:pt x="326" y="1227"/>
                    </a:cubicBezTo>
                    <a:cubicBezTo>
                      <a:pt x="420" y="1415"/>
                      <a:pt x="469" y="1580"/>
                      <a:pt x="619" y="1744"/>
                    </a:cubicBezTo>
                    <a:lnTo>
                      <a:pt x="619" y="1744"/>
                    </a:lnTo>
                    <a:cubicBezTo>
                      <a:pt x="548" y="2105"/>
                      <a:pt x="500" y="2444"/>
                      <a:pt x="451" y="2806"/>
                    </a:cubicBezTo>
                    <a:cubicBezTo>
                      <a:pt x="401" y="3182"/>
                      <a:pt x="351" y="3533"/>
                      <a:pt x="226" y="3884"/>
                    </a:cubicBezTo>
                    <a:cubicBezTo>
                      <a:pt x="426" y="3558"/>
                      <a:pt x="501" y="3207"/>
                      <a:pt x="577" y="2831"/>
                    </a:cubicBezTo>
                    <a:cubicBezTo>
                      <a:pt x="677" y="2481"/>
                      <a:pt x="727" y="2105"/>
                      <a:pt x="802" y="1729"/>
                    </a:cubicBezTo>
                    <a:lnTo>
                      <a:pt x="802" y="1704"/>
                    </a:lnTo>
                    <a:lnTo>
                      <a:pt x="777" y="1653"/>
                    </a:lnTo>
                    <a:cubicBezTo>
                      <a:pt x="652" y="1528"/>
                      <a:pt x="577" y="1353"/>
                      <a:pt x="476" y="1177"/>
                    </a:cubicBezTo>
                    <a:cubicBezTo>
                      <a:pt x="401" y="977"/>
                      <a:pt x="326" y="801"/>
                      <a:pt x="226" y="626"/>
                    </a:cubicBezTo>
                    <a:cubicBezTo>
                      <a:pt x="176" y="526"/>
                      <a:pt x="125" y="476"/>
                      <a:pt x="125" y="375"/>
                    </a:cubicBezTo>
                    <a:cubicBezTo>
                      <a:pt x="125" y="300"/>
                      <a:pt x="150" y="225"/>
                      <a:pt x="226" y="175"/>
                    </a:cubicBezTo>
                    <a:cubicBezTo>
                      <a:pt x="304" y="96"/>
                      <a:pt x="421" y="57"/>
                      <a:pt x="541" y="57"/>
                    </a:cubicBezTo>
                    <a:cubicBezTo>
                      <a:pt x="613" y="57"/>
                      <a:pt x="686" y="71"/>
                      <a:pt x="752" y="100"/>
                    </a:cubicBezTo>
                    <a:cubicBezTo>
                      <a:pt x="665" y="41"/>
                      <a:pt x="544" y="0"/>
                      <a:pt x="424"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7805583" y="3495101"/>
                <a:ext cx="20322" cy="78512"/>
              </a:xfrm>
              <a:custGeom>
                <a:rect b="b" l="l" r="r" t="t"/>
                <a:pathLst>
                  <a:path extrusionOk="0" h="2233" w="578">
                    <a:moveTo>
                      <a:pt x="480" y="1"/>
                    </a:moveTo>
                    <a:cubicBezTo>
                      <a:pt x="380" y="1"/>
                      <a:pt x="277" y="71"/>
                      <a:pt x="201" y="128"/>
                    </a:cubicBezTo>
                    <a:cubicBezTo>
                      <a:pt x="101" y="228"/>
                      <a:pt x="1" y="353"/>
                      <a:pt x="26" y="529"/>
                    </a:cubicBezTo>
                    <a:cubicBezTo>
                      <a:pt x="26" y="604"/>
                      <a:pt x="76" y="654"/>
                      <a:pt x="101" y="729"/>
                    </a:cubicBezTo>
                    <a:lnTo>
                      <a:pt x="176" y="905"/>
                    </a:lnTo>
                    <a:cubicBezTo>
                      <a:pt x="245" y="1018"/>
                      <a:pt x="292" y="1132"/>
                      <a:pt x="375" y="1245"/>
                    </a:cubicBezTo>
                    <a:lnTo>
                      <a:pt x="375" y="1245"/>
                    </a:lnTo>
                    <a:cubicBezTo>
                      <a:pt x="352" y="1414"/>
                      <a:pt x="351" y="1561"/>
                      <a:pt x="327" y="1732"/>
                    </a:cubicBezTo>
                    <a:cubicBezTo>
                      <a:pt x="302" y="1907"/>
                      <a:pt x="302" y="2083"/>
                      <a:pt x="227" y="2233"/>
                    </a:cubicBezTo>
                    <a:cubicBezTo>
                      <a:pt x="427" y="1932"/>
                      <a:pt x="427" y="1556"/>
                      <a:pt x="477" y="1255"/>
                    </a:cubicBezTo>
                    <a:lnTo>
                      <a:pt x="502" y="1230"/>
                    </a:lnTo>
                    <a:lnTo>
                      <a:pt x="477" y="1205"/>
                    </a:lnTo>
                    <a:cubicBezTo>
                      <a:pt x="402" y="1105"/>
                      <a:pt x="327" y="980"/>
                      <a:pt x="277" y="854"/>
                    </a:cubicBezTo>
                    <a:lnTo>
                      <a:pt x="176" y="679"/>
                    </a:lnTo>
                    <a:cubicBezTo>
                      <a:pt x="151" y="604"/>
                      <a:pt x="101" y="554"/>
                      <a:pt x="101" y="504"/>
                    </a:cubicBezTo>
                    <a:cubicBezTo>
                      <a:pt x="76" y="403"/>
                      <a:pt x="151" y="253"/>
                      <a:pt x="227" y="178"/>
                    </a:cubicBezTo>
                    <a:cubicBezTo>
                      <a:pt x="308" y="96"/>
                      <a:pt x="407" y="14"/>
                      <a:pt x="509" y="14"/>
                    </a:cubicBezTo>
                    <a:cubicBezTo>
                      <a:pt x="531" y="14"/>
                      <a:pt x="554" y="18"/>
                      <a:pt x="577" y="27"/>
                    </a:cubicBezTo>
                    <a:cubicBezTo>
                      <a:pt x="546" y="9"/>
                      <a:pt x="513" y="1"/>
                      <a:pt x="480"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7719230" y="3316629"/>
                <a:ext cx="50279" cy="215566"/>
              </a:xfrm>
              <a:custGeom>
                <a:rect b="b" l="l" r="r" t="t"/>
                <a:pathLst>
                  <a:path extrusionOk="0" h="6131" w="1430">
                    <a:moveTo>
                      <a:pt x="1112" y="0"/>
                    </a:moveTo>
                    <a:cubicBezTo>
                      <a:pt x="1047" y="0"/>
                      <a:pt x="984" y="19"/>
                      <a:pt x="928" y="66"/>
                    </a:cubicBezTo>
                    <a:cubicBezTo>
                      <a:pt x="778" y="191"/>
                      <a:pt x="728" y="392"/>
                      <a:pt x="703" y="567"/>
                    </a:cubicBezTo>
                    <a:lnTo>
                      <a:pt x="627" y="1570"/>
                    </a:lnTo>
                    <a:cubicBezTo>
                      <a:pt x="602" y="1895"/>
                      <a:pt x="577" y="2246"/>
                      <a:pt x="577" y="2572"/>
                    </a:cubicBezTo>
                    <a:cubicBezTo>
                      <a:pt x="577" y="2912"/>
                      <a:pt x="554" y="3228"/>
                      <a:pt x="621" y="3566"/>
                    </a:cubicBezTo>
                    <a:lnTo>
                      <a:pt x="621" y="3566"/>
                    </a:lnTo>
                    <a:cubicBezTo>
                      <a:pt x="450" y="3987"/>
                      <a:pt x="375" y="4407"/>
                      <a:pt x="277" y="4828"/>
                    </a:cubicBezTo>
                    <a:cubicBezTo>
                      <a:pt x="226" y="5053"/>
                      <a:pt x="176" y="5279"/>
                      <a:pt x="151" y="5504"/>
                    </a:cubicBezTo>
                    <a:cubicBezTo>
                      <a:pt x="101" y="5705"/>
                      <a:pt x="76" y="5930"/>
                      <a:pt x="1" y="6131"/>
                    </a:cubicBezTo>
                    <a:cubicBezTo>
                      <a:pt x="101" y="5930"/>
                      <a:pt x="151" y="5730"/>
                      <a:pt x="201" y="5504"/>
                    </a:cubicBezTo>
                    <a:lnTo>
                      <a:pt x="377" y="4853"/>
                    </a:lnTo>
                    <a:cubicBezTo>
                      <a:pt x="477" y="4427"/>
                      <a:pt x="602" y="4001"/>
                      <a:pt x="778" y="3600"/>
                    </a:cubicBezTo>
                    <a:lnTo>
                      <a:pt x="778" y="3575"/>
                    </a:lnTo>
                    <a:cubicBezTo>
                      <a:pt x="728" y="3249"/>
                      <a:pt x="753" y="2898"/>
                      <a:pt x="753" y="2572"/>
                    </a:cubicBezTo>
                    <a:lnTo>
                      <a:pt x="803" y="1570"/>
                    </a:lnTo>
                    <a:cubicBezTo>
                      <a:pt x="803" y="1244"/>
                      <a:pt x="853" y="918"/>
                      <a:pt x="853" y="567"/>
                    </a:cubicBezTo>
                    <a:cubicBezTo>
                      <a:pt x="853" y="417"/>
                      <a:pt x="878" y="241"/>
                      <a:pt x="978" y="141"/>
                    </a:cubicBezTo>
                    <a:cubicBezTo>
                      <a:pt x="1028" y="78"/>
                      <a:pt x="1104" y="53"/>
                      <a:pt x="1185" y="53"/>
                    </a:cubicBezTo>
                    <a:cubicBezTo>
                      <a:pt x="1267" y="53"/>
                      <a:pt x="1354" y="78"/>
                      <a:pt x="1429" y="116"/>
                    </a:cubicBezTo>
                    <a:cubicBezTo>
                      <a:pt x="1335" y="53"/>
                      <a:pt x="1221" y="0"/>
                      <a:pt x="1112"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7674296" y="3521612"/>
                <a:ext cx="52916" cy="104882"/>
              </a:xfrm>
              <a:custGeom>
                <a:rect b="b" l="l" r="r" t="t"/>
                <a:pathLst>
                  <a:path extrusionOk="0" h="2983" w="1505">
                    <a:moveTo>
                      <a:pt x="1" y="0"/>
                    </a:moveTo>
                    <a:lnTo>
                      <a:pt x="1" y="0"/>
                    </a:lnTo>
                    <a:cubicBezTo>
                      <a:pt x="301" y="501"/>
                      <a:pt x="602" y="953"/>
                      <a:pt x="878" y="1429"/>
                    </a:cubicBezTo>
                    <a:cubicBezTo>
                      <a:pt x="1003" y="1679"/>
                      <a:pt x="1128" y="1930"/>
                      <a:pt x="1229" y="2181"/>
                    </a:cubicBezTo>
                    <a:cubicBezTo>
                      <a:pt x="1329" y="2431"/>
                      <a:pt x="1429" y="2707"/>
                      <a:pt x="1454" y="2983"/>
                    </a:cubicBezTo>
                    <a:cubicBezTo>
                      <a:pt x="1504" y="2707"/>
                      <a:pt x="1454" y="2406"/>
                      <a:pt x="1379" y="2131"/>
                    </a:cubicBezTo>
                    <a:cubicBezTo>
                      <a:pt x="1279" y="1855"/>
                      <a:pt x="1154" y="1604"/>
                      <a:pt x="1028" y="1354"/>
                    </a:cubicBezTo>
                    <a:cubicBezTo>
                      <a:pt x="753" y="852"/>
                      <a:pt x="427" y="401"/>
                      <a:pt x="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7591459" y="3725153"/>
                <a:ext cx="230931" cy="202733"/>
              </a:xfrm>
              <a:custGeom>
                <a:rect b="b" l="l" r="r" t="t"/>
                <a:pathLst>
                  <a:path extrusionOk="0" h="5766" w="6568">
                    <a:moveTo>
                      <a:pt x="577" y="1"/>
                    </a:moveTo>
                    <a:lnTo>
                      <a:pt x="1" y="953"/>
                    </a:lnTo>
                    <a:cubicBezTo>
                      <a:pt x="778" y="5013"/>
                      <a:pt x="5815" y="5765"/>
                      <a:pt x="5815" y="5765"/>
                    </a:cubicBezTo>
                    <a:lnTo>
                      <a:pt x="6567" y="3560"/>
                    </a:lnTo>
                    <a:lnTo>
                      <a:pt x="5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7096230" y="3716363"/>
                <a:ext cx="719092" cy="657422"/>
              </a:xfrm>
              <a:custGeom>
                <a:rect b="b" l="l" r="r" t="t"/>
                <a:pathLst>
                  <a:path extrusionOk="0" h="18698" w="20452">
                    <a:moveTo>
                      <a:pt x="326" y="0"/>
                    </a:moveTo>
                    <a:lnTo>
                      <a:pt x="326" y="0"/>
                    </a:lnTo>
                    <a:cubicBezTo>
                      <a:pt x="376" y="2531"/>
                      <a:pt x="1404" y="4286"/>
                      <a:pt x="326" y="7920"/>
                    </a:cubicBezTo>
                    <a:cubicBezTo>
                      <a:pt x="0" y="8998"/>
                      <a:pt x="151" y="13083"/>
                      <a:pt x="126" y="13860"/>
                    </a:cubicBezTo>
                    <a:cubicBezTo>
                      <a:pt x="126" y="14963"/>
                      <a:pt x="627" y="15815"/>
                      <a:pt x="627" y="15815"/>
                    </a:cubicBezTo>
                    <a:cubicBezTo>
                      <a:pt x="1128" y="16040"/>
                      <a:pt x="1630" y="15965"/>
                      <a:pt x="2081" y="16166"/>
                    </a:cubicBezTo>
                    <a:cubicBezTo>
                      <a:pt x="2507" y="16341"/>
                      <a:pt x="3033" y="16968"/>
                      <a:pt x="4487" y="17293"/>
                    </a:cubicBezTo>
                    <a:cubicBezTo>
                      <a:pt x="6391" y="17745"/>
                      <a:pt x="6567" y="17970"/>
                      <a:pt x="8246" y="18371"/>
                    </a:cubicBezTo>
                    <a:cubicBezTo>
                      <a:pt x="8833" y="18511"/>
                      <a:pt x="9776" y="18697"/>
                      <a:pt x="10680" y="18697"/>
                    </a:cubicBezTo>
                    <a:cubicBezTo>
                      <a:pt x="11553" y="18697"/>
                      <a:pt x="12389" y="18524"/>
                      <a:pt x="12833" y="17970"/>
                    </a:cubicBezTo>
                    <a:cubicBezTo>
                      <a:pt x="14512" y="15940"/>
                      <a:pt x="15489" y="14161"/>
                      <a:pt x="17194" y="11504"/>
                    </a:cubicBezTo>
                    <a:cubicBezTo>
                      <a:pt x="17695" y="10727"/>
                      <a:pt x="20452" y="6617"/>
                      <a:pt x="20351" y="5990"/>
                    </a:cubicBezTo>
                    <a:cubicBezTo>
                      <a:pt x="19023" y="5489"/>
                      <a:pt x="15264" y="3033"/>
                      <a:pt x="13885" y="978"/>
                    </a:cubicBezTo>
                    <a:cubicBezTo>
                      <a:pt x="13334" y="1128"/>
                      <a:pt x="12908" y="2206"/>
                      <a:pt x="12306" y="3133"/>
                    </a:cubicBezTo>
                    <a:cubicBezTo>
                      <a:pt x="11504" y="4411"/>
                      <a:pt x="11003" y="6642"/>
                      <a:pt x="10251" y="7193"/>
                    </a:cubicBezTo>
                    <a:cubicBezTo>
                      <a:pt x="9073" y="8070"/>
                      <a:pt x="8697" y="8747"/>
                      <a:pt x="8948" y="9148"/>
                    </a:cubicBezTo>
                    <a:cubicBezTo>
                      <a:pt x="8747" y="9048"/>
                      <a:pt x="8597" y="8973"/>
                      <a:pt x="8522" y="8897"/>
                    </a:cubicBezTo>
                    <a:cubicBezTo>
                      <a:pt x="8196" y="8547"/>
                      <a:pt x="6442" y="7694"/>
                      <a:pt x="6091" y="7343"/>
                    </a:cubicBezTo>
                    <a:cubicBezTo>
                      <a:pt x="5915" y="7168"/>
                      <a:pt x="1604" y="1003"/>
                      <a:pt x="1404" y="727"/>
                    </a:cubicBezTo>
                    <a:cubicBezTo>
                      <a:pt x="1379" y="652"/>
                      <a:pt x="978" y="376"/>
                      <a:pt x="502" y="100"/>
                    </a:cubicBezTo>
                    <a:cubicBezTo>
                      <a:pt x="452" y="50"/>
                      <a:pt x="401" y="25"/>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5779699" y="4367561"/>
                <a:ext cx="1693728" cy="117223"/>
              </a:xfrm>
              <a:custGeom>
                <a:rect b="b" l="l" r="r" t="t"/>
                <a:pathLst>
                  <a:path extrusionOk="0" h="3334" w="48172">
                    <a:moveTo>
                      <a:pt x="1" y="1"/>
                    </a:moveTo>
                    <a:lnTo>
                      <a:pt x="753" y="3334"/>
                    </a:lnTo>
                    <a:lnTo>
                      <a:pt x="47419" y="3334"/>
                    </a:lnTo>
                    <a:lnTo>
                      <a:pt x="481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5888976" y="4497106"/>
                <a:ext cx="1475173" cy="900622"/>
              </a:xfrm>
              <a:custGeom>
                <a:rect b="b" l="l" r="r" t="t"/>
                <a:pathLst>
                  <a:path extrusionOk="0" h="9675" w="41956">
                    <a:moveTo>
                      <a:pt x="0" y="1"/>
                    </a:moveTo>
                    <a:lnTo>
                      <a:pt x="752" y="9675"/>
                    </a:lnTo>
                    <a:lnTo>
                      <a:pt x="41204" y="9675"/>
                    </a:lnTo>
                    <a:lnTo>
                      <a:pt x="419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5806139" y="4480355"/>
                <a:ext cx="1640847" cy="33507"/>
              </a:xfrm>
              <a:custGeom>
                <a:rect b="b" l="l" r="r" t="t"/>
                <a:pathLst>
                  <a:path extrusionOk="0" h="953" w="46668">
                    <a:moveTo>
                      <a:pt x="1" y="1"/>
                    </a:moveTo>
                    <a:lnTo>
                      <a:pt x="1" y="953"/>
                    </a:lnTo>
                    <a:lnTo>
                      <a:pt x="46667" y="953"/>
                    </a:lnTo>
                    <a:lnTo>
                      <a:pt x="466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18"/>
            <p:cNvSpPr/>
            <p:nvPr/>
          </p:nvSpPr>
          <p:spPr>
            <a:xfrm>
              <a:off x="6705621" y="3922473"/>
              <a:ext cx="803573" cy="920147"/>
            </a:xfrm>
            <a:custGeom>
              <a:rect b="b" l="l" r="r" t="t"/>
              <a:pathLst>
                <a:path extrusionOk="0" h="69184" w="60419">
                  <a:moveTo>
                    <a:pt x="13170" y="0"/>
                  </a:moveTo>
                  <a:cubicBezTo>
                    <a:pt x="10249" y="4132"/>
                    <a:pt x="5432" y="8194"/>
                    <a:pt x="0" y="8194"/>
                  </a:cubicBezTo>
                  <a:lnTo>
                    <a:pt x="0" y="38963"/>
                  </a:lnTo>
                  <a:cubicBezTo>
                    <a:pt x="0" y="55648"/>
                    <a:pt x="13513" y="69184"/>
                    <a:pt x="30198" y="69184"/>
                  </a:cubicBezTo>
                  <a:cubicBezTo>
                    <a:pt x="46906" y="69184"/>
                    <a:pt x="60419" y="55648"/>
                    <a:pt x="60419" y="38963"/>
                  </a:cubicBezTo>
                  <a:lnTo>
                    <a:pt x="60419" y="8194"/>
                  </a:lnTo>
                  <a:cubicBezTo>
                    <a:pt x="54986" y="8194"/>
                    <a:pt x="50147" y="4132"/>
                    <a:pt x="472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8"/>
          <p:cNvSpPr txBox="1"/>
          <p:nvPr/>
        </p:nvSpPr>
        <p:spPr>
          <a:xfrm>
            <a:off x="591650" y="733650"/>
            <a:ext cx="5845500" cy="39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a:latin typeface="Fira Sans Extra Condensed ExtraBold"/>
                <a:ea typeface="Fira Sans Extra Condensed ExtraBold"/>
                <a:cs typeface="Fira Sans Extra Condensed ExtraBold"/>
                <a:sym typeface="Fira Sans Extra Condensed ExtraBold"/>
              </a:rPr>
              <a:t>Political Communication</a:t>
            </a:r>
            <a:endParaRPr sz="3400">
              <a:latin typeface="Fira Sans Extra Condensed ExtraBold"/>
              <a:ea typeface="Fira Sans Extra Condensed ExtraBold"/>
              <a:cs typeface="Fira Sans Extra Condensed ExtraBold"/>
              <a:sym typeface="Fira Sans Extra Condensed ExtraBold"/>
            </a:endParaRPr>
          </a:p>
          <a:p>
            <a:pPr indent="0" lvl="0" marL="0" rtl="0" algn="l">
              <a:spcBef>
                <a:spcPts val="0"/>
              </a:spcBef>
              <a:spcAft>
                <a:spcPts val="0"/>
              </a:spcAft>
              <a:buNone/>
            </a:pPr>
            <a:br>
              <a:rPr lang="en" sz="2100">
                <a:latin typeface="Roboto"/>
                <a:ea typeface="Roboto"/>
                <a:cs typeface="Roboto"/>
                <a:sym typeface="Roboto"/>
              </a:rPr>
            </a:br>
            <a:r>
              <a:rPr lang="en" sz="1500">
                <a:latin typeface="Roboto"/>
                <a:ea typeface="Roboto"/>
                <a:cs typeface="Roboto"/>
                <a:sym typeface="Roboto"/>
              </a:rPr>
              <a:t>The landscape of political communication has transformed after the introduction of microtargeting. </a:t>
            </a:r>
            <a:r>
              <a:rPr lang="en" sz="1500">
                <a:solidFill>
                  <a:schemeClr val="dk1"/>
                </a:solidFill>
                <a:latin typeface="Roboto"/>
                <a:ea typeface="Roboto"/>
                <a:cs typeface="Roboto"/>
                <a:sym typeface="Roboto"/>
              </a:rPr>
              <a:t>Microtargeting in politics refers to the practice of using highly specific and detailed data to identify and reach out to individual voters or small groups of voters with tailored political messages. Some interesting facts about it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First introduced in politics in the 1990s.</a:t>
            </a:r>
            <a:endParaRPr sz="1500">
              <a:solidFill>
                <a:schemeClr val="dk1"/>
              </a:solidFill>
              <a:latin typeface="Roboto"/>
              <a:ea typeface="Roboto"/>
              <a:cs typeface="Roboto"/>
              <a:sym typeface="Roboto"/>
            </a:endParaRPr>
          </a:p>
          <a:p>
            <a:pPr indent="0" lvl="0" marL="45720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Supplements traditional phone banks and door-to-door canvassing.</a:t>
            </a:r>
            <a:endParaRPr sz="1500">
              <a:solidFill>
                <a:schemeClr val="dk1"/>
              </a:solidFill>
              <a:latin typeface="Roboto"/>
              <a:ea typeface="Roboto"/>
              <a:cs typeface="Roboto"/>
              <a:sym typeface="Roboto"/>
            </a:endParaRPr>
          </a:p>
          <a:p>
            <a:pPr indent="0" lvl="0" marL="45720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Often characterized as stealth marketing.</a:t>
            </a:r>
            <a:r>
              <a:rPr lang="en" sz="1300">
                <a:solidFill>
                  <a:schemeClr val="dk1"/>
                </a:solidFill>
                <a:latin typeface="Roboto"/>
                <a:ea typeface="Roboto"/>
                <a:cs typeface="Roboto"/>
                <a:sym typeface="Roboto"/>
              </a:rPr>
              <a:t>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325" name="Google Shape;325;p18"/>
          <p:cNvPicPr preferRelativeResize="0"/>
          <p:nvPr/>
        </p:nvPicPr>
        <p:blipFill>
          <a:blip r:embed="rId3">
            <a:alphaModFix/>
          </a:blip>
          <a:stretch>
            <a:fillRect/>
          </a:stretch>
        </p:blipFill>
        <p:spPr>
          <a:xfrm>
            <a:off x="7696850" y="4461550"/>
            <a:ext cx="546450" cy="61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29" name="Shape 329"/>
        <p:cNvGrpSpPr/>
        <p:nvPr/>
      </p:nvGrpSpPr>
      <p:grpSpPr>
        <a:xfrm>
          <a:off x="0" y="0"/>
          <a:ext cx="0" cy="0"/>
          <a:chOff x="0" y="0"/>
          <a:chExt cx="0" cy="0"/>
        </a:xfrm>
      </p:grpSpPr>
      <p:sp>
        <p:nvSpPr>
          <p:cNvPr id="330" name="Google Shape;330;p19"/>
          <p:cNvSpPr txBox="1"/>
          <p:nvPr>
            <p:ph type="title"/>
          </p:nvPr>
        </p:nvSpPr>
        <p:spPr>
          <a:xfrm>
            <a:off x="439550" y="320950"/>
            <a:ext cx="8237700" cy="24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Two sides of the same coin</a:t>
            </a:r>
            <a:endParaRPr/>
          </a:p>
        </p:txBody>
      </p:sp>
      <p:grpSp>
        <p:nvGrpSpPr>
          <p:cNvPr id="331" name="Google Shape;331;p19"/>
          <p:cNvGrpSpPr/>
          <p:nvPr/>
        </p:nvGrpSpPr>
        <p:grpSpPr>
          <a:xfrm>
            <a:off x="3641164" y="1126110"/>
            <a:ext cx="1834493" cy="3537034"/>
            <a:chOff x="4943425" y="1998948"/>
            <a:chExt cx="401175" cy="812402"/>
          </a:xfrm>
        </p:grpSpPr>
        <p:sp>
          <p:nvSpPr>
            <p:cNvPr id="332" name="Google Shape;332;p19"/>
            <p:cNvSpPr/>
            <p:nvPr/>
          </p:nvSpPr>
          <p:spPr>
            <a:xfrm>
              <a:off x="5274100" y="2689675"/>
              <a:ext cx="68100" cy="34900"/>
            </a:xfrm>
            <a:custGeom>
              <a:rect b="b" l="l" r="r" t="t"/>
              <a:pathLst>
                <a:path extrusionOk="0" h="1396" w="2724">
                  <a:moveTo>
                    <a:pt x="59" y="375"/>
                  </a:moveTo>
                  <a:cubicBezTo>
                    <a:pt x="0" y="610"/>
                    <a:pt x="133" y="852"/>
                    <a:pt x="1219" y="1087"/>
                  </a:cubicBezTo>
                  <a:cubicBezTo>
                    <a:pt x="2694" y="1395"/>
                    <a:pt x="2687" y="1065"/>
                    <a:pt x="2687" y="1065"/>
                  </a:cubicBezTo>
                  <a:cubicBezTo>
                    <a:pt x="2687" y="1065"/>
                    <a:pt x="2724" y="889"/>
                    <a:pt x="2195" y="522"/>
                  </a:cubicBezTo>
                  <a:cubicBezTo>
                    <a:pt x="1469" y="0"/>
                    <a:pt x="155" y="30"/>
                    <a:pt x="59" y="3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a:off x="5263275" y="2239350"/>
              <a:ext cx="81325" cy="476600"/>
            </a:xfrm>
            <a:custGeom>
              <a:rect b="b" l="l" r="r" t="t"/>
              <a:pathLst>
                <a:path extrusionOk="0" h="19064" w="3253">
                  <a:moveTo>
                    <a:pt x="1439" y="177"/>
                  </a:moveTo>
                  <a:cubicBezTo>
                    <a:pt x="1439" y="177"/>
                    <a:pt x="1652" y="1"/>
                    <a:pt x="1872" y="272"/>
                  </a:cubicBezTo>
                  <a:cubicBezTo>
                    <a:pt x="2056" y="492"/>
                    <a:pt x="2540" y="2349"/>
                    <a:pt x="2790" y="4750"/>
                  </a:cubicBezTo>
                  <a:cubicBezTo>
                    <a:pt x="3032" y="7157"/>
                    <a:pt x="3252" y="18491"/>
                    <a:pt x="3113" y="19063"/>
                  </a:cubicBezTo>
                  <a:cubicBezTo>
                    <a:pt x="3113" y="18513"/>
                    <a:pt x="257" y="17793"/>
                    <a:pt x="177" y="18424"/>
                  </a:cubicBezTo>
                  <a:cubicBezTo>
                    <a:pt x="88" y="16751"/>
                    <a:pt x="0" y="8574"/>
                    <a:pt x="0" y="8324"/>
                  </a:cubicBezTo>
                  <a:cubicBezTo>
                    <a:pt x="8" y="7077"/>
                    <a:pt x="1109" y="324"/>
                    <a:pt x="1439" y="17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5258675" y="2693525"/>
              <a:ext cx="63700" cy="117825"/>
            </a:xfrm>
            <a:custGeom>
              <a:rect b="b" l="l" r="r" t="t"/>
              <a:pathLst>
                <a:path extrusionOk="0" h="4713" w="2548">
                  <a:moveTo>
                    <a:pt x="1007" y="30"/>
                  </a:moveTo>
                  <a:cubicBezTo>
                    <a:pt x="992" y="184"/>
                    <a:pt x="999" y="463"/>
                    <a:pt x="918" y="580"/>
                  </a:cubicBezTo>
                  <a:cubicBezTo>
                    <a:pt x="779" y="771"/>
                    <a:pt x="361" y="1160"/>
                    <a:pt x="272" y="1593"/>
                  </a:cubicBezTo>
                  <a:cubicBezTo>
                    <a:pt x="184" y="2019"/>
                    <a:pt x="265" y="3039"/>
                    <a:pt x="126" y="3355"/>
                  </a:cubicBezTo>
                  <a:cubicBezTo>
                    <a:pt x="1" y="3663"/>
                    <a:pt x="309" y="3832"/>
                    <a:pt x="625" y="3671"/>
                  </a:cubicBezTo>
                  <a:cubicBezTo>
                    <a:pt x="625" y="3671"/>
                    <a:pt x="559" y="4038"/>
                    <a:pt x="471" y="4287"/>
                  </a:cubicBezTo>
                  <a:cubicBezTo>
                    <a:pt x="346" y="4596"/>
                    <a:pt x="706" y="4713"/>
                    <a:pt x="970" y="4405"/>
                  </a:cubicBezTo>
                  <a:cubicBezTo>
                    <a:pt x="1080" y="4544"/>
                    <a:pt x="1396" y="4471"/>
                    <a:pt x="1513" y="4096"/>
                  </a:cubicBezTo>
                  <a:cubicBezTo>
                    <a:pt x="1616" y="4199"/>
                    <a:pt x="1865" y="4104"/>
                    <a:pt x="1946" y="3795"/>
                  </a:cubicBezTo>
                  <a:cubicBezTo>
                    <a:pt x="2100" y="3737"/>
                    <a:pt x="2350" y="3561"/>
                    <a:pt x="2423" y="3186"/>
                  </a:cubicBezTo>
                  <a:cubicBezTo>
                    <a:pt x="2482" y="2856"/>
                    <a:pt x="2548" y="2261"/>
                    <a:pt x="2548" y="1615"/>
                  </a:cubicBezTo>
                  <a:cubicBezTo>
                    <a:pt x="2548" y="1351"/>
                    <a:pt x="2431" y="1036"/>
                    <a:pt x="2431" y="757"/>
                  </a:cubicBezTo>
                  <a:cubicBezTo>
                    <a:pt x="2431" y="646"/>
                    <a:pt x="2467" y="463"/>
                    <a:pt x="2497" y="331"/>
                  </a:cubicBezTo>
                  <a:cubicBezTo>
                    <a:pt x="2056" y="111"/>
                    <a:pt x="1212" y="1"/>
                    <a:pt x="1007" y="30"/>
                  </a:cubicBezTo>
                  <a:close/>
                </a:path>
              </a:pathLst>
            </a:custGeom>
            <a:solidFill>
              <a:srgbClr val="F39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5004525" y="2575350"/>
              <a:ext cx="279325" cy="234725"/>
            </a:xfrm>
            <a:custGeom>
              <a:rect b="b" l="l" r="r" t="t"/>
              <a:pathLst>
                <a:path extrusionOk="0" h="9389" w="11173">
                  <a:moveTo>
                    <a:pt x="11173" y="9389"/>
                  </a:moveTo>
                  <a:cubicBezTo>
                    <a:pt x="11173" y="7847"/>
                    <a:pt x="11143" y="2878"/>
                    <a:pt x="10996" y="1278"/>
                  </a:cubicBezTo>
                  <a:cubicBezTo>
                    <a:pt x="10879" y="0"/>
                    <a:pt x="478" y="199"/>
                    <a:pt x="346" y="1263"/>
                  </a:cubicBezTo>
                  <a:cubicBezTo>
                    <a:pt x="228" y="2254"/>
                    <a:pt x="45" y="7032"/>
                    <a:pt x="1" y="9389"/>
                  </a:cubicBezTo>
                  <a:lnTo>
                    <a:pt x="11173" y="93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4948925" y="2238075"/>
              <a:ext cx="100025" cy="293625"/>
            </a:xfrm>
            <a:custGeom>
              <a:rect b="b" l="l" r="r" t="t"/>
              <a:pathLst>
                <a:path extrusionOk="0" h="11745" w="4001">
                  <a:moveTo>
                    <a:pt x="1850" y="147"/>
                  </a:moveTo>
                  <a:cubicBezTo>
                    <a:pt x="1850" y="147"/>
                    <a:pt x="1432" y="0"/>
                    <a:pt x="1226" y="653"/>
                  </a:cubicBezTo>
                  <a:cubicBezTo>
                    <a:pt x="859" y="1799"/>
                    <a:pt x="140" y="8588"/>
                    <a:pt x="37" y="10137"/>
                  </a:cubicBezTo>
                  <a:cubicBezTo>
                    <a:pt x="0" y="10724"/>
                    <a:pt x="918" y="11744"/>
                    <a:pt x="2459" y="11084"/>
                  </a:cubicBezTo>
                  <a:cubicBezTo>
                    <a:pt x="4001" y="10423"/>
                    <a:pt x="3450" y="8441"/>
                    <a:pt x="3340" y="7810"/>
                  </a:cubicBezTo>
                  <a:cubicBezTo>
                    <a:pt x="3304" y="7568"/>
                    <a:pt x="2166" y="294"/>
                    <a:pt x="1850" y="1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5104350" y="2189450"/>
              <a:ext cx="85350" cy="395650"/>
            </a:xfrm>
            <a:custGeom>
              <a:rect b="b" l="l" r="r" t="t"/>
              <a:pathLst>
                <a:path extrusionOk="0" h="15826" w="3414">
                  <a:moveTo>
                    <a:pt x="1" y="360"/>
                  </a:moveTo>
                  <a:cubicBezTo>
                    <a:pt x="1" y="360"/>
                    <a:pt x="192" y="2386"/>
                    <a:pt x="1300" y="15825"/>
                  </a:cubicBezTo>
                  <a:lnTo>
                    <a:pt x="2731" y="15825"/>
                  </a:lnTo>
                  <a:cubicBezTo>
                    <a:pt x="2731" y="15825"/>
                    <a:pt x="3333" y="2503"/>
                    <a:pt x="3414" y="617"/>
                  </a:cubicBezTo>
                  <a:cubicBezTo>
                    <a:pt x="2181" y="0"/>
                    <a:pt x="1300" y="73"/>
                    <a:pt x="1" y="360"/>
                  </a:cubicBezTo>
                  <a:close/>
                </a:path>
              </a:pathLst>
            </a:custGeom>
            <a:solidFill>
              <a:srgbClr val="ECF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5134275" y="2214950"/>
              <a:ext cx="31950" cy="36175"/>
            </a:xfrm>
            <a:custGeom>
              <a:rect b="b" l="l" r="r" t="t"/>
              <a:pathLst>
                <a:path extrusionOk="0" h="1447" w="1278">
                  <a:moveTo>
                    <a:pt x="675" y="15"/>
                  </a:moveTo>
                  <a:cubicBezTo>
                    <a:pt x="675" y="15"/>
                    <a:pt x="272" y="88"/>
                    <a:pt x="132" y="309"/>
                  </a:cubicBezTo>
                  <a:cubicBezTo>
                    <a:pt x="0" y="529"/>
                    <a:pt x="367" y="1226"/>
                    <a:pt x="419" y="1300"/>
                  </a:cubicBezTo>
                  <a:cubicBezTo>
                    <a:pt x="477" y="1410"/>
                    <a:pt x="837" y="1446"/>
                    <a:pt x="954" y="1300"/>
                  </a:cubicBezTo>
                  <a:cubicBezTo>
                    <a:pt x="1079" y="1153"/>
                    <a:pt x="1277" y="367"/>
                    <a:pt x="1211" y="265"/>
                  </a:cubicBezTo>
                  <a:cubicBezTo>
                    <a:pt x="1153" y="154"/>
                    <a:pt x="954" y="0"/>
                    <a:pt x="675" y="1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5126750" y="2245225"/>
              <a:ext cx="50475" cy="241525"/>
            </a:xfrm>
            <a:custGeom>
              <a:rect b="b" l="l" r="r" t="t"/>
              <a:pathLst>
                <a:path extrusionOk="0" h="9661" w="2019">
                  <a:moveTo>
                    <a:pt x="720" y="89"/>
                  </a:moveTo>
                  <a:cubicBezTo>
                    <a:pt x="720" y="89"/>
                    <a:pt x="272" y="705"/>
                    <a:pt x="140" y="1593"/>
                  </a:cubicBezTo>
                  <a:cubicBezTo>
                    <a:pt x="0" y="2481"/>
                    <a:pt x="991" y="8302"/>
                    <a:pt x="1248" y="9660"/>
                  </a:cubicBezTo>
                  <a:cubicBezTo>
                    <a:pt x="1512" y="7752"/>
                    <a:pt x="2019" y="2540"/>
                    <a:pt x="1901" y="1615"/>
                  </a:cubicBezTo>
                  <a:cubicBezTo>
                    <a:pt x="1777" y="683"/>
                    <a:pt x="1263" y="89"/>
                    <a:pt x="1263" y="89"/>
                  </a:cubicBezTo>
                  <a:cubicBezTo>
                    <a:pt x="1263" y="89"/>
                    <a:pt x="1021" y="0"/>
                    <a:pt x="720" y="8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5090050" y="2389275"/>
              <a:ext cx="60750" cy="94725"/>
            </a:xfrm>
            <a:custGeom>
              <a:rect b="b" l="l" r="r" t="t"/>
              <a:pathLst>
                <a:path extrusionOk="0" h="3789" w="2430">
                  <a:moveTo>
                    <a:pt x="925" y="221"/>
                  </a:moveTo>
                  <a:cubicBezTo>
                    <a:pt x="925" y="221"/>
                    <a:pt x="1329" y="1"/>
                    <a:pt x="1879" y="1483"/>
                  </a:cubicBezTo>
                  <a:cubicBezTo>
                    <a:pt x="2430" y="2959"/>
                    <a:pt x="2334" y="3538"/>
                    <a:pt x="2158" y="3649"/>
                  </a:cubicBezTo>
                  <a:cubicBezTo>
                    <a:pt x="1975" y="3751"/>
                    <a:pt x="1013" y="3788"/>
                    <a:pt x="514" y="2694"/>
                  </a:cubicBezTo>
                  <a:cubicBezTo>
                    <a:pt x="0" y="1593"/>
                    <a:pt x="551" y="463"/>
                    <a:pt x="925" y="221"/>
                  </a:cubicBezTo>
                  <a:close/>
                </a:path>
              </a:pathLst>
            </a:custGeom>
            <a:solidFill>
              <a:srgbClr val="181F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5192263" y="2095121"/>
              <a:ext cx="23515" cy="36993"/>
            </a:xfrm>
            <a:custGeom>
              <a:rect b="b" l="l" r="r" t="t"/>
              <a:pathLst>
                <a:path extrusionOk="0" h="1087" w="691">
                  <a:moveTo>
                    <a:pt x="103" y="191"/>
                  </a:moveTo>
                  <a:cubicBezTo>
                    <a:pt x="103" y="191"/>
                    <a:pt x="243" y="0"/>
                    <a:pt x="433" y="73"/>
                  </a:cubicBezTo>
                  <a:cubicBezTo>
                    <a:pt x="624" y="147"/>
                    <a:pt x="690" y="808"/>
                    <a:pt x="250" y="1028"/>
                  </a:cubicBezTo>
                  <a:cubicBezTo>
                    <a:pt x="8" y="1086"/>
                    <a:pt x="0" y="286"/>
                    <a:pt x="103" y="191"/>
                  </a:cubicBezTo>
                  <a:close/>
                </a:path>
              </a:pathLst>
            </a:custGeom>
            <a:solidFill>
              <a:srgbClr val="F39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5111875" y="2133275"/>
              <a:ext cx="74350" cy="85725"/>
            </a:xfrm>
            <a:custGeom>
              <a:rect b="b" l="l" r="r" t="t"/>
              <a:pathLst>
                <a:path extrusionOk="0" h="3429" w="2974">
                  <a:moveTo>
                    <a:pt x="45" y="1917"/>
                  </a:moveTo>
                  <a:cubicBezTo>
                    <a:pt x="45" y="1917"/>
                    <a:pt x="147" y="603"/>
                    <a:pt x="1" y="1"/>
                  </a:cubicBezTo>
                  <a:cubicBezTo>
                    <a:pt x="1" y="1"/>
                    <a:pt x="2276" y="96"/>
                    <a:pt x="2973" y="45"/>
                  </a:cubicBezTo>
                  <a:cubicBezTo>
                    <a:pt x="2973" y="45"/>
                    <a:pt x="2849" y="1484"/>
                    <a:pt x="2937" y="2100"/>
                  </a:cubicBezTo>
                  <a:cubicBezTo>
                    <a:pt x="2937" y="2100"/>
                    <a:pt x="2357" y="3377"/>
                    <a:pt x="1557" y="3399"/>
                  </a:cubicBezTo>
                  <a:cubicBezTo>
                    <a:pt x="1109" y="3429"/>
                    <a:pt x="581" y="2739"/>
                    <a:pt x="45" y="1917"/>
                  </a:cubicBezTo>
                  <a:close/>
                </a:path>
              </a:pathLst>
            </a:custGeom>
            <a:solidFill>
              <a:srgbClr val="F39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5070609" y="2021171"/>
              <a:ext cx="137685" cy="163901"/>
            </a:xfrm>
            <a:custGeom>
              <a:rect b="b" l="l" r="r" t="t"/>
              <a:pathLst>
                <a:path extrusionOk="0" h="4816" w="4046">
                  <a:moveTo>
                    <a:pt x="2335" y="8"/>
                  </a:moveTo>
                  <a:cubicBezTo>
                    <a:pt x="1960" y="0"/>
                    <a:pt x="1087" y="110"/>
                    <a:pt x="713" y="558"/>
                  </a:cubicBezTo>
                  <a:cubicBezTo>
                    <a:pt x="191" y="1204"/>
                    <a:pt x="441" y="2026"/>
                    <a:pt x="558" y="2599"/>
                  </a:cubicBezTo>
                  <a:cubicBezTo>
                    <a:pt x="1" y="2246"/>
                    <a:pt x="111" y="3010"/>
                    <a:pt x="338" y="3274"/>
                  </a:cubicBezTo>
                  <a:cubicBezTo>
                    <a:pt x="566" y="3538"/>
                    <a:pt x="757" y="3487"/>
                    <a:pt x="749" y="3318"/>
                  </a:cubicBezTo>
                  <a:cubicBezTo>
                    <a:pt x="779" y="3480"/>
                    <a:pt x="830" y="3773"/>
                    <a:pt x="1036" y="4045"/>
                  </a:cubicBezTo>
                  <a:cubicBezTo>
                    <a:pt x="1307" y="4412"/>
                    <a:pt x="2012" y="4816"/>
                    <a:pt x="2614" y="4786"/>
                  </a:cubicBezTo>
                  <a:cubicBezTo>
                    <a:pt x="3179" y="4764"/>
                    <a:pt x="3751" y="4111"/>
                    <a:pt x="3810" y="3641"/>
                  </a:cubicBezTo>
                  <a:cubicBezTo>
                    <a:pt x="3862" y="3333"/>
                    <a:pt x="4045" y="1769"/>
                    <a:pt x="3862" y="1057"/>
                  </a:cubicBezTo>
                  <a:cubicBezTo>
                    <a:pt x="3663" y="294"/>
                    <a:pt x="2717" y="15"/>
                    <a:pt x="2335" y="8"/>
                  </a:cubicBezTo>
                  <a:close/>
                </a:path>
              </a:pathLst>
            </a:custGeom>
            <a:solidFill>
              <a:srgbClr val="F39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5067853" y="1998948"/>
              <a:ext cx="137413" cy="118195"/>
            </a:xfrm>
            <a:custGeom>
              <a:rect b="b" l="l" r="r" t="t"/>
              <a:pathLst>
                <a:path extrusionOk="0" h="3473" w="4038">
                  <a:moveTo>
                    <a:pt x="522" y="3186"/>
                  </a:moveTo>
                  <a:cubicBezTo>
                    <a:pt x="581" y="3215"/>
                    <a:pt x="647" y="3252"/>
                    <a:pt x="691" y="3303"/>
                  </a:cubicBezTo>
                  <a:cubicBezTo>
                    <a:pt x="742" y="3340"/>
                    <a:pt x="794" y="3399"/>
                    <a:pt x="801" y="3421"/>
                  </a:cubicBezTo>
                  <a:cubicBezTo>
                    <a:pt x="830" y="3472"/>
                    <a:pt x="772" y="2679"/>
                    <a:pt x="794" y="2466"/>
                  </a:cubicBezTo>
                  <a:cubicBezTo>
                    <a:pt x="808" y="2254"/>
                    <a:pt x="1117" y="2048"/>
                    <a:pt x="1153" y="1762"/>
                  </a:cubicBezTo>
                  <a:cubicBezTo>
                    <a:pt x="1168" y="1608"/>
                    <a:pt x="1051" y="1211"/>
                    <a:pt x="1036" y="1072"/>
                  </a:cubicBezTo>
                  <a:cubicBezTo>
                    <a:pt x="1014" y="932"/>
                    <a:pt x="1058" y="1248"/>
                    <a:pt x="1307" y="1439"/>
                  </a:cubicBezTo>
                  <a:cubicBezTo>
                    <a:pt x="1961" y="1953"/>
                    <a:pt x="3979" y="551"/>
                    <a:pt x="4031" y="2474"/>
                  </a:cubicBezTo>
                  <a:cubicBezTo>
                    <a:pt x="4031" y="1740"/>
                    <a:pt x="4038" y="1072"/>
                    <a:pt x="3502" y="565"/>
                  </a:cubicBezTo>
                  <a:cubicBezTo>
                    <a:pt x="2988" y="88"/>
                    <a:pt x="1741" y="0"/>
                    <a:pt x="933" y="800"/>
                  </a:cubicBezTo>
                  <a:cubicBezTo>
                    <a:pt x="933" y="800"/>
                    <a:pt x="573" y="712"/>
                    <a:pt x="287" y="1241"/>
                  </a:cubicBezTo>
                  <a:cubicBezTo>
                    <a:pt x="1" y="1754"/>
                    <a:pt x="434" y="3149"/>
                    <a:pt x="434" y="3149"/>
                  </a:cubicBezTo>
                  <a:cubicBezTo>
                    <a:pt x="434" y="3149"/>
                    <a:pt x="463" y="3164"/>
                    <a:pt x="522" y="3186"/>
                  </a:cubicBezTo>
                  <a:close/>
                </a:path>
              </a:pathLst>
            </a:custGeom>
            <a:solidFill>
              <a:srgbClr val="181F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4994800" y="2205225"/>
              <a:ext cx="163175" cy="504300"/>
            </a:xfrm>
            <a:custGeom>
              <a:rect b="b" l="l" r="r" t="t"/>
              <a:pathLst>
                <a:path extrusionOk="0" h="20172" w="6527">
                  <a:moveTo>
                    <a:pt x="3994" y="0"/>
                  </a:moveTo>
                  <a:cubicBezTo>
                    <a:pt x="3994" y="37"/>
                    <a:pt x="881" y="1211"/>
                    <a:pt x="1" y="1461"/>
                  </a:cubicBezTo>
                  <a:cubicBezTo>
                    <a:pt x="1" y="1461"/>
                    <a:pt x="1014" y="6599"/>
                    <a:pt x="992" y="8728"/>
                  </a:cubicBezTo>
                  <a:cubicBezTo>
                    <a:pt x="977" y="10856"/>
                    <a:pt x="272" y="18872"/>
                    <a:pt x="213" y="19415"/>
                  </a:cubicBezTo>
                  <a:cubicBezTo>
                    <a:pt x="162" y="19958"/>
                    <a:pt x="5271" y="20171"/>
                    <a:pt x="5851" y="19312"/>
                  </a:cubicBezTo>
                  <a:cubicBezTo>
                    <a:pt x="6423" y="18446"/>
                    <a:pt x="6482" y="12258"/>
                    <a:pt x="6526" y="112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5146984" y="2205226"/>
              <a:ext cx="152093" cy="502825"/>
            </a:xfrm>
            <a:custGeom>
              <a:rect b="b" l="l" r="r" t="t"/>
              <a:pathLst>
                <a:path extrusionOk="0" h="20113" w="5829">
                  <a:moveTo>
                    <a:pt x="2019" y="0"/>
                  </a:moveTo>
                  <a:cubicBezTo>
                    <a:pt x="2019" y="37"/>
                    <a:pt x="4955" y="1300"/>
                    <a:pt x="5829" y="1549"/>
                  </a:cubicBezTo>
                  <a:cubicBezTo>
                    <a:pt x="5829" y="1549"/>
                    <a:pt x="4992" y="6599"/>
                    <a:pt x="5014" y="8728"/>
                  </a:cubicBezTo>
                  <a:cubicBezTo>
                    <a:pt x="5029" y="10856"/>
                    <a:pt x="5212" y="18564"/>
                    <a:pt x="5212" y="19562"/>
                  </a:cubicBezTo>
                  <a:cubicBezTo>
                    <a:pt x="5212" y="20112"/>
                    <a:pt x="1072" y="19892"/>
                    <a:pt x="632" y="19437"/>
                  </a:cubicBezTo>
                  <a:cubicBezTo>
                    <a:pt x="1" y="18777"/>
                    <a:pt x="213" y="12266"/>
                    <a:pt x="177" y="11260"/>
                  </a:cubicBezTo>
                  <a:lnTo>
                    <a:pt x="1652" y="222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5048925" y="2193850"/>
              <a:ext cx="109050" cy="292900"/>
            </a:xfrm>
            <a:custGeom>
              <a:rect b="b" l="l" r="r" t="t"/>
              <a:pathLst>
                <a:path extrusionOk="0" h="11716" w="4362">
                  <a:moveTo>
                    <a:pt x="2100" y="0"/>
                  </a:moveTo>
                  <a:cubicBezTo>
                    <a:pt x="2100" y="0"/>
                    <a:pt x="1205" y="896"/>
                    <a:pt x="140" y="1321"/>
                  </a:cubicBezTo>
                  <a:cubicBezTo>
                    <a:pt x="140" y="1321"/>
                    <a:pt x="830" y="1857"/>
                    <a:pt x="1073" y="1989"/>
                  </a:cubicBezTo>
                  <a:cubicBezTo>
                    <a:pt x="1322" y="2129"/>
                    <a:pt x="1" y="2408"/>
                    <a:pt x="140" y="2430"/>
                  </a:cubicBezTo>
                  <a:cubicBezTo>
                    <a:pt x="280" y="2444"/>
                    <a:pt x="4244" y="10629"/>
                    <a:pt x="4354" y="11715"/>
                  </a:cubicBezTo>
                  <a:cubicBezTo>
                    <a:pt x="4361" y="11715"/>
                    <a:pt x="3979" y="5270"/>
                    <a:pt x="21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5157750" y="2193100"/>
              <a:ext cx="84250" cy="293650"/>
            </a:xfrm>
            <a:custGeom>
              <a:rect b="b" l="l" r="r" t="t"/>
              <a:pathLst>
                <a:path extrusionOk="0" h="11746" w="3370">
                  <a:moveTo>
                    <a:pt x="1388" y="1"/>
                  </a:moveTo>
                  <a:cubicBezTo>
                    <a:pt x="1388" y="1"/>
                    <a:pt x="2166" y="926"/>
                    <a:pt x="3230" y="1337"/>
                  </a:cubicBezTo>
                  <a:cubicBezTo>
                    <a:pt x="3230" y="1337"/>
                    <a:pt x="2540" y="1880"/>
                    <a:pt x="2291" y="2012"/>
                  </a:cubicBezTo>
                  <a:cubicBezTo>
                    <a:pt x="2049" y="2144"/>
                    <a:pt x="3370" y="2430"/>
                    <a:pt x="3230" y="2452"/>
                  </a:cubicBezTo>
                  <a:cubicBezTo>
                    <a:pt x="3091" y="2467"/>
                    <a:pt x="118" y="10651"/>
                    <a:pt x="1" y="11738"/>
                  </a:cubicBezTo>
                  <a:cubicBezTo>
                    <a:pt x="8" y="11745"/>
                    <a:pt x="199" y="5044"/>
                    <a:pt x="1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5097375" y="2175500"/>
              <a:ext cx="53425" cy="70850"/>
            </a:xfrm>
            <a:custGeom>
              <a:rect b="b" l="l" r="r" t="t"/>
              <a:pathLst>
                <a:path extrusionOk="0" h="2834" w="2137">
                  <a:moveTo>
                    <a:pt x="632" y="0"/>
                  </a:moveTo>
                  <a:cubicBezTo>
                    <a:pt x="632" y="0"/>
                    <a:pt x="1131" y="1446"/>
                    <a:pt x="2137" y="1725"/>
                  </a:cubicBezTo>
                  <a:cubicBezTo>
                    <a:pt x="1843" y="1769"/>
                    <a:pt x="1205" y="2371"/>
                    <a:pt x="948" y="2833"/>
                  </a:cubicBezTo>
                  <a:cubicBezTo>
                    <a:pt x="948" y="2833"/>
                    <a:pt x="1" y="1666"/>
                    <a:pt x="104" y="962"/>
                  </a:cubicBezTo>
                  <a:cubicBezTo>
                    <a:pt x="184" y="411"/>
                    <a:pt x="632" y="0"/>
                    <a:pt x="6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5150775" y="2180075"/>
              <a:ext cx="44075" cy="67375"/>
            </a:xfrm>
            <a:custGeom>
              <a:rect b="b" l="l" r="r" t="t"/>
              <a:pathLst>
                <a:path extrusionOk="0" h="2695" w="1763">
                  <a:moveTo>
                    <a:pt x="1" y="1542"/>
                  </a:moveTo>
                  <a:cubicBezTo>
                    <a:pt x="1" y="1542"/>
                    <a:pt x="1212" y="830"/>
                    <a:pt x="1359" y="1"/>
                  </a:cubicBezTo>
                  <a:cubicBezTo>
                    <a:pt x="1359" y="1"/>
                    <a:pt x="1762" y="456"/>
                    <a:pt x="1748" y="713"/>
                  </a:cubicBezTo>
                  <a:cubicBezTo>
                    <a:pt x="1696" y="1263"/>
                    <a:pt x="1307" y="2386"/>
                    <a:pt x="1109" y="2687"/>
                  </a:cubicBezTo>
                  <a:cubicBezTo>
                    <a:pt x="1102" y="2695"/>
                    <a:pt x="683" y="1652"/>
                    <a:pt x="1" y="154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5112625" y="2339000"/>
              <a:ext cx="141500" cy="106275"/>
            </a:xfrm>
            <a:custGeom>
              <a:rect b="b" l="l" r="r" t="t"/>
              <a:pathLst>
                <a:path extrusionOk="0" h="4251" w="5660">
                  <a:moveTo>
                    <a:pt x="514" y="2283"/>
                  </a:moveTo>
                  <a:cubicBezTo>
                    <a:pt x="683" y="2173"/>
                    <a:pt x="1196" y="1153"/>
                    <a:pt x="1351" y="955"/>
                  </a:cubicBezTo>
                  <a:cubicBezTo>
                    <a:pt x="1519" y="742"/>
                    <a:pt x="2033" y="646"/>
                    <a:pt x="2356" y="463"/>
                  </a:cubicBezTo>
                  <a:cubicBezTo>
                    <a:pt x="2672" y="279"/>
                    <a:pt x="2966" y="15"/>
                    <a:pt x="3098" y="59"/>
                  </a:cubicBezTo>
                  <a:cubicBezTo>
                    <a:pt x="3237" y="110"/>
                    <a:pt x="3333" y="265"/>
                    <a:pt x="3252" y="507"/>
                  </a:cubicBezTo>
                  <a:cubicBezTo>
                    <a:pt x="3252" y="507"/>
                    <a:pt x="4045" y="213"/>
                    <a:pt x="4397" y="96"/>
                  </a:cubicBezTo>
                  <a:cubicBezTo>
                    <a:pt x="4757" y="0"/>
                    <a:pt x="5035" y="147"/>
                    <a:pt x="4859" y="477"/>
                  </a:cubicBezTo>
                  <a:cubicBezTo>
                    <a:pt x="4859" y="477"/>
                    <a:pt x="5417" y="235"/>
                    <a:pt x="5557" y="507"/>
                  </a:cubicBezTo>
                  <a:cubicBezTo>
                    <a:pt x="5659" y="705"/>
                    <a:pt x="5388" y="910"/>
                    <a:pt x="5080" y="1057"/>
                  </a:cubicBezTo>
                  <a:cubicBezTo>
                    <a:pt x="5080" y="1057"/>
                    <a:pt x="5476" y="947"/>
                    <a:pt x="5498" y="1197"/>
                  </a:cubicBezTo>
                  <a:cubicBezTo>
                    <a:pt x="5527" y="1446"/>
                    <a:pt x="5021" y="1689"/>
                    <a:pt x="4852" y="1762"/>
                  </a:cubicBezTo>
                  <a:cubicBezTo>
                    <a:pt x="4852" y="1762"/>
                    <a:pt x="5153" y="1659"/>
                    <a:pt x="5241" y="1843"/>
                  </a:cubicBezTo>
                  <a:cubicBezTo>
                    <a:pt x="5329" y="2026"/>
                    <a:pt x="5160" y="2166"/>
                    <a:pt x="4889" y="2342"/>
                  </a:cubicBezTo>
                  <a:cubicBezTo>
                    <a:pt x="4712" y="2445"/>
                    <a:pt x="2980" y="3421"/>
                    <a:pt x="2224" y="3538"/>
                  </a:cubicBezTo>
                  <a:cubicBezTo>
                    <a:pt x="1938" y="3582"/>
                    <a:pt x="1615" y="3604"/>
                    <a:pt x="1417" y="3670"/>
                  </a:cubicBezTo>
                  <a:cubicBezTo>
                    <a:pt x="1233" y="3729"/>
                    <a:pt x="492" y="4250"/>
                    <a:pt x="492" y="4250"/>
                  </a:cubicBezTo>
                  <a:lnTo>
                    <a:pt x="7" y="2474"/>
                  </a:lnTo>
                  <a:cubicBezTo>
                    <a:pt x="0" y="2474"/>
                    <a:pt x="338" y="2393"/>
                    <a:pt x="514" y="2283"/>
                  </a:cubicBezTo>
                  <a:close/>
                </a:path>
              </a:pathLst>
            </a:custGeom>
            <a:solidFill>
              <a:srgbClr val="F39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5091500" y="2391850"/>
              <a:ext cx="56200" cy="70475"/>
            </a:xfrm>
            <a:custGeom>
              <a:rect b="b" l="l" r="r" t="t"/>
              <a:pathLst>
                <a:path extrusionOk="0" h="2819" w="2248">
                  <a:moveTo>
                    <a:pt x="478" y="345"/>
                  </a:moveTo>
                  <a:cubicBezTo>
                    <a:pt x="522" y="323"/>
                    <a:pt x="1146" y="118"/>
                    <a:pt x="1366" y="44"/>
                  </a:cubicBezTo>
                  <a:cubicBezTo>
                    <a:pt x="1476" y="0"/>
                    <a:pt x="1520" y="455"/>
                    <a:pt x="1697" y="910"/>
                  </a:cubicBezTo>
                  <a:cubicBezTo>
                    <a:pt x="1880" y="1373"/>
                    <a:pt x="2181" y="1850"/>
                    <a:pt x="2210" y="1931"/>
                  </a:cubicBezTo>
                  <a:cubicBezTo>
                    <a:pt x="2247" y="2085"/>
                    <a:pt x="940" y="2621"/>
                    <a:pt x="830" y="2731"/>
                  </a:cubicBezTo>
                  <a:cubicBezTo>
                    <a:pt x="720" y="2819"/>
                    <a:pt x="1" y="499"/>
                    <a:pt x="478" y="34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4943425" y="2394975"/>
              <a:ext cx="207200" cy="146075"/>
            </a:xfrm>
            <a:custGeom>
              <a:rect b="b" l="l" r="r" t="t"/>
              <a:pathLst>
                <a:path extrusionOk="0" h="5843" w="8288">
                  <a:moveTo>
                    <a:pt x="1087" y="2253"/>
                  </a:moveTo>
                  <a:cubicBezTo>
                    <a:pt x="2166" y="1586"/>
                    <a:pt x="6262" y="125"/>
                    <a:pt x="6783" y="0"/>
                  </a:cubicBezTo>
                  <a:cubicBezTo>
                    <a:pt x="6783" y="0"/>
                    <a:pt x="6416" y="264"/>
                    <a:pt x="6827" y="1608"/>
                  </a:cubicBezTo>
                  <a:cubicBezTo>
                    <a:pt x="7289" y="3090"/>
                    <a:pt x="7730" y="3428"/>
                    <a:pt x="8001" y="3428"/>
                  </a:cubicBezTo>
                  <a:cubicBezTo>
                    <a:pt x="8287" y="3428"/>
                    <a:pt x="2056" y="5843"/>
                    <a:pt x="866" y="5241"/>
                  </a:cubicBezTo>
                  <a:cubicBezTo>
                    <a:pt x="30" y="4808"/>
                    <a:pt x="0" y="2929"/>
                    <a:pt x="1087" y="22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19"/>
          <p:cNvGrpSpPr/>
          <p:nvPr/>
        </p:nvGrpSpPr>
        <p:grpSpPr>
          <a:xfrm>
            <a:off x="467900" y="1126150"/>
            <a:ext cx="2961000" cy="1109100"/>
            <a:chOff x="467900" y="1126150"/>
            <a:chExt cx="2961000" cy="1109100"/>
          </a:xfrm>
        </p:grpSpPr>
        <p:sp>
          <p:nvSpPr>
            <p:cNvPr id="355" name="Google Shape;355;p19"/>
            <p:cNvSpPr/>
            <p:nvPr/>
          </p:nvSpPr>
          <p:spPr>
            <a:xfrm>
              <a:off x="467900" y="1126150"/>
              <a:ext cx="2454300" cy="1109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txBox="1"/>
            <p:nvPr/>
          </p:nvSpPr>
          <p:spPr>
            <a:xfrm>
              <a:off x="661649" y="1219707"/>
              <a:ext cx="2148000" cy="92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900">
                  <a:solidFill>
                    <a:schemeClr val="dk2"/>
                  </a:solidFill>
                  <a:latin typeface="Fira Sans Extra Condensed Medium"/>
                  <a:ea typeface="Fira Sans Extra Condensed Medium"/>
                  <a:cs typeface="Fira Sans Extra Condensed Medium"/>
                  <a:sym typeface="Fira Sans Extra Condensed Medium"/>
                </a:rPr>
                <a:t>Flow of information between the candidate and voters</a:t>
              </a:r>
              <a:endParaRPr sz="1900">
                <a:solidFill>
                  <a:schemeClr val="dk2"/>
                </a:solidFill>
                <a:latin typeface="Fira Sans Extra Condensed Medium"/>
                <a:ea typeface="Fira Sans Extra Condensed Medium"/>
                <a:cs typeface="Fira Sans Extra Condensed Medium"/>
                <a:sym typeface="Fira Sans Extra Condensed Medium"/>
              </a:endParaRPr>
            </a:p>
          </p:txBody>
        </p:sp>
        <p:cxnSp>
          <p:nvCxnSpPr>
            <p:cNvPr id="357" name="Google Shape;357;p19"/>
            <p:cNvCxnSpPr>
              <a:stCxn id="355" idx="3"/>
            </p:cNvCxnSpPr>
            <p:nvPr/>
          </p:nvCxnSpPr>
          <p:spPr>
            <a:xfrm>
              <a:off x="2922200" y="1680700"/>
              <a:ext cx="506700" cy="0"/>
            </a:xfrm>
            <a:prstGeom prst="straightConnector1">
              <a:avLst/>
            </a:prstGeom>
            <a:noFill/>
            <a:ln cap="flat" cmpd="sng" w="19050">
              <a:solidFill>
                <a:schemeClr val="dk2"/>
              </a:solidFill>
              <a:prstDash val="solid"/>
              <a:round/>
              <a:headEnd len="med" w="med" type="none"/>
              <a:tailEnd len="med" w="med" type="diamond"/>
            </a:ln>
          </p:spPr>
        </p:cxnSp>
      </p:grpSp>
      <p:grpSp>
        <p:nvGrpSpPr>
          <p:cNvPr id="358" name="Google Shape;358;p19"/>
          <p:cNvGrpSpPr/>
          <p:nvPr/>
        </p:nvGrpSpPr>
        <p:grpSpPr>
          <a:xfrm>
            <a:off x="467900" y="2340125"/>
            <a:ext cx="2961000" cy="1109100"/>
            <a:chOff x="467900" y="2340125"/>
            <a:chExt cx="2961000" cy="1109100"/>
          </a:xfrm>
        </p:grpSpPr>
        <p:sp>
          <p:nvSpPr>
            <p:cNvPr id="359" name="Google Shape;359;p19"/>
            <p:cNvSpPr/>
            <p:nvPr/>
          </p:nvSpPr>
          <p:spPr>
            <a:xfrm>
              <a:off x="467900" y="2340125"/>
              <a:ext cx="2454300" cy="11091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txBox="1"/>
            <p:nvPr/>
          </p:nvSpPr>
          <p:spPr>
            <a:xfrm>
              <a:off x="638550" y="2490323"/>
              <a:ext cx="2071500" cy="8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Political Participation</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cxnSp>
          <p:nvCxnSpPr>
            <p:cNvPr id="361" name="Google Shape;361;p19"/>
            <p:cNvCxnSpPr>
              <a:stCxn id="359" idx="3"/>
            </p:cNvCxnSpPr>
            <p:nvPr/>
          </p:nvCxnSpPr>
          <p:spPr>
            <a:xfrm>
              <a:off x="2922200" y="2894675"/>
              <a:ext cx="506700" cy="0"/>
            </a:xfrm>
            <a:prstGeom prst="straightConnector1">
              <a:avLst/>
            </a:prstGeom>
            <a:noFill/>
            <a:ln cap="flat" cmpd="sng" w="19050">
              <a:solidFill>
                <a:schemeClr val="accent1"/>
              </a:solidFill>
              <a:prstDash val="solid"/>
              <a:round/>
              <a:headEnd len="med" w="med" type="none"/>
              <a:tailEnd len="med" w="med" type="diamond"/>
            </a:ln>
          </p:spPr>
        </p:cxnSp>
      </p:grpSp>
      <p:grpSp>
        <p:nvGrpSpPr>
          <p:cNvPr id="362" name="Google Shape;362;p19"/>
          <p:cNvGrpSpPr/>
          <p:nvPr/>
        </p:nvGrpSpPr>
        <p:grpSpPr>
          <a:xfrm>
            <a:off x="467900" y="3554125"/>
            <a:ext cx="2961000" cy="1109100"/>
            <a:chOff x="467900" y="3554125"/>
            <a:chExt cx="2961000" cy="1109100"/>
          </a:xfrm>
        </p:grpSpPr>
        <p:sp>
          <p:nvSpPr>
            <p:cNvPr id="363" name="Google Shape;363;p19"/>
            <p:cNvSpPr/>
            <p:nvPr/>
          </p:nvSpPr>
          <p:spPr>
            <a:xfrm>
              <a:off x="467900" y="3554125"/>
              <a:ext cx="2454300" cy="11091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txBox="1"/>
            <p:nvPr/>
          </p:nvSpPr>
          <p:spPr>
            <a:xfrm>
              <a:off x="661650" y="3647713"/>
              <a:ext cx="1965300" cy="8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Efficiency</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cxnSp>
          <p:nvCxnSpPr>
            <p:cNvPr id="365" name="Google Shape;365;p19"/>
            <p:cNvCxnSpPr>
              <a:stCxn id="363" idx="3"/>
            </p:cNvCxnSpPr>
            <p:nvPr/>
          </p:nvCxnSpPr>
          <p:spPr>
            <a:xfrm>
              <a:off x="2922200" y="4108675"/>
              <a:ext cx="506700" cy="0"/>
            </a:xfrm>
            <a:prstGeom prst="straightConnector1">
              <a:avLst/>
            </a:prstGeom>
            <a:noFill/>
            <a:ln cap="flat" cmpd="sng" w="19050">
              <a:solidFill>
                <a:schemeClr val="accent3"/>
              </a:solidFill>
              <a:prstDash val="solid"/>
              <a:round/>
              <a:headEnd len="med" w="med" type="none"/>
              <a:tailEnd len="med" w="med" type="diamond"/>
            </a:ln>
          </p:spPr>
        </p:cxnSp>
      </p:grpSp>
      <p:grpSp>
        <p:nvGrpSpPr>
          <p:cNvPr id="366" name="Google Shape;366;p19"/>
          <p:cNvGrpSpPr/>
          <p:nvPr/>
        </p:nvGrpSpPr>
        <p:grpSpPr>
          <a:xfrm>
            <a:off x="5715100" y="1126150"/>
            <a:ext cx="2961000" cy="1109100"/>
            <a:chOff x="5715100" y="1126150"/>
            <a:chExt cx="2961000" cy="1109100"/>
          </a:xfrm>
        </p:grpSpPr>
        <p:sp>
          <p:nvSpPr>
            <p:cNvPr id="367" name="Google Shape;367;p19"/>
            <p:cNvSpPr/>
            <p:nvPr/>
          </p:nvSpPr>
          <p:spPr>
            <a:xfrm>
              <a:off x="6221800" y="1126150"/>
              <a:ext cx="2454300" cy="11091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txBox="1"/>
            <p:nvPr/>
          </p:nvSpPr>
          <p:spPr>
            <a:xfrm>
              <a:off x="6541650" y="1219706"/>
              <a:ext cx="1940700" cy="88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Fira Sans Extra Condensed Medium"/>
                  <a:ea typeface="Fira Sans Extra Condensed Medium"/>
                  <a:cs typeface="Fira Sans Extra Condensed Medium"/>
                  <a:sym typeface="Fira Sans Extra Condensed Medium"/>
                </a:rPr>
                <a:t>Privacy Concern</a:t>
              </a:r>
              <a:endParaRPr sz="2000">
                <a:solidFill>
                  <a:schemeClr val="lt2"/>
                </a:solidFill>
                <a:latin typeface="Fira Sans Extra Condensed Medium"/>
                <a:ea typeface="Fira Sans Extra Condensed Medium"/>
                <a:cs typeface="Fira Sans Extra Condensed Medium"/>
                <a:sym typeface="Fira Sans Extra Condensed Medium"/>
              </a:endParaRPr>
            </a:p>
          </p:txBody>
        </p:sp>
        <p:cxnSp>
          <p:nvCxnSpPr>
            <p:cNvPr id="369" name="Google Shape;369;p19"/>
            <p:cNvCxnSpPr/>
            <p:nvPr/>
          </p:nvCxnSpPr>
          <p:spPr>
            <a:xfrm rot="10800000">
              <a:off x="5715100" y="1680713"/>
              <a:ext cx="506700" cy="0"/>
            </a:xfrm>
            <a:prstGeom prst="straightConnector1">
              <a:avLst/>
            </a:prstGeom>
            <a:noFill/>
            <a:ln cap="flat" cmpd="sng" w="19050">
              <a:solidFill>
                <a:schemeClr val="lt2"/>
              </a:solidFill>
              <a:prstDash val="solid"/>
              <a:round/>
              <a:headEnd len="med" w="med" type="none"/>
              <a:tailEnd len="med" w="med" type="diamond"/>
            </a:ln>
          </p:spPr>
        </p:cxnSp>
      </p:grpSp>
      <p:grpSp>
        <p:nvGrpSpPr>
          <p:cNvPr id="370" name="Google Shape;370;p19"/>
          <p:cNvGrpSpPr/>
          <p:nvPr/>
        </p:nvGrpSpPr>
        <p:grpSpPr>
          <a:xfrm>
            <a:off x="5715100" y="2340139"/>
            <a:ext cx="2961000" cy="1109100"/>
            <a:chOff x="5715100" y="2340139"/>
            <a:chExt cx="2961000" cy="1109100"/>
          </a:xfrm>
        </p:grpSpPr>
        <p:sp>
          <p:nvSpPr>
            <p:cNvPr id="371" name="Google Shape;371;p19"/>
            <p:cNvSpPr/>
            <p:nvPr/>
          </p:nvSpPr>
          <p:spPr>
            <a:xfrm>
              <a:off x="6221800" y="2340139"/>
              <a:ext cx="2454300" cy="11091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txBox="1"/>
            <p:nvPr/>
          </p:nvSpPr>
          <p:spPr>
            <a:xfrm>
              <a:off x="6541650" y="2433664"/>
              <a:ext cx="1940700" cy="82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000">
                  <a:solidFill>
                    <a:schemeClr val="accent2"/>
                  </a:solidFill>
                  <a:latin typeface="Fira Sans Extra Condensed Medium"/>
                  <a:ea typeface="Fira Sans Extra Condensed Medium"/>
                  <a:cs typeface="Fira Sans Extra Condensed Medium"/>
                  <a:sym typeface="Fira Sans Extra Condensed Medium"/>
                </a:rPr>
                <a:t>Manipulation</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cxnSp>
          <p:nvCxnSpPr>
            <p:cNvPr id="373" name="Google Shape;373;p19"/>
            <p:cNvCxnSpPr/>
            <p:nvPr/>
          </p:nvCxnSpPr>
          <p:spPr>
            <a:xfrm rot="10800000">
              <a:off x="5715100" y="2894700"/>
              <a:ext cx="506700" cy="0"/>
            </a:xfrm>
            <a:prstGeom prst="straightConnector1">
              <a:avLst/>
            </a:prstGeom>
            <a:noFill/>
            <a:ln cap="flat" cmpd="sng" w="19050">
              <a:solidFill>
                <a:schemeClr val="accent2"/>
              </a:solidFill>
              <a:prstDash val="solid"/>
              <a:round/>
              <a:headEnd len="med" w="med" type="none"/>
              <a:tailEnd len="med" w="med" type="diamond"/>
            </a:ln>
          </p:spPr>
        </p:cxnSp>
      </p:grpSp>
      <p:grpSp>
        <p:nvGrpSpPr>
          <p:cNvPr id="374" name="Google Shape;374;p19"/>
          <p:cNvGrpSpPr/>
          <p:nvPr/>
        </p:nvGrpSpPr>
        <p:grpSpPr>
          <a:xfrm>
            <a:off x="5715100" y="3554125"/>
            <a:ext cx="2961000" cy="1109100"/>
            <a:chOff x="5715100" y="3554125"/>
            <a:chExt cx="2961000" cy="1109100"/>
          </a:xfrm>
        </p:grpSpPr>
        <p:sp>
          <p:nvSpPr>
            <p:cNvPr id="375" name="Google Shape;375;p19"/>
            <p:cNvSpPr/>
            <p:nvPr/>
          </p:nvSpPr>
          <p:spPr>
            <a:xfrm>
              <a:off x="6221800" y="3554125"/>
              <a:ext cx="2454300" cy="11091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txBox="1"/>
            <p:nvPr/>
          </p:nvSpPr>
          <p:spPr>
            <a:xfrm>
              <a:off x="6541650" y="3647712"/>
              <a:ext cx="1940700" cy="7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000">
                  <a:solidFill>
                    <a:schemeClr val="accent4"/>
                  </a:solidFill>
                  <a:latin typeface="Fira Sans Extra Condensed Medium"/>
                  <a:ea typeface="Fira Sans Extra Condensed Medium"/>
                  <a:cs typeface="Fira Sans Extra Condensed Medium"/>
                  <a:sym typeface="Fira Sans Extra Condensed Medium"/>
                </a:rPr>
                <a:t>Misinformation</a:t>
              </a:r>
              <a:endParaRPr sz="2000">
                <a:solidFill>
                  <a:schemeClr val="accent4"/>
                </a:solidFill>
                <a:latin typeface="Fira Sans Extra Condensed Medium"/>
                <a:ea typeface="Fira Sans Extra Condensed Medium"/>
                <a:cs typeface="Fira Sans Extra Condensed Medium"/>
                <a:sym typeface="Fira Sans Extra Condensed Medium"/>
              </a:endParaRPr>
            </a:p>
          </p:txBody>
        </p:sp>
        <p:cxnSp>
          <p:nvCxnSpPr>
            <p:cNvPr id="377" name="Google Shape;377;p19"/>
            <p:cNvCxnSpPr/>
            <p:nvPr/>
          </p:nvCxnSpPr>
          <p:spPr>
            <a:xfrm rot="10800000">
              <a:off x="5715100" y="4108688"/>
              <a:ext cx="506700" cy="0"/>
            </a:xfrm>
            <a:prstGeom prst="straightConnector1">
              <a:avLst/>
            </a:prstGeom>
            <a:noFill/>
            <a:ln cap="flat" cmpd="sng" w="19050">
              <a:solidFill>
                <a:schemeClr val="accent4"/>
              </a:solidFill>
              <a:prstDash val="solid"/>
              <a:round/>
              <a:headEnd len="med" w="med" type="none"/>
              <a:tailEnd len="med" w="med" type="diamond"/>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81" name="Shape 381"/>
        <p:cNvGrpSpPr/>
        <p:nvPr/>
      </p:nvGrpSpPr>
      <p:grpSpPr>
        <a:xfrm>
          <a:off x="0" y="0"/>
          <a:ext cx="0" cy="0"/>
          <a:chOff x="0" y="0"/>
          <a:chExt cx="0" cy="0"/>
        </a:xfrm>
      </p:grpSpPr>
      <p:grpSp>
        <p:nvGrpSpPr>
          <p:cNvPr id="382" name="Google Shape;382;p20"/>
          <p:cNvGrpSpPr/>
          <p:nvPr/>
        </p:nvGrpSpPr>
        <p:grpSpPr>
          <a:xfrm>
            <a:off x="6765761" y="2912795"/>
            <a:ext cx="2073021" cy="2230571"/>
            <a:chOff x="4657748" y="369154"/>
            <a:chExt cx="4114771" cy="4774339"/>
          </a:xfrm>
        </p:grpSpPr>
        <p:grpSp>
          <p:nvGrpSpPr>
            <p:cNvPr id="383" name="Google Shape;383;p20"/>
            <p:cNvGrpSpPr/>
            <p:nvPr/>
          </p:nvGrpSpPr>
          <p:grpSpPr>
            <a:xfrm flipH="1">
              <a:off x="4657748" y="369154"/>
              <a:ext cx="4114771" cy="4774339"/>
              <a:chOff x="5779699" y="2974452"/>
              <a:chExt cx="2088504" cy="2423276"/>
            </a:xfrm>
          </p:grpSpPr>
          <p:sp>
            <p:nvSpPr>
              <p:cNvPr id="384" name="Google Shape;384;p20"/>
              <p:cNvSpPr/>
              <p:nvPr/>
            </p:nvSpPr>
            <p:spPr>
              <a:xfrm>
                <a:off x="5980603" y="3516302"/>
                <a:ext cx="1169211" cy="1175575"/>
              </a:xfrm>
              <a:custGeom>
                <a:rect b="b" l="l" r="r" t="t"/>
                <a:pathLst>
                  <a:path extrusionOk="0" h="33435" w="33254">
                    <a:moveTo>
                      <a:pt x="14287" y="1"/>
                    </a:moveTo>
                    <a:cubicBezTo>
                      <a:pt x="13986" y="302"/>
                      <a:pt x="12983" y="1981"/>
                      <a:pt x="12557" y="2407"/>
                    </a:cubicBezTo>
                    <a:cubicBezTo>
                      <a:pt x="12257" y="2733"/>
                      <a:pt x="6517" y="5414"/>
                      <a:pt x="3710" y="7043"/>
                    </a:cubicBezTo>
                    <a:cubicBezTo>
                      <a:pt x="2833" y="7545"/>
                      <a:pt x="2257" y="7971"/>
                      <a:pt x="2206" y="8171"/>
                    </a:cubicBezTo>
                    <a:cubicBezTo>
                      <a:pt x="1981" y="9174"/>
                      <a:pt x="377" y="20602"/>
                      <a:pt x="277" y="21430"/>
                    </a:cubicBezTo>
                    <a:cubicBezTo>
                      <a:pt x="1" y="21906"/>
                      <a:pt x="126" y="30803"/>
                      <a:pt x="577" y="31354"/>
                    </a:cubicBezTo>
                    <a:cubicBezTo>
                      <a:pt x="3209" y="32983"/>
                      <a:pt x="6618" y="33410"/>
                      <a:pt x="12833" y="33435"/>
                    </a:cubicBezTo>
                    <a:lnTo>
                      <a:pt x="29525" y="33435"/>
                    </a:lnTo>
                    <a:cubicBezTo>
                      <a:pt x="29533" y="33435"/>
                      <a:pt x="29541" y="33435"/>
                      <a:pt x="29549" y="33435"/>
                    </a:cubicBezTo>
                    <a:cubicBezTo>
                      <a:pt x="33253" y="33435"/>
                      <a:pt x="31857" y="21944"/>
                      <a:pt x="32583" y="16342"/>
                    </a:cubicBezTo>
                    <a:cubicBezTo>
                      <a:pt x="32608" y="16267"/>
                      <a:pt x="32758" y="6141"/>
                      <a:pt x="32683" y="6116"/>
                    </a:cubicBezTo>
                    <a:cubicBezTo>
                      <a:pt x="32282" y="5866"/>
                      <a:pt x="31856" y="5615"/>
                      <a:pt x="31680" y="5490"/>
                    </a:cubicBezTo>
                    <a:cubicBezTo>
                      <a:pt x="31054" y="5038"/>
                      <a:pt x="25390" y="3434"/>
                      <a:pt x="25064" y="3309"/>
                    </a:cubicBezTo>
                    <a:cubicBezTo>
                      <a:pt x="25059" y="3309"/>
                      <a:pt x="25055" y="3309"/>
                      <a:pt x="25050" y="3309"/>
                    </a:cubicBezTo>
                    <a:cubicBezTo>
                      <a:pt x="24541" y="3309"/>
                      <a:pt x="23382" y="1952"/>
                      <a:pt x="23134" y="1580"/>
                    </a:cubicBezTo>
                    <a:cubicBezTo>
                      <a:pt x="23109" y="1655"/>
                      <a:pt x="22006" y="4136"/>
                      <a:pt x="21605" y="4663"/>
                    </a:cubicBezTo>
                    <a:cubicBezTo>
                      <a:pt x="21107" y="5321"/>
                      <a:pt x="20529" y="5575"/>
                      <a:pt x="19934" y="5575"/>
                    </a:cubicBezTo>
                    <a:cubicBezTo>
                      <a:pt x="18016" y="5575"/>
                      <a:pt x="15914" y="2937"/>
                      <a:pt x="15665" y="2708"/>
                    </a:cubicBezTo>
                    <a:cubicBezTo>
                      <a:pt x="15289" y="2357"/>
                      <a:pt x="14362" y="251"/>
                      <a:pt x="14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a:off x="6443801" y="3466094"/>
                <a:ext cx="410423" cy="311166"/>
              </a:xfrm>
              <a:custGeom>
                <a:rect b="b" l="l" r="r" t="t"/>
                <a:pathLst>
                  <a:path extrusionOk="0" h="8850" w="11673">
                    <a:moveTo>
                      <a:pt x="1338" y="0"/>
                    </a:moveTo>
                    <a:cubicBezTo>
                      <a:pt x="1338" y="0"/>
                      <a:pt x="1489" y="3233"/>
                      <a:pt x="611" y="4888"/>
                    </a:cubicBezTo>
                    <a:cubicBezTo>
                      <a:pt x="0" y="6020"/>
                      <a:pt x="9781" y="8850"/>
                      <a:pt x="11416" y="8850"/>
                    </a:cubicBezTo>
                    <a:cubicBezTo>
                      <a:pt x="11591" y="8850"/>
                      <a:pt x="11673" y="8817"/>
                      <a:pt x="11639" y="8747"/>
                    </a:cubicBezTo>
                    <a:cubicBezTo>
                      <a:pt x="11263" y="8020"/>
                      <a:pt x="10185" y="4336"/>
                      <a:pt x="9910" y="3208"/>
                    </a:cubicBezTo>
                    <a:cubicBezTo>
                      <a:pt x="9634" y="2080"/>
                      <a:pt x="9810" y="852"/>
                      <a:pt x="9810" y="852"/>
                    </a:cubicBezTo>
                    <a:lnTo>
                      <a:pt x="1338" y="0"/>
                    </a:ln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6465284" y="3420281"/>
                <a:ext cx="356909" cy="207128"/>
              </a:xfrm>
              <a:custGeom>
                <a:rect b="b" l="l" r="r" t="t"/>
                <a:pathLst>
                  <a:path extrusionOk="0" h="5891" w="10151">
                    <a:moveTo>
                      <a:pt x="10151" y="0"/>
                    </a:moveTo>
                    <a:lnTo>
                      <a:pt x="10151" y="0"/>
                    </a:lnTo>
                    <a:cubicBezTo>
                      <a:pt x="8558" y="3239"/>
                      <a:pt x="6832" y="4289"/>
                      <a:pt x="5263" y="4289"/>
                    </a:cubicBezTo>
                    <a:cubicBezTo>
                      <a:pt x="2364" y="4289"/>
                      <a:pt x="1" y="702"/>
                      <a:pt x="0" y="702"/>
                    </a:cubicBezTo>
                    <a:lnTo>
                      <a:pt x="0" y="702"/>
                    </a:lnTo>
                    <a:cubicBezTo>
                      <a:pt x="1" y="702"/>
                      <a:pt x="2126" y="5891"/>
                      <a:pt x="5615" y="5891"/>
                    </a:cubicBezTo>
                    <a:cubicBezTo>
                      <a:pt x="5640" y="5891"/>
                      <a:pt x="5665" y="5890"/>
                      <a:pt x="5690" y="5890"/>
                    </a:cubicBezTo>
                    <a:cubicBezTo>
                      <a:pt x="9223" y="5840"/>
                      <a:pt x="10151" y="1"/>
                      <a:pt x="1015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6325031" y="2975260"/>
                <a:ext cx="578241" cy="641600"/>
              </a:xfrm>
              <a:custGeom>
                <a:rect b="b" l="l" r="r" t="t"/>
                <a:pathLst>
                  <a:path extrusionOk="0" h="18248" w="16446">
                    <a:moveTo>
                      <a:pt x="9328" y="0"/>
                    </a:moveTo>
                    <a:cubicBezTo>
                      <a:pt x="1583" y="251"/>
                      <a:pt x="2937" y="8096"/>
                      <a:pt x="2937" y="8096"/>
                    </a:cubicBezTo>
                    <a:cubicBezTo>
                      <a:pt x="1" y="8608"/>
                      <a:pt x="2567" y="13497"/>
                      <a:pt x="3829" y="13497"/>
                    </a:cubicBezTo>
                    <a:cubicBezTo>
                      <a:pt x="3924" y="13497"/>
                      <a:pt x="4012" y="13469"/>
                      <a:pt x="4090" y="13409"/>
                    </a:cubicBezTo>
                    <a:cubicBezTo>
                      <a:pt x="4537" y="14352"/>
                      <a:pt x="6090" y="18247"/>
                      <a:pt x="9555" y="18247"/>
                    </a:cubicBezTo>
                    <a:cubicBezTo>
                      <a:pt x="9587" y="18247"/>
                      <a:pt x="9620" y="18247"/>
                      <a:pt x="9654" y="18246"/>
                    </a:cubicBezTo>
                    <a:cubicBezTo>
                      <a:pt x="13162" y="18196"/>
                      <a:pt x="14340" y="13384"/>
                      <a:pt x="14641" y="12356"/>
                    </a:cubicBezTo>
                    <a:cubicBezTo>
                      <a:pt x="15582" y="11556"/>
                      <a:pt x="16258" y="7820"/>
                      <a:pt x="15032" y="7820"/>
                    </a:cubicBezTo>
                    <a:cubicBezTo>
                      <a:pt x="14952" y="7820"/>
                      <a:pt x="14863" y="7836"/>
                      <a:pt x="14766" y="7870"/>
                    </a:cubicBezTo>
                    <a:cubicBezTo>
                      <a:pt x="16446" y="75"/>
                      <a:pt x="9328" y="0"/>
                      <a:pt x="932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0"/>
              <p:cNvSpPr/>
              <p:nvPr/>
            </p:nvSpPr>
            <p:spPr>
              <a:xfrm>
                <a:off x="6451185" y="3633526"/>
                <a:ext cx="468823" cy="737586"/>
              </a:xfrm>
              <a:custGeom>
                <a:rect b="b" l="l" r="r" t="t"/>
                <a:pathLst>
                  <a:path extrusionOk="0" h="20978" w="13334">
                    <a:moveTo>
                      <a:pt x="10151" y="0"/>
                    </a:moveTo>
                    <a:lnTo>
                      <a:pt x="10151" y="0"/>
                    </a:lnTo>
                    <a:cubicBezTo>
                      <a:pt x="8305" y="1412"/>
                      <a:pt x="2336" y="1506"/>
                      <a:pt x="777" y="1506"/>
                    </a:cubicBezTo>
                    <a:cubicBezTo>
                      <a:pt x="537" y="1506"/>
                      <a:pt x="402" y="1504"/>
                      <a:pt x="401" y="1504"/>
                    </a:cubicBezTo>
                    <a:lnTo>
                      <a:pt x="401" y="1504"/>
                    </a:lnTo>
                    <a:cubicBezTo>
                      <a:pt x="0" y="6842"/>
                      <a:pt x="9825" y="20978"/>
                      <a:pt x="9825" y="20978"/>
                    </a:cubicBezTo>
                    <a:cubicBezTo>
                      <a:pt x="13334" y="13985"/>
                      <a:pt x="10151" y="1"/>
                      <a:pt x="101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a:off x="6446790" y="3508391"/>
                <a:ext cx="209765" cy="312080"/>
              </a:xfrm>
              <a:custGeom>
                <a:rect b="b" l="l" r="r" t="t"/>
                <a:pathLst>
                  <a:path extrusionOk="0" h="8876" w="5966">
                    <a:moveTo>
                      <a:pt x="953" y="0"/>
                    </a:moveTo>
                    <a:cubicBezTo>
                      <a:pt x="0" y="2231"/>
                      <a:pt x="2156" y="8873"/>
                      <a:pt x="2156" y="8873"/>
                    </a:cubicBezTo>
                    <a:cubicBezTo>
                      <a:pt x="2185" y="8874"/>
                      <a:pt x="2214" y="8875"/>
                      <a:pt x="2243" y="8875"/>
                    </a:cubicBezTo>
                    <a:cubicBezTo>
                      <a:pt x="4189" y="8875"/>
                      <a:pt x="5965" y="4787"/>
                      <a:pt x="5965" y="4787"/>
                    </a:cubicBezTo>
                    <a:cubicBezTo>
                      <a:pt x="1780" y="2883"/>
                      <a:pt x="953" y="1"/>
                      <a:pt x="9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6712037" y="3557721"/>
                <a:ext cx="109277" cy="206249"/>
              </a:xfrm>
              <a:custGeom>
                <a:rect b="b" l="l" r="r" t="t"/>
                <a:pathLst>
                  <a:path extrusionOk="0" h="5866" w="3108">
                    <a:moveTo>
                      <a:pt x="2256" y="1"/>
                    </a:moveTo>
                    <a:cubicBezTo>
                      <a:pt x="2256" y="1"/>
                      <a:pt x="1679" y="2031"/>
                      <a:pt x="0" y="2983"/>
                    </a:cubicBezTo>
                    <a:cubicBezTo>
                      <a:pt x="0" y="2983"/>
                      <a:pt x="1504" y="3459"/>
                      <a:pt x="2356" y="5865"/>
                    </a:cubicBezTo>
                    <a:cubicBezTo>
                      <a:pt x="2356" y="5865"/>
                      <a:pt x="3108" y="3334"/>
                      <a:pt x="2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6629200" y="3655536"/>
                <a:ext cx="137476" cy="96971"/>
              </a:xfrm>
              <a:custGeom>
                <a:rect b="b" l="l" r="r" t="t"/>
                <a:pathLst>
                  <a:path extrusionOk="0" h="2758" w="3910">
                    <a:moveTo>
                      <a:pt x="2582" y="1"/>
                    </a:moveTo>
                    <a:lnTo>
                      <a:pt x="602" y="452"/>
                    </a:lnTo>
                    <a:cubicBezTo>
                      <a:pt x="0" y="1154"/>
                      <a:pt x="602" y="2407"/>
                      <a:pt x="1053" y="2682"/>
                    </a:cubicBezTo>
                    <a:cubicBezTo>
                      <a:pt x="1140" y="2736"/>
                      <a:pt x="1266" y="2757"/>
                      <a:pt x="1413" y="2757"/>
                    </a:cubicBezTo>
                    <a:cubicBezTo>
                      <a:pt x="2028" y="2757"/>
                      <a:pt x="3008" y="2382"/>
                      <a:pt x="3008" y="2382"/>
                    </a:cubicBezTo>
                    <a:cubicBezTo>
                      <a:pt x="3910" y="377"/>
                      <a:pt x="2582" y="1"/>
                      <a:pt x="25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6599243" y="3739252"/>
                <a:ext cx="315491" cy="682983"/>
              </a:xfrm>
              <a:custGeom>
                <a:rect b="b" l="l" r="r" t="t"/>
                <a:pathLst>
                  <a:path extrusionOk="0" h="19425" w="8973">
                    <a:moveTo>
                      <a:pt x="3860" y="1"/>
                    </a:moveTo>
                    <a:lnTo>
                      <a:pt x="1905" y="301"/>
                    </a:lnTo>
                    <a:cubicBezTo>
                      <a:pt x="401" y="3384"/>
                      <a:pt x="0" y="10577"/>
                      <a:pt x="0" y="10577"/>
                    </a:cubicBezTo>
                    <a:lnTo>
                      <a:pt x="5514" y="19424"/>
                    </a:lnTo>
                    <a:lnTo>
                      <a:pt x="6065" y="18372"/>
                    </a:lnTo>
                    <a:cubicBezTo>
                      <a:pt x="8973" y="13008"/>
                      <a:pt x="3860" y="1"/>
                      <a:pt x="38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a:off x="6345423" y="3507512"/>
                <a:ext cx="447692" cy="914723"/>
              </a:xfrm>
              <a:custGeom>
                <a:rect b="b" l="l" r="r" t="t"/>
                <a:pathLst>
                  <a:path extrusionOk="0" h="26016" w="12733">
                    <a:moveTo>
                      <a:pt x="3836" y="0"/>
                    </a:moveTo>
                    <a:cubicBezTo>
                      <a:pt x="3835" y="1"/>
                      <a:pt x="2582" y="2181"/>
                      <a:pt x="1254" y="3309"/>
                    </a:cubicBezTo>
                    <a:cubicBezTo>
                      <a:pt x="1254" y="3309"/>
                      <a:pt x="277" y="5990"/>
                      <a:pt x="402" y="6090"/>
                    </a:cubicBezTo>
                    <a:cubicBezTo>
                      <a:pt x="527" y="6166"/>
                      <a:pt x="1856" y="6817"/>
                      <a:pt x="1856" y="6817"/>
                    </a:cubicBezTo>
                    <a:lnTo>
                      <a:pt x="1" y="8847"/>
                    </a:lnTo>
                    <a:lnTo>
                      <a:pt x="12733" y="26015"/>
                    </a:lnTo>
                    <a:cubicBezTo>
                      <a:pt x="12733" y="26015"/>
                      <a:pt x="9951" y="15289"/>
                      <a:pt x="6492" y="8722"/>
                    </a:cubicBezTo>
                    <a:cubicBezTo>
                      <a:pt x="3435" y="2883"/>
                      <a:pt x="3835" y="1"/>
                      <a:pt x="38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6786049" y="3557721"/>
                <a:ext cx="200939" cy="900623"/>
              </a:xfrm>
              <a:custGeom>
                <a:rect b="b" l="l" r="r" t="t"/>
                <a:pathLst>
                  <a:path extrusionOk="0" h="25615" w="5715">
                    <a:moveTo>
                      <a:pt x="151" y="1"/>
                    </a:moveTo>
                    <a:lnTo>
                      <a:pt x="151" y="1"/>
                    </a:lnTo>
                    <a:cubicBezTo>
                      <a:pt x="2456" y="11755"/>
                      <a:pt x="0" y="25615"/>
                      <a:pt x="0" y="25615"/>
                    </a:cubicBezTo>
                    <a:cubicBezTo>
                      <a:pt x="3208" y="20753"/>
                      <a:pt x="5715" y="6517"/>
                      <a:pt x="5715" y="6517"/>
                    </a:cubicBezTo>
                    <a:cubicBezTo>
                      <a:pt x="4762" y="6141"/>
                      <a:pt x="3885" y="5239"/>
                      <a:pt x="3885" y="5239"/>
                    </a:cubicBezTo>
                    <a:cubicBezTo>
                      <a:pt x="4086" y="5164"/>
                      <a:pt x="4436" y="4387"/>
                      <a:pt x="4436" y="4387"/>
                    </a:cubicBezTo>
                    <a:cubicBezTo>
                      <a:pt x="3083" y="3334"/>
                      <a:pt x="151" y="1"/>
                      <a:pt x="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6429175" y="4099677"/>
                <a:ext cx="212402" cy="325371"/>
              </a:xfrm>
              <a:custGeom>
                <a:rect b="b" l="l" r="r" t="t"/>
                <a:pathLst>
                  <a:path extrusionOk="0" h="9254" w="6041">
                    <a:moveTo>
                      <a:pt x="1629" y="0"/>
                    </a:moveTo>
                    <a:cubicBezTo>
                      <a:pt x="1629" y="1"/>
                      <a:pt x="0" y="5790"/>
                      <a:pt x="4912" y="9249"/>
                    </a:cubicBezTo>
                    <a:cubicBezTo>
                      <a:pt x="4916" y="9252"/>
                      <a:pt x="4917" y="9253"/>
                      <a:pt x="4917" y="9253"/>
                    </a:cubicBezTo>
                    <a:cubicBezTo>
                      <a:pt x="4919" y="9253"/>
                      <a:pt x="4862" y="9185"/>
                      <a:pt x="4862" y="9098"/>
                    </a:cubicBezTo>
                    <a:cubicBezTo>
                      <a:pt x="4912" y="8422"/>
                      <a:pt x="6040" y="3660"/>
                      <a:pt x="1629" y="0"/>
                    </a:cubicBezTo>
                    <a:close/>
                  </a:path>
                </a:pathLst>
              </a:custGeom>
              <a:solidFill>
                <a:srgbClr val="3844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6465284" y="4101435"/>
                <a:ext cx="160400" cy="280260"/>
              </a:xfrm>
              <a:custGeom>
                <a:rect b="b" l="l" r="r" t="t"/>
                <a:pathLst>
                  <a:path extrusionOk="0" h="7971" w="4562">
                    <a:moveTo>
                      <a:pt x="752" y="1"/>
                    </a:moveTo>
                    <a:lnTo>
                      <a:pt x="0" y="527"/>
                    </a:lnTo>
                    <a:lnTo>
                      <a:pt x="1479" y="7971"/>
                    </a:lnTo>
                    <a:cubicBezTo>
                      <a:pt x="3534" y="7169"/>
                      <a:pt x="4562" y="5790"/>
                      <a:pt x="4562" y="5790"/>
                    </a:cubicBezTo>
                    <a:cubicBezTo>
                      <a:pt x="3635" y="2306"/>
                      <a:pt x="853" y="51"/>
                      <a:pt x="7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6614222" y="3677581"/>
                <a:ext cx="141027" cy="151610"/>
              </a:xfrm>
              <a:custGeom>
                <a:rect b="b" l="l" r="r" t="t"/>
                <a:pathLst>
                  <a:path extrusionOk="0" h="4312" w="4011">
                    <a:moveTo>
                      <a:pt x="2005" y="0"/>
                    </a:moveTo>
                    <a:cubicBezTo>
                      <a:pt x="952" y="0"/>
                      <a:pt x="100" y="1078"/>
                      <a:pt x="25" y="2131"/>
                    </a:cubicBezTo>
                    <a:cubicBezTo>
                      <a:pt x="0" y="2206"/>
                      <a:pt x="0" y="2256"/>
                      <a:pt x="0" y="2306"/>
                    </a:cubicBezTo>
                    <a:cubicBezTo>
                      <a:pt x="0" y="2356"/>
                      <a:pt x="0" y="2406"/>
                      <a:pt x="0" y="2431"/>
                    </a:cubicBezTo>
                    <a:cubicBezTo>
                      <a:pt x="50" y="2958"/>
                      <a:pt x="276" y="3409"/>
                      <a:pt x="627" y="3760"/>
                    </a:cubicBezTo>
                    <a:cubicBezTo>
                      <a:pt x="852" y="3985"/>
                      <a:pt x="1128" y="4136"/>
                      <a:pt x="1429" y="4236"/>
                    </a:cubicBezTo>
                    <a:cubicBezTo>
                      <a:pt x="1454" y="4236"/>
                      <a:pt x="1504" y="4261"/>
                      <a:pt x="1529" y="4261"/>
                    </a:cubicBezTo>
                    <a:cubicBezTo>
                      <a:pt x="1679" y="4311"/>
                      <a:pt x="1830" y="4311"/>
                      <a:pt x="2005" y="4311"/>
                    </a:cubicBezTo>
                    <a:cubicBezTo>
                      <a:pt x="2181" y="4311"/>
                      <a:pt x="2331" y="4311"/>
                      <a:pt x="2506" y="4261"/>
                    </a:cubicBezTo>
                    <a:cubicBezTo>
                      <a:pt x="2531" y="4261"/>
                      <a:pt x="2556" y="4236"/>
                      <a:pt x="2582" y="4236"/>
                    </a:cubicBezTo>
                    <a:cubicBezTo>
                      <a:pt x="2907" y="4136"/>
                      <a:pt x="3183" y="3985"/>
                      <a:pt x="3409" y="3760"/>
                    </a:cubicBezTo>
                    <a:cubicBezTo>
                      <a:pt x="3760" y="3409"/>
                      <a:pt x="3985" y="2958"/>
                      <a:pt x="4010" y="2431"/>
                    </a:cubicBezTo>
                    <a:cubicBezTo>
                      <a:pt x="4010" y="2406"/>
                      <a:pt x="4010" y="2356"/>
                      <a:pt x="4010" y="2306"/>
                    </a:cubicBezTo>
                    <a:cubicBezTo>
                      <a:pt x="4010" y="2256"/>
                      <a:pt x="4010" y="2206"/>
                      <a:pt x="4010" y="2131"/>
                    </a:cubicBezTo>
                    <a:cubicBezTo>
                      <a:pt x="3910" y="1078"/>
                      <a:pt x="3058" y="0"/>
                      <a:pt x="2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6635353" y="3808869"/>
                <a:ext cx="98729" cy="18564"/>
              </a:xfrm>
              <a:custGeom>
                <a:rect b="b" l="l" r="r" t="t"/>
                <a:pathLst>
                  <a:path extrusionOk="0" h="528" w="2808">
                    <a:moveTo>
                      <a:pt x="1" y="1"/>
                    </a:moveTo>
                    <a:lnTo>
                      <a:pt x="151" y="527"/>
                    </a:lnTo>
                    <a:lnTo>
                      <a:pt x="2657" y="527"/>
                    </a:lnTo>
                    <a:lnTo>
                      <a:pt x="28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a:off x="6614222" y="3752472"/>
                <a:ext cx="141027" cy="10618"/>
              </a:xfrm>
              <a:custGeom>
                <a:rect b="b" l="l" r="r" t="t"/>
                <a:pathLst>
                  <a:path extrusionOk="0" h="302" w="4011">
                    <a:moveTo>
                      <a:pt x="25" y="1"/>
                    </a:moveTo>
                    <a:cubicBezTo>
                      <a:pt x="0" y="76"/>
                      <a:pt x="0" y="126"/>
                      <a:pt x="0" y="176"/>
                    </a:cubicBezTo>
                    <a:cubicBezTo>
                      <a:pt x="0" y="226"/>
                      <a:pt x="0" y="276"/>
                      <a:pt x="0" y="301"/>
                    </a:cubicBezTo>
                    <a:lnTo>
                      <a:pt x="4010" y="301"/>
                    </a:lnTo>
                    <a:cubicBezTo>
                      <a:pt x="4010" y="276"/>
                      <a:pt x="4010" y="226"/>
                      <a:pt x="4010" y="176"/>
                    </a:cubicBezTo>
                    <a:cubicBezTo>
                      <a:pt x="4010" y="126"/>
                      <a:pt x="4010" y="76"/>
                      <a:pt x="4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6640627" y="3826484"/>
                <a:ext cx="88181" cy="251183"/>
              </a:xfrm>
              <a:custGeom>
                <a:rect b="b" l="l" r="r" t="t"/>
                <a:pathLst>
                  <a:path extrusionOk="0" h="7144" w="2508">
                    <a:moveTo>
                      <a:pt x="1" y="1"/>
                    </a:moveTo>
                    <a:lnTo>
                      <a:pt x="302" y="6818"/>
                    </a:lnTo>
                    <a:cubicBezTo>
                      <a:pt x="327" y="6993"/>
                      <a:pt x="427" y="7144"/>
                      <a:pt x="552" y="7144"/>
                    </a:cubicBezTo>
                    <a:lnTo>
                      <a:pt x="1956" y="7144"/>
                    </a:lnTo>
                    <a:cubicBezTo>
                      <a:pt x="2081" y="7144"/>
                      <a:pt x="2206" y="6993"/>
                      <a:pt x="2206" y="6818"/>
                    </a:cubicBezTo>
                    <a:lnTo>
                      <a:pt x="25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6653847" y="4064412"/>
                <a:ext cx="61741" cy="82872"/>
              </a:xfrm>
              <a:custGeom>
                <a:rect b="b" l="l" r="r" t="t"/>
                <a:pathLst>
                  <a:path extrusionOk="0" h="2357" w="1756">
                    <a:moveTo>
                      <a:pt x="277" y="1"/>
                    </a:moveTo>
                    <a:cubicBezTo>
                      <a:pt x="126" y="1"/>
                      <a:pt x="1" y="176"/>
                      <a:pt x="26" y="377"/>
                    </a:cubicBezTo>
                    <a:lnTo>
                      <a:pt x="126" y="2031"/>
                    </a:lnTo>
                    <a:cubicBezTo>
                      <a:pt x="126" y="2206"/>
                      <a:pt x="252" y="2357"/>
                      <a:pt x="377" y="2357"/>
                    </a:cubicBezTo>
                    <a:lnTo>
                      <a:pt x="1379" y="2357"/>
                    </a:lnTo>
                    <a:cubicBezTo>
                      <a:pt x="1530" y="2357"/>
                      <a:pt x="1630" y="2206"/>
                      <a:pt x="1630" y="2031"/>
                    </a:cubicBezTo>
                    <a:lnTo>
                      <a:pt x="1755" y="377"/>
                    </a:lnTo>
                    <a:cubicBezTo>
                      <a:pt x="1755" y="176"/>
                      <a:pt x="1655" y="1"/>
                      <a:pt x="1505" y="1"/>
                    </a:cubicBez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6676771" y="4146370"/>
                <a:ext cx="15892" cy="27354"/>
              </a:xfrm>
              <a:custGeom>
                <a:rect b="b" l="l" r="r" t="t"/>
                <a:pathLst>
                  <a:path extrusionOk="0" h="778" w="452">
                    <a:moveTo>
                      <a:pt x="1" y="1"/>
                    </a:moveTo>
                    <a:lnTo>
                      <a:pt x="1" y="552"/>
                    </a:lnTo>
                    <a:cubicBezTo>
                      <a:pt x="1" y="677"/>
                      <a:pt x="101" y="778"/>
                      <a:pt x="226" y="778"/>
                    </a:cubicBezTo>
                    <a:cubicBezTo>
                      <a:pt x="351" y="778"/>
                      <a:pt x="452" y="677"/>
                      <a:pt x="452" y="552"/>
                    </a:cubicBezTo>
                    <a:lnTo>
                      <a:pt x="452" y="1"/>
                    </a:ln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6466620" y="3897683"/>
                <a:ext cx="324738" cy="347064"/>
              </a:xfrm>
              <a:custGeom>
                <a:rect b="b" l="l" r="r" t="t"/>
                <a:pathLst>
                  <a:path extrusionOk="0" h="9871" w="9236">
                    <a:moveTo>
                      <a:pt x="6881" y="1"/>
                    </a:moveTo>
                    <a:cubicBezTo>
                      <a:pt x="5481" y="1"/>
                      <a:pt x="3728" y="1207"/>
                      <a:pt x="3020" y="2512"/>
                    </a:cubicBezTo>
                    <a:cubicBezTo>
                      <a:pt x="1892" y="4618"/>
                      <a:pt x="815" y="5796"/>
                      <a:pt x="815" y="5796"/>
                    </a:cubicBezTo>
                    <a:cubicBezTo>
                      <a:pt x="0" y="7703"/>
                      <a:pt x="2037" y="9871"/>
                      <a:pt x="2353" y="9871"/>
                    </a:cubicBezTo>
                    <a:cubicBezTo>
                      <a:pt x="2378" y="9871"/>
                      <a:pt x="2392" y="9858"/>
                      <a:pt x="2394" y="9831"/>
                    </a:cubicBezTo>
                    <a:cubicBezTo>
                      <a:pt x="2419" y="9480"/>
                      <a:pt x="4524" y="9304"/>
                      <a:pt x="5577" y="8803"/>
                    </a:cubicBezTo>
                    <a:cubicBezTo>
                      <a:pt x="6604" y="8327"/>
                      <a:pt x="7356" y="6773"/>
                      <a:pt x="7356" y="6773"/>
                    </a:cubicBezTo>
                    <a:cubicBezTo>
                      <a:pt x="7356" y="6773"/>
                      <a:pt x="8434" y="6748"/>
                      <a:pt x="8709" y="6297"/>
                    </a:cubicBezTo>
                    <a:cubicBezTo>
                      <a:pt x="8985" y="5846"/>
                      <a:pt x="8785" y="5269"/>
                      <a:pt x="8785" y="5269"/>
                    </a:cubicBezTo>
                    <a:cubicBezTo>
                      <a:pt x="9110" y="4442"/>
                      <a:pt x="8785" y="3615"/>
                      <a:pt x="8785" y="3615"/>
                    </a:cubicBezTo>
                    <a:cubicBezTo>
                      <a:pt x="9236" y="2963"/>
                      <a:pt x="8734" y="1886"/>
                      <a:pt x="8734" y="1886"/>
                    </a:cubicBezTo>
                    <a:lnTo>
                      <a:pt x="8709" y="1510"/>
                    </a:lnTo>
                    <a:cubicBezTo>
                      <a:pt x="8420" y="426"/>
                      <a:pt x="7713" y="1"/>
                      <a:pt x="6881" y="1"/>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6415357" y="4101400"/>
                <a:ext cx="190075" cy="261837"/>
              </a:xfrm>
              <a:custGeom>
                <a:rect b="b" l="l" r="r" t="t"/>
                <a:pathLst>
                  <a:path extrusionOk="0" h="7447" w="5406">
                    <a:moveTo>
                      <a:pt x="2178" y="0"/>
                    </a:moveTo>
                    <a:cubicBezTo>
                      <a:pt x="2176" y="0"/>
                      <a:pt x="2174" y="1"/>
                      <a:pt x="2172" y="2"/>
                    </a:cubicBezTo>
                    <a:cubicBezTo>
                      <a:pt x="1" y="861"/>
                      <a:pt x="420" y="7446"/>
                      <a:pt x="2304" y="7446"/>
                    </a:cubicBezTo>
                    <a:cubicBezTo>
                      <a:pt x="2398" y="7446"/>
                      <a:pt x="2497" y="7430"/>
                      <a:pt x="2598" y="7395"/>
                    </a:cubicBezTo>
                    <a:cubicBezTo>
                      <a:pt x="4754" y="6668"/>
                      <a:pt x="5405" y="5340"/>
                      <a:pt x="5405" y="5340"/>
                    </a:cubicBezTo>
                    <a:cubicBezTo>
                      <a:pt x="3072" y="3900"/>
                      <a:pt x="2386" y="0"/>
                      <a:pt x="21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5978845" y="3763934"/>
                <a:ext cx="623070" cy="796901"/>
              </a:xfrm>
              <a:custGeom>
                <a:rect b="b" l="l" r="r" t="t"/>
                <a:pathLst>
                  <a:path extrusionOk="0" h="22665" w="17721">
                    <a:moveTo>
                      <a:pt x="3760" y="0"/>
                    </a:moveTo>
                    <a:cubicBezTo>
                      <a:pt x="2883" y="502"/>
                      <a:pt x="2307" y="928"/>
                      <a:pt x="2256" y="1128"/>
                    </a:cubicBezTo>
                    <a:cubicBezTo>
                      <a:pt x="2031" y="2131"/>
                      <a:pt x="427" y="13559"/>
                      <a:pt x="327" y="14387"/>
                    </a:cubicBezTo>
                    <a:cubicBezTo>
                      <a:pt x="51" y="14863"/>
                      <a:pt x="1" y="21078"/>
                      <a:pt x="427" y="21630"/>
                    </a:cubicBezTo>
                    <a:cubicBezTo>
                      <a:pt x="427" y="21647"/>
                      <a:pt x="1865" y="22665"/>
                      <a:pt x="4538" y="22665"/>
                    </a:cubicBezTo>
                    <a:cubicBezTo>
                      <a:pt x="5811" y="22665"/>
                      <a:pt x="7363" y="22434"/>
                      <a:pt x="9174" y="21755"/>
                    </a:cubicBezTo>
                    <a:cubicBezTo>
                      <a:pt x="14813" y="19675"/>
                      <a:pt x="17720" y="18798"/>
                      <a:pt x="17720" y="18798"/>
                    </a:cubicBezTo>
                    <a:cubicBezTo>
                      <a:pt x="14813" y="17093"/>
                      <a:pt x="14562" y="11279"/>
                      <a:pt x="14437" y="9524"/>
                    </a:cubicBezTo>
                    <a:cubicBezTo>
                      <a:pt x="13234" y="9825"/>
                      <a:pt x="7971" y="13309"/>
                      <a:pt x="7971" y="13309"/>
                    </a:cubicBezTo>
                    <a:cubicBezTo>
                      <a:pt x="7971" y="13309"/>
                      <a:pt x="8522" y="7143"/>
                      <a:pt x="7695" y="4061"/>
                    </a:cubicBezTo>
                    <a:cubicBezTo>
                      <a:pt x="6918" y="1078"/>
                      <a:pt x="4838" y="502"/>
                      <a:pt x="3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6667067" y="3948981"/>
                <a:ext cx="105796" cy="17650"/>
              </a:xfrm>
              <a:custGeom>
                <a:rect b="b" l="l" r="r" t="t"/>
                <a:pathLst>
                  <a:path extrusionOk="0" h="502" w="3009">
                    <a:moveTo>
                      <a:pt x="2357" y="1"/>
                    </a:moveTo>
                    <a:cubicBezTo>
                      <a:pt x="2131" y="1"/>
                      <a:pt x="1931" y="26"/>
                      <a:pt x="1705" y="26"/>
                    </a:cubicBezTo>
                    <a:lnTo>
                      <a:pt x="1705" y="51"/>
                    </a:lnTo>
                    <a:lnTo>
                      <a:pt x="853" y="251"/>
                    </a:lnTo>
                    <a:lnTo>
                      <a:pt x="1" y="477"/>
                    </a:lnTo>
                    <a:lnTo>
                      <a:pt x="26" y="502"/>
                    </a:lnTo>
                    <a:lnTo>
                      <a:pt x="878" y="352"/>
                    </a:lnTo>
                    <a:lnTo>
                      <a:pt x="1730" y="201"/>
                    </a:lnTo>
                    <a:lnTo>
                      <a:pt x="1705" y="201"/>
                    </a:lnTo>
                    <a:cubicBezTo>
                      <a:pt x="1931" y="201"/>
                      <a:pt x="2156" y="201"/>
                      <a:pt x="2357" y="176"/>
                    </a:cubicBezTo>
                    <a:cubicBezTo>
                      <a:pt x="2582" y="151"/>
                      <a:pt x="2808" y="126"/>
                      <a:pt x="3008" y="76"/>
                    </a:cubicBezTo>
                    <a:lnTo>
                      <a:pt x="3008" y="51"/>
                    </a:lnTo>
                    <a:cubicBezTo>
                      <a:pt x="2783" y="26"/>
                      <a:pt x="2582" y="1"/>
                      <a:pt x="2357"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6697023" y="4004499"/>
                <a:ext cx="78477" cy="20322"/>
              </a:xfrm>
              <a:custGeom>
                <a:rect b="b" l="l" r="r" t="t"/>
                <a:pathLst>
                  <a:path extrusionOk="0" h="578" w="2232">
                    <a:moveTo>
                      <a:pt x="1555" y="1"/>
                    </a:moveTo>
                    <a:cubicBezTo>
                      <a:pt x="1405" y="26"/>
                      <a:pt x="1279" y="76"/>
                      <a:pt x="1154" y="126"/>
                    </a:cubicBezTo>
                    <a:lnTo>
                      <a:pt x="778" y="226"/>
                    </a:lnTo>
                    <a:cubicBezTo>
                      <a:pt x="502" y="301"/>
                      <a:pt x="252" y="402"/>
                      <a:pt x="1" y="477"/>
                    </a:cubicBezTo>
                    <a:cubicBezTo>
                      <a:pt x="277" y="427"/>
                      <a:pt x="527" y="402"/>
                      <a:pt x="803" y="326"/>
                    </a:cubicBezTo>
                    <a:lnTo>
                      <a:pt x="1204" y="251"/>
                    </a:lnTo>
                    <a:cubicBezTo>
                      <a:pt x="1310" y="230"/>
                      <a:pt x="1417" y="209"/>
                      <a:pt x="1523" y="187"/>
                    </a:cubicBezTo>
                    <a:lnTo>
                      <a:pt x="1523" y="187"/>
                    </a:lnTo>
                    <a:cubicBezTo>
                      <a:pt x="1640" y="259"/>
                      <a:pt x="1737" y="330"/>
                      <a:pt x="1856" y="402"/>
                    </a:cubicBezTo>
                    <a:cubicBezTo>
                      <a:pt x="1956" y="452"/>
                      <a:pt x="2081" y="527"/>
                      <a:pt x="2207" y="577"/>
                    </a:cubicBezTo>
                    <a:lnTo>
                      <a:pt x="2232" y="552"/>
                    </a:lnTo>
                    <a:cubicBezTo>
                      <a:pt x="2131" y="452"/>
                      <a:pt x="2031" y="352"/>
                      <a:pt x="1931" y="276"/>
                    </a:cubicBezTo>
                    <a:cubicBezTo>
                      <a:pt x="1831" y="176"/>
                      <a:pt x="1730" y="101"/>
                      <a:pt x="1630" y="26"/>
                    </a:cubicBezTo>
                    <a:lnTo>
                      <a:pt x="1580" y="1"/>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6709365" y="4068842"/>
                <a:ext cx="66136" cy="14134"/>
              </a:xfrm>
              <a:custGeom>
                <a:rect b="b" l="l" r="r" t="t"/>
                <a:pathLst>
                  <a:path extrusionOk="0" h="402" w="1881">
                    <a:moveTo>
                      <a:pt x="1354" y="0"/>
                    </a:moveTo>
                    <a:cubicBezTo>
                      <a:pt x="1254" y="25"/>
                      <a:pt x="1129" y="50"/>
                      <a:pt x="1028" y="75"/>
                    </a:cubicBezTo>
                    <a:lnTo>
                      <a:pt x="678" y="126"/>
                    </a:lnTo>
                    <a:cubicBezTo>
                      <a:pt x="452" y="176"/>
                      <a:pt x="226" y="226"/>
                      <a:pt x="1" y="276"/>
                    </a:cubicBezTo>
                    <a:lnTo>
                      <a:pt x="1" y="301"/>
                    </a:lnTo>
                    <a:cubicBezTo>
                      <a:pt x="226" y="276"/>
                      <a:pt x="452" y="276"/>
                      <a:pt x="703" y="251"/>
                    </a:cubicBezTo>
                    <a:lnTo>
                      <a:pt x="1028" y="226"/>
                    </a:lnTo>
                    <a:cubicBezTo>
                      <a:pt x="1152" y="226"/>
                      <a:pt x="1275" y="202"/>
                      <a:pt x="1374" y="201"/>
                    </a:cubicBezTo>
                    <a:lnTo>
                      <a:pt x="1374" y="201"/>
                    </a:lnTo>
                    <a:cubicBezTo>
                      <a:pt x="1535" y="289"/>
                      <a:pt x="1695" y="355"/>
                      <a:pt x="1856" y="401"/>
                    </a:cubicBezTo>
                    <a:lnTo>
                      <a:pt x="1881" y="401"/>
                    </a:lnTo>
                    <a:cubicBezTo>
                      <a:pt x="1730" y="251"/>
                      <a:pt x="1580" y="126"/>
                      <a:pt x="1429" y="25"/>
                    </a:cubicBezTo>
                    <a:lnTo>
                      <a:pt x="1404" y="0"/>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6367469" y="2974452"/>
                <a:ext cx="537561" cy="345025"/>
              </a:xfrm>
              <a:custGeom>
                <a:rect b="b" l="l" r="r" t="t"/>
                <a:pathLst>
                  <a:path extrusionOk="0" h="9813" w="15289">
                    <a:moveTo>
                      <a:pt x="7514" y="1"/>
                    </a:moveTo>
                    <a:cubicBezTo>
                      <a:pt x="5772" y="1"/>
                      <a:pt x="4246" y="427"/>
                      <a:pt x="3710" y="926"/>
                    </a:cubicBezTo>
                    <a:cubicBezTo>
                      <a:pt x="2532" y="2003"/>
                      <a:pt x="1" y="700"/>
                      <a:pt x="1229" y="8369"/>
                    </a:cubicBezTo>
                    <a:cubicBezTo>
                      <a:pt x="1229" y="8369"/>
                      <a:pt x="1348" y="8321"/>
                      <a:pt x="1528" y="8321"/>
                    </a:cubicBezTo>
                    <a:cubicBezTo>
                      <a:pt x="1883" y="8321"/>
                      <a:pt x="2475" y="8508"/>
                      <a:pt x="2858" y="9622"/>
                    </a:cubicBezTo>
                    <a:cubicBezTo>
                      <a:pt x="2858" y="9622"/>
                      <a:pt x="2996" y="9812"/>
                      <a:pt x="3095" y="9812"/>
                    </a:cubicBezTo>
                    <a:cubicBezTo>
                      <a:pt x="3164" y="9812"/>
                      <a:pt x="3215" y="9718"/>
                      <a:pt x="3183" y="9397"/>
                    </a:cubicBezTo>
                    <a:cubicBezTo>
                      <a:pt x="3008" y="7893"/>
                      <a:pt x="2381" y="4560"/>
                      <a:pt x="3183" y="4109"/>
                    </a:cubicBezTo>
                    <a:lnTo>
                      <a:pt x="3183" y="4109"/>
                    </a:lnTo>
                    <a:cubicBezTo>
                      <a:pt x="2858" y="5111"/>
                      <a:pt x="3083" y="5412"/>
                      <a:pt x="3108" y="5662"/>
                    </a:cubicBezTo>
                    <a:cubicBezTo>
                      <a:pt x="5690" y="5637"/>
                      <a:pt x="6366" y="4109"/>
                      <a:pt x="7519" y="4109"/>
                    </a:cubicBezTo>
                    <a:cubicBezTo>
                      <a:pt x="7344" y="4660"/>
                      <a:pt x="6868" y="5011"/>
                      <a:pt x="6141" y="5236"/>
                    </a:cubicBezTo>
                    <a:cubicBezTo>
                      <a:pt x="6430" y="5385"/>
                      <a:pt x="6869" y="5454"/>
                      <a:pt x="7386" y="5454"/>
                    </a:cubicBezTo>
                    <a:cubicBezTo>
                      <a:pt x="8614" y="5454"/>
                      <a:pt x="10282" y="5062"/>
                      <a:pt x="11429" y="4409"/>
                    </a:cubicBezTo>
                    <a:cubicBezTo>
                      <a:pt x="11578" y="4324"/>
                      <a:pt x="11706" y="4285"/>
                      <a:pt x="11816" y="4285"/>
                    </a:cubicBezTo>
                    <a:cubicBezTo>
                      <a:pt x="12777" y="4285"/>
                      <a:pt x="12392" y="7298"/>
                      <a:pt x="13359" y="9322"/>
                    </a:cubicBezTo>
                    <a:cubicBezTo>
                      <a:pt x="13359" y="9322"/>
                      <a:pt x="15289" y="3758"/>
                      <a:pt x="12457" y="1502"/>
                    </a:cubicBezTo>
                    <a:cubicBezTo>
                      <a:pt x="11068" y="396"/>
                      <a:pt x="9191" y="1"/>
                      <a:pt x="7514" y="1"/>
                    </a:cubicBezTo>
                    <a:close/>
                  </a:path>
                </a:pathLst>
              </a:custGeom>
              <a:solidFill>
                <a:srgbClr val="573D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6818642" y="3278726"/>
                <a:ext cx="50279" cy="118665"/>
              </a:xfrm>
              <a:custGeom>
                <a:rect b="b" l="l" r="r" t="t"/>
                <a:pathLst>
                  <a:path extrusionOk="0" h="3375" w="1430">
                    <a:moveTo>
                      <a:pt x="766" y="0"/>
                    </a:moveTo>
                    <a:cubicBezTo>
                      <a:pt x="531" y="0"/>
                      <a:pt x="352" y="592"/>
                      <a:pt x="352" y="592"/>
                    </a:cubicBezTo>
                    <a:cubicBezTo>
                      <a:pt x="377" y="2021"/>
                      <a:pt x="1" y="3374"/>
                      <a:pt x="1" y="3374"/>
                    </a:cubicBezTo>
                    <a:cubicBezTo>
                      <a:pt x="602" y="3224"/>
                      <a:pt x="1429" y="1144"/>
                      <a:pt x="1028" y="267"/>
                    </a:cubicBezTo>
                    <a:cubicBezTo>
                      <a:pt x="937" y="72"/>
                      <a:pt x="848" y="0"/>
                      <a:pt x="766" y="0"/>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6408219" y="3298205"/>
                <a:ext cx="67683" cy="127209"/>
              </a:xfrm>
              <a:custGeom>
                <a:rect b="b" l="l" r="r" t="t"/>
                <a:pathLst>
                  <a:path extrusionOk="0" h="3618" w="1925">
                    <a:moveTo>
                      <a:pt x="598" y="1"/>
                    </a:moveTo>
                    <a:cubicBezTo>
                      <a:pt x="425" y="1"/>
                      <a:pt x="260" y="185"/>
                      <a:pt x="145" y="715"/>
                    </a:cubicBezTo>
                    <a:cubicBezTo>
                      <a:pt x="0" y="1376"/>
                      <a:pt x="978" y="3617"/>
                      <a:pt x="1593" y="3617"/>
                    </a:cubicBezTo>
                    <a:cubicBezTo>
                      <a:pt x="1725" y="3617"/>
                      <a:pt x="1840" y="3515"/>
                      <a:pt x="1924" y="3271"/>
                    </a:cubicBezTo>
                    <a:lnTo>
                      <a:pt x="1423" y="941"/>
                    </a:lnTo>
                    <a:cubicBezTo>
                      <a:pt x="1423" y="941"/>
                      <a:pt x="989" y="1"/>
                      <a:pt x="598" y="1"/>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7591459" y="3290716"/>
                <a:ext cx="276744" cy="727179"/>
              </a:xfrm>
              <a:custGeom>
                <a:rect b="b" l="l" r="r" t="t"/>
                <a:pathLst>
                  <a:path extrusionOk="0" h="20682" w="7871">
                    <a:moveTo>
                      <a:pt x="3978" y="0"/>
                    </a:moveTo>
                    <a:cubicBezTo>
                      <a:pt x="3266" y="0"/>
                      <a:pt x="2843" y="6647"/>
                      <a:pt x="2185" y="6647"/>
                    </a:cubicBezTo>
                    <a:cubicBezTo>
                      <a:pt x="2175" y="6647"/>
                      <a:pt x="2166" y="6645"/>
                      <a:pt x="2156" y="6642"/>
                    </a:cubicBezTo>
                    <a:cubicBezTo>
                      <a:pt x="1479" y="6417"/>
                      <a:pt x="1730" y="4688"/>
                      <a:pt x="1755" y="4111"/>
                    </a:cubicBezTo>
                    <a:cubicBezTo>
                      <a:pt x="1780" y="3548"/>
                      <a:pt x="1469" y="2505"/>
                      <a:pt x="776" y="2505"/>
                    </a:cubicBezTo>
                    <a:cubicBezTo>
                      <a:pt x="760" y="2505"/>
                      <a:pt x="744" y="2506"/>
                      <a:pt x="728" y="2507"/>
                    </a:cubicBezTo>
                    <a:cubicBezTo>
                      <a:pt x="26" y="2532"/>
                      <a:pt x="352" y="4713"/>
                      <a:pt x="327" y="4988"/>
                    </a:cubicBezTo>
                    <a:cubicBezTo>
                      <a:pt x="201" y="6617"/>
                      <a:pt x="51" y="7444"/>
                      <a:pt x="26" y="8622"/>
                    </a:cubicBezTo>
                    <a:cubicBezTo>
                      <a:pt x="1" y="10853"/>
                      <a:pt x="1078" y="12231"/>
                      <a:pt x="1078" y="12231"/>
                    </a:cubicBezTo>
                    <a:lnTo>
                      <a:pt x="728" y="13986"/>
                    </a:lnTo>
                    <a:cubicBezTo>
                      <a:pt x="728" y="13986"/>
                      <a:pt x="2733" y="20477"/>
                      <a:pt x="3384" y="20678"/>
                    </a:cubicBezTo>
                    <a:cubicBezTo>
                      <a:pt x="3394" y="20680"/>
                      <a:pt x="3404" y="20682"/>
                      <a:pt x="3413" y="20682"/>
                    </a:cubicBezTo>
                    <a:cubicBezTo>
                      <a:pt x="4083" y="20682"/>
                      <a:pt x="4846" y="13950"/>
                      <a:pt x="5414" y="13184"/>
                    </a:cubicBezTo>
                    <a:cubicBezTo>
                      <a:pt x="6016" y="12407"/>
                      <a:pt x="6642" y="11229"/>
                      <a:pt x="7244" y="8798"/>
                    </a:cubicBezTo>
                    <a:cubicBezTo>
                      <a:pt x="7870" y="6392"/>
                      <a:pt x="7144" y="6141"/>
                      <a:pt x="6743" y="5840"/>
                    </a:cubicBezTo>
                    <a:cubicBezTo>
                      <a:pt x="6793" y="5339"/>
                      <a:pt x="6642" y="4913"/>
                      <a:pt x="6542" y="4562"/>
                    </a:cubicBezTo>
                    <a:cubicBezTo>
                      <a:pt x="6342" y="3911"/>
                      <a:pt x="6041" y="3735"/>
                      <a:pt x="5690" y="3510"/>
                    </a:cubicBezTo>
                    <a:cubicBezTo>
                      <a:pt x="5740" y="2382"/>
                      <a:pt x="5966" y="1530"/>
                      <a:pt x="5013" y="803"/>
                    </a:cubicBezTo>
                    <a:cubicBezTo>
                      <a:pt x="4888" y="327"/>
                      <a:pt x="4713" y="76"/>
                      <a:pt x="3986" y="1"/>
                    </a:cubicBezTo>
                    <a:cubicBezTo>
                      <a:pt x="3983" y="1"/>
                      <a:pt x="3980" y="0"/>
                      <a:pt x="397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7765079" y="3410612"/>
                <a:ext cx="28233" cy="136597"/>
              </a:xfrm>
              <a:custGeom>
                <a:rect b="b" l="l" r="r" t="t"/>
                <a:pathLst>
                  <a:path extrusionOk="0" h="3885" w="803">
                    <a:moveTo>
                      <a:pt x="424" y="0"/>
                    </a:moveTo>
                    <a:cubicBezTo>
                      <a:pt x="336" y="0"/>
                      <a:pt x="249" y="22"/>
                      <a:pt x="176" y="74"/>
                    </a:cubicBezTo>
                    <a:cubicBezTo>
                      <a:pt x="75" y="150"/>
                      <a:pt x="0" y="250"/>
                      <a:pt x="0" y="375"/>
                    </a:cubicBezTo>
                    <a:cubicBezTo>
                      <a:pt x="0" y="501"/>
                      <a:pt x="50" y="626"/>
                      <a:pt x="100" y="701"/>
                    </a:cubicBezTo>
                    <a:cubicBezTo>
                      <a:pt x="176" y="877"/>
                      <a:pt x="251" y="1052"/>
                      <a:pt x="326" y="1227"/>
                    </a:cubicBezTo>
                    <a:cubicBezTo>
                      <a:pt x="420" y="1415"/>
                      <a:pt x="469" y="1580"/>
                      <a:pt x="619" y="1744"/>
                    </a:cubicBezTo>
                    <a:lnTo>
                      <a:pt x="619" y="1744"/>
                    </a:lnTo>
                    <a:cubicBezTo>
                      <a:pt x="548" y="2105"/>
                      <a:pt x="500" y="2444"/>
                      <a:pt x="451" y="2806"/>
                    </a:cubicBezTo>
                    <a:cubicBezTo>
                      <a:pt x="401" y="3182"/>
                      <a:pt x="351" y="3533"/>
                      <a:pt x="226" y="3884"/>
                    </a:cubicBezTo>
                    <a:cubicBezTo>
                      <a:pt x="426" y="3558"/>
                      <a:pt x="501" y="3207"/>
                      <a:pt x="577" y="2831"/>
                    </a:cubicBezTo>
                    <a:cubicBezTo>
                      <a:pt x="677" y="2481"/>
                      <a:pt x="727" y="2105"/>
                      <a:pt x="802" y="1729"/>
                    </a:cubicBezTo>
                    <a:lnTo>
                      <a:pt x="802" y="1704"/>
                    </a:lnTo>
                    <a:lnTo>
                      <a:pt x="777" y="1653"/>
                    </a:lnTo>
                    <a:cubicBezTo>
                      <a:pt x="652" y="1528"/>
                      <a:pt x="577" y="1353"/>
                      <a:pt x="476" y="1177"/>
                    </a:cubicBezTo>
                    <a:cubicBezTo>
                      <a:pt x="401" y="977"/>
                      <a:pt x="326" y="801"/>
                      <a:pt x="226" y="626"/>
                    </a:cubicBezTo>
                    <a:cubicBezTo>
                      <a:pt x="176" y="526"/>
                      <a:pt x="125" y="476"/>
                      <a:pt x="125" y="375"/>
                    </a:cubicBezTo>
                    <a:cubicBezTo>
                      <a:pt x="125" y="300"/>
                      <a:pt x="150" y="225"/>
                      <a:pt x="226" y="175"/>
                    </a:cubicBezTo>
                    <a:cubicBezTo>
                      <a:pt x="304" y="96"/>
                      <a:pt x="421" y="57"/>
                      <a:pt x="541" y="57"/>
                    </a:cubicBezTo>
                    <a:cubicBezTo>
                      <a:pt x="613" y="57"/>
                      <a:pt x="686" y="71"/>
                      <a:pt x="752" y="100"/>
                    </a:cubicBezTo>
                    <a:cubicBezTo>
                      <a:pt x="665" y="41"/>
                      <a:pt x="544" y="0"/>
                      <a:pt x="424"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7805583" y="3495101"/>
                <a:ext cx="20322" cy="78512"/>
              </a:xfrm>
              <a:custGeom>
                <a:rect b="b" l="l" r="r" t="t"/>
                <a:pathLst>
                  <a:path extrusionOk="0" h="2233" w="578">
                    <a:moveTo>
                      <a:pt x="480" y="1"/>
                    </a:moveTo>
                    <a:cubicBezTo>
                      <a:pt x="380" y="1"/>
                      <a:pt x="277" y="71"/>
                      <a:pt x="201" y="128"/>
                    </a:cubicBezTo>
                    <a:cubicBezTo>
                      <a:pt x="101" y="228"/>
                      <a:pt x="1" y="353"/>
                      <a:pt x="26" y="529"/>
                    </a:cubicBezTo>
                    <a:cubicBezTo>
                      <a:pt x="26" y="604"/>
                      <a:pt x="76" y="654"/>
                      <a:pt x="101" y="729"/>
                    </a:cubicBezTo>
                    <a:lnTo>
                      <a:pt x="176" y="905"/>
                    </a:lnTo>
                    <a:cubicBezTo>
                      <a:pt x="245" y="1018"/>
                      <a:pt x="292" y="1132"/>
                      <a:pt x="375" y="1245"/>
                    </a:cubicBezTo>
                    <a:lnTo>
                      <a:pt x="375" y="1245"/>
                    </a:lnTo>
                    <a:cubicBezTo>
                      <a:pt x="352" y="1414"/>
                      <a:pt x="351" y="1561"/>
                      <a:pt x="327" y="1732"/>
                    </a:cubicBezTo>
                    <a:cubicBezTo>
                      <a:pt x="302" y="1907"/>
                      <a:pt x="302" y="2083"/>
                      <a:pt x="227" y="2233"/>
                    </a:cubicBezTo>
                    <a:cubicBezTo>
                      <a:pt x="427" y="1932"/>
                      <a:pt x="427" y="1556"/>
                      <a:pt x="477" y="1255"/>
                    </a:cubicBezTo>
                    <a:lnTo>
                      <a:pt x="502" y="1230"/>
                    </a:lnTo>
                    <a:lnTo>
                      <a:pt x="477" y="1205"/>
                    </a:lnTo>
                    <a:cubicBezTo>
                      <a:pt x="402" y="1105"/>
                      <a:pt x="327" y="980"/>
                      <a:pt x="277" y="854"/>
                    </a:cubicBezTo>
                    <a:lnTo>
                      <a:pt x="176" y="679"/>
                    </a:lnTo>
                    <a:cubicBezTo>
                      <a:pt x="151" y="604"/>
                      <a:pt x="101" y="554"/>
                      <a:pt x="101" y="504"/>
                    </a:cubicBezTo>
                    <a:cubicBezTo>
                      <a:pt x="76" y="403"/>
                      <a:pt x="151" y="253"/>
                      <a:pt x="227" y="178"/>
                    </a:cubicBezTo>
                    <a:cubicBezTo>
                      <a:pt x="308" y="96"/>
                      <a:pt x="407" y="14"/>
                      <a:pt x="509" y="14"/>
                    </a:cubicBezTo>
                    <a:cubicBezTo>
                      <a:pt x="531" y="14"/>
                      <a:pt x="554" y="18"/>
                      <a:pt x="577" y="27"/>
                    </a:cubicBezTo>
                    <a:cubicBezTo>
                      <a:pt x="546" y="9"/>
                      <a:pt x="513" y="1"/>
                      <a:pt x="480"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7719230" y="3316629"/>
                <a:ext cx="50279" cy="215566"/>
              </a:xfrm>
              <a:custGeom>
                <a:rect b="b" l="l" r="r" t="t"/>
                <a:pathLst>
                  <a:path extrusionOk="0" h="6131" w="1430">
                    <a:moveTo>
                      <a:pt x="1112" y="0"/>
                    </a:moveTo>
                    <a:cubicBezTo>
                      <a:pt x="1047" y="0"/>
                      <a:pt x="984" y="19"/>
                      <a:pt x="928" y="66"/>
                    </a:cubicBezTo>
                    <a:cubicBezTo>
                      <a:pt x="778" y="191"/>
                      <a:pt x="728" y="392"/>
                      <a:pt x="703" y="567"/>
                    </a:cubicBezTo>
                    <a:lnTo>
                      <a:pt x="627" y="1570"/>
                    </a:lnTo>
                    <a:cubicBezTo>
                      <a:pt x="602" y="1895"/>
                      <a:pt x="577" y="2246"/>
                      <a:pt x="577" y="2572"/>
                    </a:cubicBezTo>
                    <a:cubicBezTo>
                      <a:pt x="577" y="2912"/>
                      <a:pt x="554" y="3228"/>
                      <a:pt x="621" y="3566"/>
                    </a:cubicBezTo>
                    <a:lnTo>
                      <a:pt x="621" y="3566"/>
                    </a:lnTo>
                    <a:cubicBezTo>
                      <a:pt x="450" y="3987"/>
                      <a:pt x="375" y="4407"/>
                      <a:pt x="277" y="4828"/>
                    </a:cubicBezTo>
                    <a:cubicBezTo>
                      <a:pt x="226" y="5053"/>
                      <a:pt x="176" y="5279"/>
                      <a:pt x="151" y="5504"/>
                    </a:cubicBezTo>
                    <a:cubicBezTo>
                      <a:pt x="101" y="5705"/>
                      <a:pt x="76" y="5930"/>
                      <a:pt x="1" y="6131"/>
                    </a:cubicBezTo>
                    <a:cubicBezTo>
                      <a:pt x="101" y="5930"/>
                      <a:pt x="151" y="5730"/>
                      <a:pt x="201" y="5504"/>
                    </a:cubicBezTo>
                    <a:lnTo>
                      <a:pt x="377" y="4853"/>
                    </a:lnTo>
                    <a:cubicBezTo>
                      <a:pt x="477" y="4427"/>
                      <a:pt x="602" y="4001"/>
                      <a:pt x="778" y="3600"/>
                    </a:cubicBezTo>
                    <a:lnTo>
                      <a:pt x="778" y="3575"/>
                    </a:lnTo>
                    <a:cubicBezTo>
                      <a:pt x="728" y="3249"/>
                      <a:pt x="753" y="2898"/>
                      <a:pt x="753" y="2572"/>
                    </a:cubicBezTo>
                    <a:lnTo>
                      <a:pt x="803" y="1570"/>
                    </a:lnTo>
                    <a:cubicBezTo>
                      <a:pt x="803" y="1244"/>
                      <a:pt x="853" y="918"/>
                      <a:pt x="853" y="567"/>
                    </a:cubicBezTo>
                    <a:cubicBezTo>
                      <a:pt x="853" y="417"/>
                      <a:pt x="878" y="241"/>
                      <a:pt x="978" y="141"/>
                    </a:cubicBezTo>
                    <a:cubicBezTo>
                      <a:pt x="1028" y="78"/>
                      <a:pt x="1104" y="53"/>
                      <a:pt x="1185" y="53"/>
                    </a:cubicBezTo>
                    <a:cubicBezTo>
                      <a:pt x="1267" y="53"/>
                      <a:pt x="1354" y="78"/>
                      <a:pt x="1429" y="116"/>
                    </a:cubicBezTo>
                    <a:cubicBezTo>
                      <a:pt x="1335" y="53"/>
                      <a:pt x="1221" y="0"/>
                      <a:pt x="1112"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674296" y="3521612"/>
                <a:ext cx="52916" cy="104882"/>
              </a:xfrm>
              <a:custGeom>
                <a:rect b="b" l="l" r="r" t="t"/>
                <a:pathLst>
                  <a:path extrusionOk="0" h="2983" w="1505">
                    <a:moveTo>
                      <a:pt x="1" y="0"/>
                    </a:moveTo>
                    <a:lnTo>
                      <a:pt x="1" y="0"/>
                    </a:lnTo>
                    <a:cubicBezTo>
                      <a:pt x="301" y="501"/>
                      <a:pt x="602" y="953"/>
                      <a:pt x="878" y="1429"/>
                    </a:cubicBezTo>
                    <a:cubicBezTo>
                      <a:pt x="1003" y="1679"/>
                      <a:pt x="1128" y="1930"/>
                      <a:pt x="1229" y="2181"/>
                    </a:cubicBezTo>
                    <a:cubicBezTo>
                      <a:pt x="1329" y="2431"/>
                      <a:pt x="1429" y="2707"/>
                      <a:pt x="1454" y="2983"/>
                    </a:cubicBezTo>
                    <a:cubicBezTo>
                      <a:pt x="1504" y="2707"/>
                      <a:pt x="1454" y="2406"/>
                      <a:pt x="1379" y="2131"/>
                    </a:cubicBezTo>
                    <a:cubicBezTo>
                      <a:pt x="1279" y="1855"/>
                      <a:pt x="1154" y="1604"/>
                      <a:pt x="1028" y="1354"/>
                    </a:cubicBezTo>
                    <a:cubicBezTo>
                      <a:pt x="753" y="852"/>
                      <a:pt x="427" y="401"/>
                      <a:pt x="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591459" y="3725153"/>
                <a:ext cx="230931" cy="202733"/>
              </a:xfrm>
              <a:custGeom>
                <a:rect b="b" l="l" r="r" t="t"/>
                <a:pathLst>
                  <a:path extrusionOk="0" h="5766" w="6568">
                    <a:moveTo>
                      <a:pt x="577" y="1"/>
                    </a:moveTo>
                    <a:lnTo>
                      <a:pt x="1" y="953"/>
                    </a:lnTo>
                    <a:cubicBezTo>
                      <a:pt x="778" y="5013"/>
                      <a:pt x="5815" y="5765"/>
                      <a:pt x="5815" y="5765"/>
                    </a:cubicBezTo>
                    <a:lnTo>
                      <a:pt x="6567" y="3560"/>
                    </a:lnTo>
                    <a:lnTo>
                      <a:pt x="5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096230" y="3716363"/>
                <a:ext cx="719092" cy="657422"/>
              </a:xfrm>
              <a:custGeom>
                <a:rect b="b" l="l" r="r" t="t"/>
                <a:pathLst>
                  <a:path extrusionOk="0" h="18698" w="20452">
                    <a:moveTo>
                      <a:pt x="326" y="0"/>
                    </a:moveTo>
                    <a:lnTo>
                      <a:pt x="326" y="0"/>
                    </a:lnTo>
                    <a:cubicBezTo>
                      <a:pt x="376" y="2531"/>
                      <a:pt x="1404" y="4286"/>
                      <a:pt x="326" y="7920"/>
                    </a:cubicBezTo>
                    <a:cubicBezTo>
                      <a:pt x="0" y="8998"/>
                      <a:pt x="151" y="13083"/>
                      <a:pt x="126" y="13860"/>
                    </a:cubicBezTo>
                    <a:cubicBezTo>
                      <a:pt x="126" y="14963"/>
                      <a:pt x="627" y="15815"/>
                      <a:pt x="627" y="15815"/>
                    </a:cubicBezTo>
                    <a:cubicBezTo>
                      <a:pt x="1128" y="16040"/>
                      <a:pt x="1630" y="15965"/>
                      <a:pt x="2081" y="16166"/>
                    </a:cubicBezTo>
                    <a:cubicBezTo>
                      <a:pt x="2507" y="16341"/>
                      <a:pt x="3033" y="16968"/>
                      <a:pt x="4487" y="17293"/>
                    </a:cubicBezTo>
                    <a:cubicBezTo>
                      <a:pt x="6391" y="17745"/>
                      <a:pt x="6567" y="17970"/>
                      <a:pt x="8246" y="18371"/>
                    </a:cubicBezTo>
                    <a:cubicBezTo>
                      <a:pt x="8833" y="18511"/>
                      <a:pt x="9776" y="18697"/>
                      <a:pt x="10680" y="18697"/>
                    </a:cubicBezTo>
                    <a:cubicBezTo>
                      <a:pt x="11553" y="18697"/>
                      <a:pt x="12389" y="18524"/>
                      <a:pt x="12833" y="17970"/>
                    </a:cubicBezTo>
                    <a:cubicBezTo>
                      <a:pt x="14512" y="15940"/>
                      <a:pt x="15489" y="14161"/>
                      <a:pt x="17194" y="11504"/>
                    </a:cubicBezTo>
                    <a:cubicBezTo>
                      <a:pt x="17695" y="10727"/>
                      <a:pt x="20452" y="6617"/>
                      <a:pt x="20351" y="5990"/>
                    </a:cubicBezTo>
                    <a:cubicBezTo>
                      <a:pt x="19023" y="5489"/>
                      <a:pt x="15264" y="3033"/>
                      <a:pt x="13885" y="978"/>
                    </a:cubicBezTo>
                    <a:cubicBezTo>
                      <a:pt x="13334" y="1128"/>
                      <a:pt x="12908" y="2206"/>
                      <a:pt x="12306" y="3133"/>
                    </a:cubicBezTo>
                    <a:cubicBezTo>
                      <a:pt x="11504" y="4411"/>
                      <a:pt x="11003" y="6642"/>
                      <a:pt x="10251" y="7193"/>
                    </a:cubicBezTo>
                    <a:cubicBezTo>
                      <a:pt x="9073" y="8070"/>
                      <a:pt x="8697" y="8747"/>
                      <a:pt x="8948" y="9148"/>
                    </a:cubicBezTo>
                    <a:cubicBezTo>
                      <a:pt x="8747" y="9048"/>
                      <a:pt x="8597" y="8973"/>
                      <a:pt x="8522" y="8897"/>
                    </a:cubicBezTo>
                    <a:cubicBezTo>
                      <a:pt x="8196" y="8547"/>
                      <a:pt x="6442" y="7694"/>
                      <a:pt x="6091" y="7343"/>
                    </a:cubicBezTo>
                    <a:cubicBezTo>
                      <a:pt x="5915" y="7168"/>
                      <a:pt x="1604" y="1003"/>
                      <a:pt x="1404" y="727"/>
                    </a:cubicBezTo>
                    <a:cubicBezTo>
                      <a:pt x="1379" y="652"/>
                      <a:pt x="978" y="376"/>
                      <a:pt x="502" y="100"/>
                    </a:cubicBezTo>
                    <a:cubicBezTo>
                      <a:pt x="452" y="50"/>
                      <a:pt x="401" y="25"/>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5779699" y="4367561"/>
                <a:ext cx="1693728" cy="117223"/>
              </a:xfrm>
              <a:custGeom>
                <a:rect b="b" l="l" r="r" t="t"/>
                <a:pathLst>
                  <a:path extrusionOk="0" h="3334" w="48172">
                    <a:moveTo>
                      <a:pt x="1" y="1"/>
                    </a:moveTo>
                    <a:lnTo>
                      <a:pt x="753" y="3334"/>
                    </a:lnTo>
                    <a:lnTo>
                      <a:pt x="47419" y="3334"/>
                    </a:lnTo>
                    <a:lnTo>
                      <a:pt x="481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5888976" y="4497106"/>
                <a:ext cx="1475173" cy="900622"/>
              </a:xfrm>
              <a:custGeom>
                <a:rect b="b" l="l" r="r" t="t"/>
                <a:pathLst>
                  <a:path extrusionOk="0" h="9675" w="41956">
                    <a:moveTo>
                      <a:pt x="0" y="1"/>
                    </a:moveTo>
                    <a:lnTo>
                      <a:pt x="752" y="9675"/>
                    </a:lnTo>
                    <a:lnTo>
                      <a:pt x="41204" y="9675"/>
                    </a:lnTo>
                    <a:lnTo>
                      <a:pt x="419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5806139" y="4480355"/>
                <a:ext cx="1640847" cy="33507"/>
              </a:xfrm>
              <a:custGeom>
                <a:rect b="b" l="l" r="r" t="t"/>
                <a:pathLst>
                  <a:path extrusionOk="0" h="953" w="46668">
                    <a:moveTo>
                      <a:pt x="1" y="1"/>
                    </a:moveTo>
                    <a:lnTo>
                      <a:pt x="1" y="953"/>
                    </a:lnTo>
                    <a:lnTo>
                      <a:pt x="46667" y="953"/>
                    </a:lnTo>
                    <a:lnTo>
                      <a:pt x="466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20"/>
            <p:cNvSpPr/>
            <p:nvPr/>
          </p:nvSpPr>
          <p:spPr>
            <a:xfrm>
              <a:off x="6705621" y="3922473"/>
              <a:ext cx="803573" cy="920147"/>
            </a:xfrm>
            <a:custGeom>
              <a:rect b="b" l="l" r="r" t="t"/>
              <a:pathLst>
                <a:path extrusionOk="0" h="69184" w="60419">
                  <a:moveTo>
                    <a:pt x="13170" y="0"/>
                  </a:moveTo>
                  <a:cubicBezTo>
                    <a:pt x="10249" y="4132"/>
                    <a:pt x="5432" y="8194"/>
                    <a:pt x="0" y="8194"/>
                  </a:cubicBezTo>
                  <a:lnTo>
                    <a:pt x="0" y="38963"/>
                  </a:lnTo>
                  <a:cubicBezTo>
                    <a:pt x="0" y="55648"/>
                    <a:pt x="13513" y="69184"/>
                    <a:pt x="30198" y="69184"/>
                  </a:cubicBezTo>
                  <a:cubicBezTo>
                    <a:pt x="46906" y="69184"/>
                    <a:pt x="60419" y="55648"/>
                    <a:pt x="60419" y="38963"/>
                  </a:cubicBezTo>
                  <a:lnTo>
                    <a:pt x="60419" y="8194"/>
                  </a:lnTo>
                  <a:cubicBezTo>
                    <a:pt x="54986" y="8194"/>
                    <a:pt x="50147" y="4132"/>
                    <a:pt x="47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20"/>
          <p:cNvSpPr txBox="1"/>
          <p:nvPr/>
        </p:nvSpPr>
        <p:spPr>
          <a:xfrm>
            <a:off x="591650" y="733650"/>
            <a:ext cx="5845500" cy="39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a:solidFill>
                  <a:schemeClr val="dk1"/>
                </a:solidFill>
                <a:latin typeface="Fira Sans Extra Condensed ExtraBold"/>
                <a:ea typeface="Fira Sans Extra Condensed ExtraBold"/>
                <a:cs typeface="Fira Sans Extra Condensed ExtraBold"/>
                <a:sym typeface="Fira Sans Extra Condensed ExtraBold"/>
              </a:rPr>
              <a:t>Advantages of Micro Targeting</a:t>
            </a:r>
            <a:br>
              <a:rPr b="1" lang="en" sz="2400">
                <a:solidFill>
                  <a:schemeClr val="dk1"/>
                </a:solidFill>
              </a:rPr>
            </a:br>
            <a:endParaRPr b="1" sz="2100">
              <a:latin typeface="Roboto"/>
              <a:ea typeface="Roboto"/>
              <a:cs typeface="Roboto"/>
              <a:sym typeface="Roboto"/>
            </a:endParaRPr>
          </a:p>
          <a:p>
            <a:pPr indent="-361950" lvl="0" marL="457200" rtl="0" algn="l">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More streamlined data management</a:t>
            </a:r>
            <a:endParaRPr sz="2100">
              <a:solidFill>
                <a:schemeClr val="dk1"/>
              </a:solidFill>
              <a:latin typeface="Roboto"/>
              <a:ea typeface="Roboto"/>
              <a:cs typeface="Roboto"/>
              <a:sym typeface="Roboto"/>
            </a:endParaRPr>
          </a:p>
          <a:p>
            <a:pPr indent="-361950" lvl="0" marL="457200" rtl="0" algn="l">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Ability to target voters according to their culture, age, likes, dislikes etc</a:t>
            </a:r>
            <a:endParaRPr sz="2100">
              <a:solidFill>
                <a:schemeClr val="dk1"/>
              </a:solidFill>
              <a:latin typeface="Roboto"/>
              <a:ea typeface="Roboto"/>
              <a:cs typeface="Roboto"/>
              <a:sym typeface="Roboto"/>
            </a:endParaRPr>
          </a:p>
          <a:p>
            <a:pPr indent="-361950" lvl="0" marL="457200" rtl="0" algn="l">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Helps identify appropriate messages for the target audience</a:t>
            </a:r>
            <a:endParaRPr sz="2100">
              <a:solidFill>
                <a:schemeClr val="dk1"/>
              </a:solidFill>
              <a:latin typeface="Roboto"/>
              <a:ea typeface="Roboto"/>
              <a:cs typeface="Roboto"/>
              <a:sym typeface="Roboto"/>
            </a:endParaRPr>
          </a:p>
          <a:p>
            <a:pPr indent="-361950" lvl="0" marL="457200" rtl="0" algn="l">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Helps to mobilize the voters (GOTV)</a:t>
            </a:r>
            <a:endParaRPr sz="2100">
              <a:solidFill>
                <a:schemeClr val="dk1"/>
              </a:solidFill>
              <a:latin typeface="Roboto"/>
              <a:ea typeface="Roboto"/>
              <a:cs typeface="Roboto"/>
              <a:sym typeface="Roboto"/>
            </a:endParaRPr>
          </a:p>
          <a:p>
            <a:pPr indent="-361950" lvl="0" marL="457200" rtl="0" algn="l">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The campaign can be tracked with mobile apps like Minivan</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424" name="Google Shape;424;p20"/>
          <p:cNvPicPr preferRelativeResize="0"/>
          <p:nvPr/>
        </p:nvPicPr>
        <p:blipFill>
          <a:blip r:embed="rId3">
            <a:alphaModFix/>
          </a:blip>
          <a:stretch>
            <a:fillRect/>
          </a:stretch>
        </p:blipFill>
        <p:spPr>
          <a:xfrm>
            <a:off x="7817925" y="4581125"/>
            <a:ext cx="379825" cy="41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28" name="Shape 428"/>
        <p:cNvGrpSpPr/>
        <p:nvPr/>
      </p:nvGrpSpPr>
      <p:grpSpPr>
        <a:xfrm>
          <a:off x="0" y="0"/>
          <a:ext cx="0" cy="0"/>
          <a:chOff x="0" y="0"/>
          <a:chExt cx="0" cy="0"/>
        </a:xfrm>
      </p:grpSpPr>
      <p:grpSp>
        <p:nvGrpSpPr>
          <p:cNvPr id="429" name="Google Shape;429;p21"/>
          <p:cNvGrpSpPr/>
          <p:nvPr/>
        </p:nvGrpSpPr>
        <p:grpSpPr>
          <a:xfrm>
            <a:off x="6765761" y="2912795"/>
            <a:ext cx="2073021" cy="2230571"/>
            <a:chOff x="4657748" y="369154"/>
            <a:chExt cx="4114771" cy="4774339"/>
          </a:xfrm>
        </p:grpSpPr>
        <p:grpSp>
          <p:nvGrpSpPr>
            <p:cNvPr id="430" name="Google Shape;430;p21"/>
            <p:cNvGrpSpPr/>
            <p:nvPr/>
          </p:nvGrpSpPr>
          <p:grpSpPr>
            <a:xfrm flipH="1">
              <a:off x="4657748" y="369154"/>
              <a:ext cx="4114771" cy="4774339"/>
              <a:chOff x="5779699" y="2974452"/>
              <a:chExt cx="2088504" cy="2423276"/>
            </a:xfrm>
          </p:grpSpPr>
          <p:sp>
            <p:nvSpPr>
              <p:cNvPr id="431" name="Google Shape;431;p21"/>
              <p:cNvSpPr/>
              <p:nvPr/>
            </p:nvSpPr>
            <p:spPr>
              <a:xfrm>
                <a:off x="5980603" y="3516302"/>
                <a:ext cx="1169211" cy="1175575"/>
              </a:xfrm>
              <a:custGeom>
                <a:rect b="b" l="l" r="r" t="t"/>
                <a:pathLst>
                  <a:path extrusionOk="0" h="33435" w="33254">
                    <a:moveTo>
                      <a:pt x="14287" y="1"/>
                    </a:moveTo>
                    <a:cubicBezTo>
                      <a:pt x="13986" y="302"/>
                      <a:pt x="12983" y="1981"/>
                      <a:pt x="12557" y="2407"/>
                    </a:cubicBezTo>
                    <a:cubicBezTo>
                      <a:pt x="12257" y="2733"/>
                      <a:pt x="6517" y="5414"/>
                      <a:pt x="3710" y="7043"/>
                    </a:cubicBezTo>
                    <a:cubicBezTo>
                      <a:pt x="2833" y="7545"/>
                      <a:pt x="2257" y="7971"/>
                      <a:pt x="2206" y="8171"/>
                    </a:cubicBezTo>
                    <a:cubicBezTo>
                      <a:pt x="1981" y="9174"/>
                      <a:pt x="377" y="20602"/>
                      <a:pt x="277" y="21430"/>
                    </a:cubicBezTo>
                    <a:cubicBezTo>
                      <a:pt x="1" y="21906"/>
                      <a:pt x="126" y="30803"/>
                      <a:pt x="577" y="31354"/>
                    </a:cubicBezTo>
                    <a:cubicBezTo>
                      <a:pt x="3209" y="32983"/>
                      <a:pt x="6618" y="33410"/>
                      <a:pt x="12833" y="33435"/>
                    </a:cubicBezTo>
                    <a:lnTo>
                      <a:pt x="29525" y="33435"/>
                    </a:lnTo>
                    <a:cubicBezTo>
                      <a:pt x="29533" y="33435"/>
                      <a:pt x="29541" y="33435"/>
                      <a:pt x="29549" y="33435"/>
                    </a:cubicBezTo>
                    <a:cubicBezTo>
                      <a:pt x="33253" y="33435"/>
                      <a:pt x="31857" y="21944"/>
                      <a:pt x="32583" y="16342"/>
                    </a:cubicBezTo>
                    <a:cubicBezTo>
                      <a:pt x="32608" y="16267"/>
                      <a:pt x="32758" y="6141"/>
                      <a:pt x="32683" y="6116"/>
                    </a:cubicBezTo>
                    <a:cubicBezTo>
                      <a:pt x="32282" y="5866"/>
                      <a:pt x="31856" y="5615"/>
                      <a:pt x="31680" y="5490"/>
                    </a:cubicBezTo>
                    <a:cubicBezTo>
                      <a:pt x="31054" y="5038"/>
                      <a:pt x="25390" y="3434"/>
                      <a:pt x="25064" y="3309"/>
                    </a:cubicBezTo>
                    <a:cubicBezTo>
                      <a:pt x="25059" y="3309"/>
                      <a:pt x="25055" y="3309"/>
                      <a:pt x="25050" y="3309"/>
                    </a:cubicBezTo>
                    <a:cubicBezTo>
                      <a:pt x="24541" y="3309"/>
                      <a:pt x="23382" y="1952"/>
                      <a:pt x="23134" y="1580"/>
                    </a:cubicBezTo>
                    <a:cubicBezTo>
                      <a:pt x="23109" y="1655"/>
                      <a:pt x="22006" y="4136"/>
                      <a:pt x="21605" y="4663"/>
                    </a:cubicBezTo>
                    <a:cubicBezTo>
                      <a:pt x="21107" y="5321"/>
                      <a:pt x="20529" y="5575"/>
                      <a:pt x="19934" y="5575"/>
                    </a:cubicBezTo>
                    <a:cubicBezTo>
                      <a:pt x="18016" y="5575"/>
                      <a:pt x="15914" y="2937"/>
                      <a:pt x="15665" y="2708"/>
                    </a:cubicBezTo>
                    <a:cubicBezTo>
                      <a:pt x="15289" y="2357"/>
                      <a:pt x="14362" y="251"/>
                      <a:pt x="14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1"/>
              <p:cNvSpPr/>
              <p:nvPr/>
            </p:nvSpPr>
            <p:spPr>
              <a:xfrm>
                <a:off x="6443801" y="3466094"/>
                <a:ext cx="410423" cy="311166"/>
              </a:xfrm>
              <a:custGeom>
                <a:rect b="b" l="l" r="r" t="t"/>
                <a:pathLst>
                  <a:path extrusionOk="0" h="8850" w="11673">
                    <a:moveTo>
                      <a:pt x="1338" y="0"/>
                    </a:moveTo>
                    <a:cubicBezTo>
                      <a:pt x="1338" y="0"/>
                      <a:pt x="1489" y="3233"/>
                      <a:pt x="611" y="4888"/>
                    </a:cubicBezTo>
                    <a:cubicBezTo>
                      <a:pt x="0" y="6020"/>
                      <a:pt x="9781" y="8850"/>
                      <a:pt x="11416" y="8850"/>
                    </a:cubicBezTo>
                    <a:cubicBezTo>
                      <a:pt x="11591" y="8850"/>
                      <a:pt x="11673" y="8817"/>
                      <a:pt x="11639" y="8747"/>
                    </a:cubicBezTo>
                    <a:cubicBezTo>
                      <a:pt x="11263" y="8020"/>
                      <a:pt x="10185" y="4336"/>
                      <a:pt x="9910" y="3208"/>
                    </a:cubicBezTo>
                    <a:cubicBezTo>
                      <a:pt x="9634" y="2080"/>
                      <a:pt x="9810" y="852"/>
                      <a:pt x="9810" y="852"/>
                    </a:cubicBezTo>
                    <a:lnTo>
                      <a:pt x="1338" y="0"/>
                    </a:ln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6465284" y="3420281"/>
                <a:ext cx="356909" cy="207128"/>
              </a:xfrm>
              <a:custGeom>
                <a:rect b="b" l="l" r="r" t="t"/>
                <a:pathLst>
                  <a:path extrusionOk="0" h="5891" w="10151">
                    <a:moveTo>
                      <a:pt x="10151" y="0"/>
                    </a:moveTo>
                    <a:lnTo>
                      <a:pt x="10151" y="0"/>
                    </a:lnTo>
                    <a:cubicBezTo>
                      <a:pt x="8558" y="3239"/>
                      <a:pt x="6832" y="4289"/>
                      <a:pt x="5263" y="4289"/>
                    </a:cubicBezTo>
                    <a:cubicBezTo>
                      <a:pt x="2364" y="4289"/>
                      <a:pt x="1" y="702"/>
                      <a:pt x="0" y="702"/>
                    </a:cubicBezTo>
                    <a:lnTo>
                      <a:pt x="0" y="702"/>
                    </a:lnTo>
                    <a:cubicBezTo>
                      <a:pt x="1" y="702"/>
                      <a:pt x="2126" y="5891"/>
                      <a:pt x="5615" y="5891"/>
                    </a:cubicBezTo>
                    <a:cubicBezTo>
                      <a:pt x="5640" y="5891"/>
                      <a:pt x="5665" y="5890"/>
                      <a:pt x="5690" y="5890"/>
                    </a:cubicBezTo>
                    <a:cubicBezTo>
                      <a:pt x="9223" y="5840"/>
                      <a:pt x="10151" y="1"/>
                      <a:pt x="1015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6325031" y="2975260"/>
                <a:ext cx="578241" cy="641600"/>
              </a:xfrm>
              <a:custGeom>
                <a:rect b="b" l="l" r="r" t="t"/>
                <a:pathLst>
                  <a:path extrusionOk="0" h="18248" w="16446">
                    <a:moveTo>
                      <a:pt x="9328" y="0"/>
                    </a:moveTo>
                    <a:cubicBezTo>
                      <a:pt x="1583" y="251"/>
                      <a:pt x="2937" y="8096"/>
                      <a:pt x="2937" y="8096"/>
                    </a:cubicBezTo>
                    <a:cubicBezTo>
                      <a:pt x="1" y="8608"/>
                      <a:pt x="2567" y="13497"/>
                      <a:pt x="3829" y="13497"/>
                    </a:cubicBezTo>
                    <a:cubicBezTo>
                      <a:pt x="3924" y="13497"/>
                      <a:pt x="4012" y="13469"/>
                      <a:pt x="4090" y="13409"/>
                    </a:cubicBezTo>
                    <a:cubicBezTo>
                      <a:pt x="4537" y="14352"/>
                      <a:pt x="6090" y="18247"/>
                      <a:pt x="9555" y="18247"/>
                    </a:cubicBezTo>
                    <a:cubicBezTo>
                      <a:pt x="9587" y="18247"/>
                      <a:pt x="9620" y="18247"/>
                      <a:pt x="9654" y="18246"/>
                    </a:cubicBezTo>
                    <a:cubicBezTo>
                      <a:pt x="13162" y="18196"/>
                      <a:pt x="14340" y="13384"/>
                      <a:pt x="14641" y="12356"/>
                    </a:cubicBezTo>
                    <a:cubicBezTo>
                      <a:pt x="15582" y="11556"/>
                      <a:pt x="16258" y="7820"/>
                      <a:pt x="15032" y="7820"/>
                    </a:cubicBezTo>
                    <a:cubicBezTo>
                      <a:pt x="14952" y="7820"/>
                      <a:pt x="14863" y="7836"/>
                      <a:pt x="14766" y="7870"/>
                    </a:cubicBezTo>
                    <a:cubicBezTo>
                      <a:pt x="16446" y="75"/>
                      <a:pt x="9328" y="0"/>
                      <a:pt x="932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6451185" y="3633526"/>
                <a:ext cx="468823" cy="737586"/>
              </a:xfrm>
              <a:custGeom>
                <a:rect b="b" l="l" r="r" t="t"/>
                <a:pathLst>
                  <a:path extrusionOk="0" h="20978" w="13334">
                    <a:moveTo>
                      <a:pt x="10151" y="0"/>
                    </a:moveTo>
                    <a:lnTo>
                      <a:pt x="10151" y="0"/>
                    </a:lnTo>
                    <a:cubicBezTo>
                      <a:pt x="8305" y="1412"/>
                      <a:pt x="2336" y="1506"/>
                      <a:pt x="777" y="1506"/>
                    </a:cubicBezTo>
                    <a:cubicBezTo>
                      <a:pt x="537" y="1506"/>
                      <a:pt x="402" y="1504"/>
                      <a:pt x="401" y="1504"/>
                    </a:cubicBezTo>
                    <a:lnTo>
                      <a:pt x="401" y="1504"/>
                    </a:lnTo>
                    <a:cubicBezTo>
                      <a:pt x="0" y="6842"/>
                      <a:pt x="9825" y="20978"/>
                      <a:pt x="9825" y="20978"/>
                    </a:cubicBezTo>
                    <a:cubicBezTo>
                      <a:pt x="13334" y="13985"/>
                      <a:pt x="10151" y="1"/>
                      <a:pt x="101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6446790" y="3508391"/>
                <a:ext cx="209765" cy="312080"/>
              </a:xfrm>
              <a:custGeom>
                <a:rect b="b" l="l" r="r" t="t"/>
                <a:pathLst>
                  <a:path extrusionOk="0" h="8876" w="5966">
                    <a:moveTo>
                      <a:pt x="953" y="0"/>
                    </a:moveTo>
                    <a:cubicBezTo>
                      <a:pt x="0" y="2231"/>
                      <a:pt x="2156" y="8873"/>
                      <a:pt x="2156" y="8873"/>
                    </a:cubicBezTo>
                    <a:cubicBezTo>
                      <a:pt x="2185" y="8874"/>
                      <a:pt x="2214" y="8875"/>
                      <a:pt x="2243" y="8875"/>
                    </a:cubicBezTo>
                    <a:cubicBezTo>
                      <a:pt x="4189" y="8875"/>
                      <a:pt x="5965" y="4787"/>
                      <a:pt x="5965" y="4787"/>
                    </a:cubicBezTo>
                    <a:cubicBezTo>
                      <a:pt x="1780" y="2883"/>
                      <a:pt x="953" y="1"/>
                      <a:pt x="9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6712037" y="3557721"/>
                <a:ext cx="109277" cy="206249"/>
              </a:xfrm>
              <a:custGeom>
                <a:rect b="b" l="l" r="r" t="t"/>
                <a:pathLst>
                  <a:path extrusionOk="0" h="5866" w="3108">
                    <a:moveTo>
                      <a:pt x="2256" y="1"/>
                    </a:moveTo>
                    <a:cubicBezTo>
                      <a:pt x="2256" y="1"/>
                      <a:pt x="1679" y="2031"/>
                      <a:pt x="0" y="2983"/>
                    </a:cubicBezTo>
                    <a:cubicBezTo>
                      <a:pt x="0" y="2983"/>
                      <a:pt x="1504" y="3459"/>
                      <a:pt x="2356" y="5865"/>
                    </a:cubicBezTo>
                    <a:cubicBezTo>
                      <a:pt x="2356" y="5865"/>
                      <a:pt x="3108" y="3334"/>
                      <a:pt x="2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6629200" y="3655536"/>
                <a:ext cx="137476" cy="96971"/>
              </a:xfrm>
              <a:custGeom>
                <a:rect b="b" l="l" r="r" t="t"/>
                <a:pathLst>
                  <a:path extrusionOk="0" h="2758" w="3910">
                    <a:moveTo>
                      <a:pt x="2582" y="1"/>
                    </a:moveTo>
                    <a:lnTo>
                      <a:pt x="602" y="452"/>
                    </a:lnTo>
                    <a:cubicBezTo>
                      <a:pt x="0" y="1154"/>
                      <a:pt x="602" y="2407"/>
                      <a:pt x="1053" y="2682"/>
                    </a:cubicBezTo>
                    <a:cubicBezTo>
                      <a:pt x="1140" y="2736"/>
                      <a:pt x="1266" y="2757"/>
                      <a:pt x="1413" y="2757"/>
                    </a:cubicBezTo>
                    <a:cubicBezTo>
                      <a:pt x="2028" y="2757"/>
                      <a:pt x="3008" y="2382"/>
                      <a:pt x="3008" y="2382"/>
                    </a:cubicBezTo>
                    <a:cubicBezTo>
                      <a:pt x="3910" y="377"/>
                      <a:pt x="2582" y="1"/>
                      <a:pt x="25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6599243" y="3739252"/>
                <a:ext cx="315491" cy="682983"/>
              </a:xfrm>
              <a:custGeom>
                <a:rect b="b" l="l" r="r" t="t"/>
                <a:pathLst>
                  <a:path extrusionOk="0" h="19425" w="8973">
                    <a:moveTo>
                      <a:pt x="3860" y="1"/>
                    </a:moveTo>
                    <a:lnTo>
                      <a:pt x="1905" y="301"/>
                    </a:lnTo>
                    <a:cubicBezTo>
                      <a:pt x="401" y="3384"/>
                      <a:pt x="0" y="10577"/>
                      <a:pt x="0" y="10577"/>
                    </a:cubicBezTo>
                    <a:lnTo>
                      <a:pt x="5514" y="19424"/>
                    </a:lnTo>
                    <a:lnTo>
                      <a:pt x="6065" y="18372"/>
                    </a:lnTo>
                    <a:cubicBezTo>
                      <a:pt x="8973" y="13008"/>
                      <a:pt x="3860" y="1"/>
                      <a:pt x="38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6345423" y="3507512"/>
                <a:ext cx="447692" cy="914723"/>
              </a:xfrm>
              <a:custGeom>
                <a:rect b="b" l="l" r="r" t="t"/>
                <a:pathLst>
                  <a:path extrusionOk="0" h="26016" w="12733">
                    <a:moveTo>
                      <a:pt x="3836" y="0"/>
                    </a:moveTo>
                    <a:cubicBezTo>
                      <a:pt x="3835" y="1"/>
                      <a:pt x="2582" y="2181"/>
                      <a:pt x="1254" y="3309"/>
                    </a:cubicBezTo>
                    <a:cubicBezTo>
                      <a:pt x="1254" y="3309"/>
                      <a:pt x="277" y="5990"/>
                      <a:pt x="402" y="6090"/>
                    </a:cubicBezTo>
                    <a:cubicBezTo>
                      <a:pt x="527" y="6166"/>
                      <a:pt x="1856" y="6817"/>
                      <a:pt x="1856" y="6817"/>
                    </a:cubicBezTo>
                    <a:lnTo>
                      <a:pt x="1" y="8847"/>
                    </a:lnTo>
                    <a:lnTo>
                      <a:pt x="12733" y="26015"/>
                    </a:lnTo>
                    <a:cubicBezTo>
                      <a:pt x="12733" y="26015"/>
                      <a:pt x="9951" y="15289"/>
                      <a:pt x="6492" y="8722"/>
                    </a:cubicBezTo>
                    <a:cubicBezTo>
                      <a:pt x="3435" y="2883"/>
                      <a:pt x="3835" y="1"/>
                      <a:pt x="38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6786049" y="3557721"/>
                <a:ext cx="200939" cy="900623"/>
              </a:xfrm>
              <a:custGeom>
                <a:rect b="b" l="l" r="r" t="t"/>
                <a:pathLst>
                  <a:path extrusionOk="0" h="25615" w="5715">
                    <a:moveTo>
                      <a:pt x="151" y="1"/>
                    </a:moveTo>
                    <a:lnTo>
                      <a:pt x="151" y="1"/>
                    </a:lnTo>
                    <a:cubicBezTo>
                      <a:pt x="2456" y="11755"/>
                      <a:pt x="0" y="25615"/>
                      <a:pt x="0" y="25615"/>
                    </a:cubicBezTo>
                    <a:cubicBezTo>
                      <a:pt x="3208" y="20753"/>
                      <a:pt x="5715" y="6517"/>
                      <a:pt x="5715" y="6517"/>
                    </a:cubicBezTo>
                    <a:cubicBezTo>
                      <a:pt x="4762" y="6141"/>
                      <a:pt x="3885" y="5239"/>
                      <a:pt x="3885" y="5239"/>
                    </a:cubicBezTo>
                    <a:cubicBezTo>
                      <a:pt x="4086" y="5164"/>
                      <a:pt x="4436" y="4387"/>
                      <a:pt x="4436" y="4387"/>
                    </a:cubicBezTo>
                    <a:cubicBezTo>
                      <a:pt x="3083" y="3334"/>
                      <a:pt x="151" y="1"/>
                      <a:pt x="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6429175" y="4099677"/>
                <a:ext cx="212402" cy="325371"/>
              </a:xfrm>
              <a:custGeom>
                <a:rect b="b" l="l" r="r" t="t"/>
                <a:pathLst>
                  <a:path extrusionOk="0" h="9254" w="6041">
                    <a:moveTo>
                      <a:pt x="1629" y="0"/>
                    </a:moveTo>
                    <a:cubicBezTo>
                      <a:pt x="1629" y="1"/>
                      <a:pt x="0" y="5790"/>
                      <a:pt x="4912" y="9249"/>
                    </a:cubicBezTo>
                    <a:cubicBezTo>
                      <a:pt x="4916" y="9252"/>
                      <a:pt x="4917" y="9253"/>
                      <a:pt x="4917" y="9253"/>
                    </a:cubicBezTo>
                    <a:cubicBezTo>
                      <a:pt x="4919" y="9253"/>
                      <a:pt x="4862" y="9185"/>
                      <a:pt x="4862" y="9098"/>
                    </a:cubicBezTo>
                    <a:cubicBezTo>
                      <a:pt x="4912" y="8422"/>
                      <a:pt x="6040" y="3660"/>
                      <a:pt x="1629" y="0"/>
                    </a:cubicBezTo>
                    <a:close/>
                  </a:path>
                </a:pathLst>
              </a:custGeom>
              <a:solidFill>
                <a:srgbClr val="3844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6465284" y="4101435"/>
                <a:ext cx="160400" cy="280260"/>
              </a:xfrm>
              <a:custGeom>
                <a:rect b="b" l="l" r="r" t="t"/>
                <a:pathLst>
                  <a:path extrusionOk="0" h="7971" w="4562">
                    <a:moveTo>
                      <a:pt x="752" y="1"/>
                    </a:moveTo>
                    <a:lnTo>
                      <a:pt x="0" y="527"/>
                    </a:lnTo>
                    <a:lnTo>
                      <a:pt x="1479" y="7971"/>
                    </a:lnTo>
                    <a:cubicBezTo>
                      <a:pt x="3534" y="7169"/>
                      <a:pt x="4562" y="5790"/>
                      <a:pt x="4562" y="5790"/>
                    </a:cubicBezTo>
                    <a:cubicBezTo>
                      <a:pt x="3635" y="2306"/>
                      <a:pt x="853" y="51"/>
                      <a:pt x="7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6614222" y="3677581"/>
                <a:ext cx="141027" cy="151610"/>
              </a:xfrm>
              <a:custGeom>
                <a:rect b="b" l="l" r="r" t="t"/>
                <a:pathLst>
                  <a:path extrusionOk="0" h="4312" w="4011">
                    <a:moveTo>
                      <a:pt x="2005" y="0"/>
                    </a:moveTo>
                    <a:cubicBezTo>
                      <a:pt x="952" y="0"/>
                      <a:pt x="100" y="1078"/>
                      <a:pt x="25" y="2131"/>
                    </a:cubicBezTo>
                    <a:cubicBezTo>
                      <a:pt x="0" y="2206"/>
                      <a:pt x="0" y="2256"/>
                      <a:pt x="0" y="2306"/>
                    </a:cubicBezTo>
                    <a:cubicBezTo>
                      <a:pt x="0" y="2356"/>
                      <a:pt x="0" y="2406"/>
                      <a:pt x="0" y="2431"/>
                    </a:cubicBezTo>
                    <a:cubicBezTo>
                      <a:pt x="50" y="2958"/>
                      <a:pt x="276" y="3409"/>
                      <a:pt x="627" y="3760"/>
                    </a:cubicBezTo>
                    <a:cubicBezTo>
                      <a:pt x="852" y="3985"/>
                      <a:pt x="1128" y="4136"/>
                      <a:pt x="1429" y="4236"/>
                    </a:cubicBezTo>
                    <a:cubicBezTo>
                      <a:pt x="1454" y="4236"/>
                      <a:pt x="1504" y="4261"/>
                      <a:pt x="1529" y="4261"/>
                    </a:cubicBezTo>
                    <a:cubicBezTo>
                      <a:pt x="1679" y="4311"/>
                      <a:pt x="1830" y="4311"/>
                      <a:pt x="2005" y="4311"/>
                    </a:cubicBezTo>
                    <a:cubicBezTo>
                      <a:pt x="2181" y="4311"/>
                      <a:pt x="2331" y="4311"/>
                      <a:pt x="2506" y="4261"/>
                    </a:cubicBezTo>
                    <a:cubicBezTo>
                      <a:pt x="2531" y="4261"/>
                      <a:pt x="2556" y="4236"/>
                      <a:pt x="2582" y="4236"/>
                    </a:cubicBezTo>
                    <a:cubicBezTo>
                      <a:pt x="2907" y="4136"/>
                      <a:pt x="3183" y="3985"/>
                      <a:pt x="3409" y="3760"/>
                    </a:cubicBezTo>
                    <a:cubicBezTo>
                      <a:pt x="3760" y="3409"/>
                      <a:pt x="3985" y="2958"/>
                      <a:pt x="4010" y="2431"/>
                    </a:cubicBezTo>
                    <a:cubicBezTo>
                      <a:pt x="4010" y="2406"/>
                      <a:pt x="4010" y="2356"/>
                      <a:pt x="4010" y="2306"/>
                    </a:cubicBezTo>
                    <a:cubicBezTo>
                      <a:pt x="4010" y="2256"/>
                      <a:pt x="4010" y="2206"/>
                      <a:pt x="4010" y="2131"/>
                    </a:cubicBezTo>
                    <a:cubicBezTo>
                      <a:pt x="3910" y="1078"/>
                      <a:pt x="3058" y="0"/>
                      <a:pt x="2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6635353" y="3808869"/>
                <a:ext cx="98729" cy="18564"/>
              </a:xfrm>
              <a:custGeom>
                <a:rect b="b" l="l" r="r" t="t"/>
                <a:pathLst>
                  <a:path extrusionOk="0" h="528" w="2808">
                    <a:moveTo>
                      <a:pt x="1" y="1"/>
                    </a:moveTo>
                    <a:lnTo>
                      <a:pt x="151" y="527"/>
                    </a:lnTo>
                    <a:lnTo>
                      <a:pt x="2657" y="527"/>
                    </a:lnTo>
                    <a:lnTo>
                      <a:pt x="28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6614222" y="3752472"/>
                <a:ext cx="141027" cy="10618"/>
              </a:xfrm>
              <a:custGeom>
                <a:rect b="b" l="l" r="r" t="t"/>
                <a:pathLst>
                  <a:path extrusionOk="0" h="302" w="4011">
                    <a:moveTo>
                      <a:pt x="25" y="1"/>
                    </a:moveTo>
                    <a:cubicBezTo>
                      <a:pt x="0" y="76"/>
                      <a:pt x="0" y="126"/>
                      <a:pt x="0" y="176"/>
                    </a:cubicBezTo>
                    <a:cubicBezTo>
                      <a:pt x="0" y="226"/>
                      <a:pt x="0" y="276"/>
                      <a:pt x="0" y="301"/>
                    </a:cubicBezTo>
                    <a:lnTo>
                      <a:pt x="4010" y="301"/>
                    </a:lnTo>
                    <a:cubicBezTo>
                      <a:pt x="4010" y="276"/>
                      <a:pt x="4010" y="226"/>
                      <a:pt x="4010" y="176"/>
                    </a:cubicBezTo>
                    <a:cubicBezTo>
                      <a:pt x="4010" y="126"/>
                      <a:pt x="4010" y="76"/>
                      <a:pt x="4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6640627" y="3826484"/>
                <a:ext cx="88181" cy="251183"/>
              </a:xfrm>
              <a:custGeom>
                <a:rect b="b" l="l" r="r" t="t"/>
                <a:pathLst>
                  <a:path extrusionOk="0" h="7144" w="2508">
                    <a:moveTo>
                      <a:pt x="1" y="1"/>
                    </a:moveTo>
                    <a:lnTo>
                      <a:pt x="302" y="6818"/>
                    </a:lnTo>
                    <a:cubicBezTo>
                      <a:pt x="327" y="6993"/>
                      <a:pt x="427" y="7144"/>
                      <a:pt x="552" y="7144"/>
                    </a:cubicBezTo>
                    <a:lnTo>
                      <a:pt x="1956" y="7144"/>
                    </a:lnTo>
                    <a:cubicBezTo>
                      <a:pt x="2081" y="7144"/>
                      <a:pt x="2206" y="6993"/>
                      <a:pt x="2206" y="6818"/>
                    </a:cubicBezTo>
                    <a:lnTo>
                      <a:pt x="25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6653847" y="4064412"/>
                <a:ext cx="61741" cy="82872"/>
              </a:xfrm>
              <a:custGeom>
                <a:rect b="b" l="l" r="r" t="t"/>
                <a:pathLst>
                  <a:path extrusionOk="0" h="2357" w="1756">
                    <a:moveTo>
                      <a:pt x="277" y="1"/>
                    </a:moveTo>
                    <a:cubicBezTo>
                      <a:pt x="126" y="1"/>
                      <a:pt x="1" y="176"/>
                      <a:pt x="26" y="377"/>
                    </a:cubicBezTo>
                    <a:lnTo>
                      <a:pt x="126" y="2031"/>
                    </a:lnTo>
                    <a:cubicBezTo>
                      <a:pt x="126" y="2206"/>
                      <a:pt x="252" y="2357"/>
                      <a:pt x="377" y="2357"/>
                    </a:cubicBezTo>
                    <a:lnTo>
                      <a:pt x="1379" y="2357"/>
                    </a:lnTo>
                    <a:cubicBezTo>
                      <a:pt x="1530" y="2357"/>
                      <a:pt x="1630" y="2206"/>
                      <a:pt x="1630" y="2031"/>
                    </a:cubicBezTo>
                    <a:lnTo>
                      <a:pt x="1755" y="377"/>
                    </a:lnTo>
                    <a:cubicBezTo>
                      <a:pt x="1755" y="176"/>
                      <a:pt x="1655" y="1"/>
                      <a:pt x="1505" y="1"/>
                    </a:cubicBez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6676771" y="4146370"/>
                <a:ext cx="15892" cy="27354"/>
              </a:xfrm>
              <a:custGeom>
                <a:rect b="b" l="l" r="r" t="t"/>
                <a:pathLst>
                  <a:path extrusionOk="0" h="778" w="452">
                    <a:moveTo>
                      <a:pt x="1" y="1"/>
                    </a:moveTo>
                    <a:lnTo>
                      <a:pt x="1" y="552"/>
                    </a:lnTo>
                    <a:cubicBezTo>
                      <a:pt x="1" y="677"/>
                      <a:pt x="101" y="778"/>
                      <a:pt x="226" y="778"/>
                    </a:cubicBezTo>
                    <a:cubicBezTo>
                      <a:pt x="351" y="778"/>
                      <a:pt x="452" y="677"/>
                      <a:pt x="452" y="552"/>
                    </a:cubicBezTo>
                    <a:lnTo>
                      <a:pt x="452" y="1"/>
                    </a:lnTo>
                    <a:close/>
                  </a:path>
                </a:pathLst>
              </a:custGeom>
              <a:solidFill>
                <a:srgbClr val="191C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6466620" y="3897683"/>
                <a:ext cx="324738" cy="347064"/>
              </a:xfrm>
              <a:custGeom>
                <a:rect b="b" l="l" r="r" t="t"/>
                <a:pathLst>
                  <a:path extrusionOk="0" h="9871" w="9236">
                    <a:moveTo>
                      <a:pt x="6881" y="1"/>
                    </a:moveTo>
                    <a:cubicBezTo>
                      <a:pt x="5481" y="1"/>
                      <a:pt x="3728" y="1207"/>
                      <a:pt x="3020" y="2512"/>
                    </a:cubicBezTo>
                    <a:cubicBezTo>
                      <a:pt x="1892" y="4618"/>
                      <a:pt x="815" y="5796"/>
                      <a:pt x="815" y="5796"/>
                    </a:cubicBezTo>
                    <a:cubicBezTo>
                      <a:pt x="0" y="7703"/>
                      <a:pt x="2037" y="9871"/>
                      <a:pt x="2353" y="9871"/>
                    </a:cubicBezTo>
                    <a:cubicBezTo>
                      <a:pt x="2378" y="9871"/>
                      <a:pt x="2392" y="9858"/>
                      <a:pt x="2394" y="9831"/>
                    </a:cubicBezTo>
                    <a:cubicBezTo>
                      <a:pt x="2419" y="9480"/>
                      <a:pt x="4524" y="9304"/>
                      <a:pt x="5577" y="8803"/>
                    </a:cubicBezTo>
                    <a:cubicBezTo>
                      <a:pt x="6604" y="8327"/>
                      <a:pt x="7356" y="6773"/>
                      <a:pt x="7356" y="6773"/>
                    </a:cubicBezTo>
                    <a:cubicBezTo>
                      <a:pt x="7356" y="6773"/>
                      <a:pt x="8434" y="6748"/>
                      <a:pt x="8709" y="6297"/>
                    </a:cubicBezTo>
                    <a:cubicBezTo>
                      <a:pt x="8985" y="5846"/>
                      <a:pt x="8785" y="5269"/>
                      <a:pt x="8785" y="5269"/>
                    </a:cubicBezTo>
                    <a:cubicBezTo>
                      <a:pt x="9110" y="4442"/>
                      <a:pt x="8785" y="3615"/>
                      <a:pt x="8785" y="3615"/>
                    </a:cubicBezTo>
                    <a:cubicBezTo>
                      <a:pt x="9236" y="2963"/>
                      <a:pt x="8734" y="1886"/>
                      <a:pt x="8734" y="1886"/>
                    </a:cubicBezTo>
                    <a:lnTo>
                      <a:pt x="8709" y="1510"/>
                    </a:lnTo>
                    <a:cubicBezTo>
                      <a:pt x="8420" y="426"/>
                      <a:pt x="7713" y="1"/>
                      <a:pt x="6881" y="1"/>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6415357" y="4101400"/>
                <a:ext cx="190075" cy="261837"/>
              </a:xfrm>
              <a:custGeom>
                <a:rect b="b" l="l" r="r" t="t"/>
                <a:pathLst>
                  <a:path extrusionOk="0" h="7447" w="5406">
                    <a:moveTo>
                      <a:pt x="2178" y="0"/>
                    </a:moveTo>
                    <a:cubicBezTo>
                      <a:pt x="2176" y="0"/>
                      <a:pt x="2174" y="1"/>
                      <a:pt x="2172" y="2"/>
                    </a:cubicBezTo>
                    <a:cubicBezTo>
                      <a:pt x="1" y="861"/>
                      <a:pt x="420" y="7446"/>
                      <a:pt x="2304" y="7446"/>
                    </a:cubicBezTo>
                    <a:cubicBezTo>
                      <a:pt x="2398" y="7446"/>
                      <a:pt x="2497" y="7430"/>
                      <a:pt x="2598" y="7395"/>
                    </a:cubicBezTo>
                    <a:cubicBezTo>
                      <a:pt x="4754" y="6668"/>
                      <a:pt x="5405" y="5340"/>
                      <a:pt x="5405" y="5340"/>
                    </a:cubicBezTo>
                    <a:cubicBezTo>
                      <a:pt x="3072" y="3900"/>
                      <a:pt x="2386" y="0"/>
                      <a:pt x="21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5978845" y="3763934"/>
                <a:ext cx="623070" cy="796901"/>
              </a:xfrm>
              <a:custGeom>
                <a:rect b="b" l="l" r="r" t="t"/>
                <a:pathLst>
                  <a:path extrusionOk="0" h="22665" w="17721">
                    <a:moveTo>
                      <a:pt x="3760" y="0"/>
                    </a:moveTo>
                    <a:cubicBezTo>
                      <a:pt x="2883" y="502"/>
                      <a:pt x="2307" y="928"/>
                      <a:pt x="2256" y="1128"/>
                    </a:cubicBezTo>
                    <a:cubicBezTo>
                      <a:pt x="2031" y="2131"/>
                      <a:pt x="427" y="13559"/>
                      <a:pt x="327" y="14387"/>
                    </a:cubicBezTo>
                    <a:cubicBezTo>
                      <a:pt x="51" y="14863"/>
                      <a:pt x="1" y="21078"/>
                      <a:pt x="427" y="21630"/>
                    </a:cubicBezTo>
                    <a:cubicBezTo>
                      <a:pt x="427" y="21647"/>
                      <a:pt x="1865" y="22665"/>
                      <a:pt x="4538" y="22665"/>
                    </a:cubicBezTo>
                    <a:cubicBezTo>
                      <a:pt x="5811" y="22665"/>
                      <a:pt x="7363" y="22434"/>
                      <a:pt x="9174" y="21755"/>
                    </a:cubicBezTo>
                    <a:cubicBezTo>
                      <a:pt x="14813" y="19675"/>
                      <a:pt x="17720" y="18798"/>
                      <a:pt x="17720" y="18798"/>
                    </a:cubicBezTo>
                    <a:cubicBezTo>
                      <a:pt x="14813" y="17093"/>
                      <a:pt x="14562" y="11279"/>
                      <a:pt x="14437" y="9524"/>
                    </a:cubicBezTo>
                    <a:cubicBezTo>
                      <a:pt x="13234" y="9825"/>
                      <a:pt x="7971" y="13309"/>
                      <a:pt x="7971" y="13309"/>
                    </a:cubicBezTo>
                    <a:cubicBezTo>
                      <a:pt x="7971" y="13309"/>
                      <a:pt x="8522" y="7143"/>
                      <a:pt x="7695" y="4061"/>
                    </a:cubicBezTo>
                    <a:cubicBezTo>
                      <a:pt x="6918" y="1078"/>
                      <a:pt x="4838" y="502"/>
                      <a:pt x="3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6667067" y="3948981"/>
                <a:ext cx="105796" cy="17650"/>
              </a:xfrm>
              <a:custGeom>
                <a:rect b="b" l="l" r="r" t="t"/>
                <a:pathLst>
                  <a:path extrusionOk="0" h="502" w="3009">
                    <a:moveTo>
                      <a:pt x="2357" y="1"/>
                    </a:moveTo>
                    <a:cubicBezTo>
                      <a:pt x="2131" y="1"/>
                      <a:pt x="1931" y="26"/>
                      <a:pt x="1705" y="26"/>
                    </a:cubicBezTo>
                    <a:lnTo>
                      <a:pt x="1705" y="51"/>
                    </a:lnTo>
                    <a:lnTo>
                      <a:pt x="853" y="251"/>
                    </a:lnTo>
                    <a:lnTo>
                      <a:pt x="1" y="477"/>
                    </a:lnTo>
                    <a:lnTo>
                      <a:pt x="26" y="502"/>
                    </a:lnTo>
                    <a:lnTo>
                      <a:pt x="878" y="352"/>
                    </a:lnTo>
                    <a:lnTo>
                      <a:pt x="1730" y="201"/>
                    </a:lnTo>
                    <a:lnTo>
                      <a:pt x="1705" y="201"/>
                    </a:lnTo>
                    <a:cubicBezTo>
                      <a:pt x="1931" y="201"/>
                      <a:pt x="2156" y="201"/>
                      <a:pt x="2357" y="176"/>
                    </a:cubicBezTo>
                    <a:cubicBezTo>
                      <a:pt x="2582" y="151"/>
                      <a:pt x="2808" y="126"/>
                      <a:pt x="3008" y="76"/>
                    </a:cubicBezTo>
                    <a:lnTo>
                      <a:pt x="3008" y="51"/>
                    </a:lnTo>
                    <a:cubicBezTo>
                      <a:pt x="2783" y="26"/>
                      <a:pt x="2582" y="1"/>
                      <a:pt x="2357"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6697023" y="4004499"/>
                <a:ext cx="78477" cy="20322"/>
              </a:xfrm>
              <a:custGeom>
                <a:rect b="b" l="l" r="r" t="t"/>
                <a:pathLst>
                  <a:path extrusionOk="0" h="578" w="2232">
                    <a:moveTo>
                      <a:pt x="1555" y="1"/>
                    </a:moveTo>
                    <a:cubicBezTo>
                      <a:pt x="1405" y="26"/>
                      <a:pt x="1279" y="76"/>
                      <a:pt x="1154" y="126"/>
                    </a:cubicBezTo>
                    <a:lnTo>
                      <a:pt x="778" y="226"/>
                    </a:lnTo>
                    <a:cubicBezTo>
                      <a:pt x="502" y="301"/>
                      <a:pt x="252" y="402"/>
                      <a:pt x="1" y="477"/>
                    </a:cubicBezTo>
                    <a:cubicBezTo>
                      <a:pt x="277" y="427"/>
                      <a:pt x="527" y="402"/>
                      <a:pt x="803" y="326"/>
                    </a:cubicBezTo>
                    <a:lnTo>
                      <a:pt x="1204" y="251"/>
                    </a:lnTo>
                    <a:cubicBezTo>
                      <a:pt x="1310" y="230"/>
                      <a:pt x="1417" y="209"/>
                      <a:pt x="1523" y="187"/>
                    </a:cubicBezTo>
                    <a:lnTo>
                      <a:pt x="1523" y="187"/>
                    </a:lnTo>
                    <a:cubicBezTo>
                      <a:pt x="1640" y="259"/>
                      <a:pt x="1737" y="330"/>
                      <a:pt x="1856" y="402"/>
                    </a:cubicBezTo>
                    <a:cubicBezTo>
                      <a:pt x="1956" y="452"/>
                      <a:pt x="2081" y="527"/>
                      <a:pt x="2207" y="577"/>
                    </a:cubicBezTo>
                    <a:lnTo>
                      <a:pt x="2232" y="552"/>
                    </a:lnTo>
                    <a:cubicBezTo>
                      <a:pt x="2131" y="452"/>
                      <a:pt x="2031" y="352"/>
                      <a:pt x="1931" y="276"/>
                    </a:cubicBezTo>
                    <a:cubicBezTo>
                      <a:pt x="1831" y="176"/>
                      <a:pt x="1730" y="101"/>
                      <a:pt x="1630" y="26"/>
                    </a:cubicBezTo>
                    <a:lnTo>
                      <a:pt x="1580" y="1"/>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6709365" y="4068842"/>
                <a:ext cx="66136" cy="14134"/>
              </a:xfrm>
              <a:custGeom>
                <a:rect b="b" l="l" r="r" t="t"/>
                <a:pathLst>
                  <a:path extrusionOk="0" h="402" w="1881">
                    <a:moveTo>
                      <a:pt x="1354" y="0"/>
                    </a:moveTo>
                    <a:cubicBezTo>
                      <a:pt x="1254" y="25"/>
                      <a:pt x="1129" y="50"/>
                      <a:pt x="1028" y="75"/>
                    </a:cubicBezTo>
                    <a:lnTo>
                      <a:pt x="678" y="126"/>
                    </a:lnTo>
                    <a:cubicBezTo>
                      <a:pt x="452" y="176"/>
                      <a:pt x="226" y="226"/>
                      <a:pt x="1" y="276"/>
                    </a:cubicBezTo>
                    <a:lnTo>
                      <a:pt x="1" y="301"/>
                    </a:lnTo>
                    <a:cubicBezTo>
                      <a:pt x="226" y="276"/>
                      <a:pt x="452" y="276"/>
                      <a:pt x="703" y="251"/>
                    </a:cubicBezTo>
                    <a:lnTo>
                      <a:pt x="1028" y="226"/>
                    </a:lnTo>
                    <a:cubicBezTo>
                      <a:pt x="1152" y="226"/>
                      <a:pt x="1275" y="202"/>
                      <a:pt x="1374" y="201"/>
                    </a:cubicBezTo>
                    <a:lnTo>
                      <a:pt x="1374" y="201"/>
                    </a:lnTo>
                    <a:cubicBezTo>
                      <a:pt x="1535" y="289"/>
                      <a:pt x="1695" y="355"/>
                      <a:pt x="1856" y="401"/>
                    </a:cubicBezTo>
                    <a:lnTo>
                      <a:pt x="1881" y="401"/>
                    </a:lnTo>
                    <a:cubicBezTo>
                      <a:pt x="1730" y="251"/>
                      <a:pt x="1580" y="126"/>
                      <a:pt x="1429" y="25"/>
                    </a:cubicBezTo>
                    <a:lnTo>
                      <a:pt x="1404" y="0"/>
                    </a:ln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6367469" y="2974452"/>
                <a:ext cx="537561" cy="345025"/>
              </a:xfrm>
              <a:custGeom>
                <a:rect b="b" l="l" r="r" t="t"/>
                <a:pathLst>
                  <a:path extrusionOk="0" h="9813" w="15289">
                    <a:moveTo>
                      <a:pt x="7514" y="1"/>
                    </a:moveTo>
                    <a:cubicBezTo>
                      <a:pt x="5772" y="1"/>
                      <a:pt x="4246" y="427"/>
                      <a:pt x="3710" y="926"/>
                    </a:cubicBezTo>
                    <a:cubicBezTo>
                      <a:pt x="2532" y="2003"/>
                      <a:pt x="1" y="700"/>
                      <a:pt x="1229" y="8369"/>
                    </a:cubicBezTo>
                    <a:cubicBezTo>
                      <a:pt x="1229" y="8369"/>
                      <a:pt x="1348" y="8321"/>
                      <a:pt x="1528" y="8321"/>
                    </a:cubicBezTo>
                    <a:cubicBezTo>
                      <a:pt x="1883" y="8321"/>
                      <a:pt x="2475" y="8508"/>
                      <a:pt x="2858" y="9622"/>
                    </a:cubicBezTo>
                    <a:cubicBezTo>
                      <a:pt x="2858" y="9622"/>
                      <a:pt x="2996" y="9812"/>
                      <a:pt x="3095" y="9812"/>
                    </a:cubicBezTo>
                    <a:cubicBezTo>
                      <a:pt x="3164" y="9812"/>
                      <a:pt x="3215" y="9718"/>
                      <a:pt x="3183" y="9397"/>
                    </a:cubicBezTo>
                    <a:cubicBezTo>
                      <a:pt x="3008" y="7893"/>
                      <a:pt x="2381" y="4560"/>
                      <a:pt x="3183" y="4109"/>
                    </a:cubicBezTo>
                    <a:lnTo>
                      <a:pt x="3183" y="4109"/>
                    </a:lnTo>
                    <a:cubicBezTo>
                      <a:pt x="2858" y="5111"/>
                      <a:pt x="3083" y="5412"/>
                      <a:pt x="3108" y="5662"/>
                    </a:cubicBezTo>
                    <a:cubicBezTo>
                      <a:pt x="5690" y="5637"/>
                      <a:pt x="6366" y="4109"/>
                      <a:pt x="7519" y="4109"/>
                    </a:cubicBezTo>
                    <a:cubicBezTo>
                      <a:pt x="7344" y="4660"/>
                      <a:pt x="6868" y="5011"/>
                      <a:pt x="6141" y="5236"/>
                    </a:cubicBezTo>
                    <a:cubicBezTo>
                      <a:pt x="6430" y="5385"/>
                      <a:pt x="6869" y="5454"/>
                      <a:pt x="7386" y="5454"/>
                    </a:cubicBezTo>
                    <a:cubicBezTo>
                      <a:pt x="8614" y="5454"/>
                      <a:pt x="10282" y="5062"/>
                      <a:pt x="11429" y="4409"/>
                    </a:cubicBezTo>
                    <a:cubicBezTo>
                      <a:pt x="11578" y="4324"/>
                      <a:pt x="11706" y="4285"/>
                      <a:pt x="11816" y="4285"/>
                    </a:cubicBezTo>
                    <a:cubicBezTo>
                      <a:pt x="12777" y="4285"/>
                      <a:pt x="12392" y="7298"/>
                      <a:pt x="13359" y="9322"/>
                    </a:cubicBezTo>
                    <a:cubicBezTo>
                      <a:pt x="13359" y="9322"/>
                      <a:pt x="15289" y="3758"/>
                      <a:pt x="12457" y="1502"/>
                    </a:cubicBezTo>
                    <a:cubicBezTo>
                      <a:pt x="11068" y="396"/>
                      <a:pt x="9191" y="1"/>
                      <a:pt x="7514" y="1"/>
                    </a:cubicBezTo>
                    <a:close/>
                  </a:path>
                </a:pathLst>
              </a:custGeom>
              <a:solidFill>
                <a:srgbClr val="573D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6818642" y="3278726"/>
                <a:ext cx="50279" cy="118665"/>
              </a:xfrm>
              <a:custGeom>
                <a:rect b="b" l="l" r="r" t="t"/>
                <a:pathLst>
                  <a:path extrusionOk="0" h="3375" w="1430">
                    <a:moveTo>
                      <a:pt x="766" y="0"/>
                    </a:moveTo>
                    <a:cubicBezTo>
                      <a:pt x="531" y="0"/>
                      <a:pt x="352" y="592"/>
                      <a:pt x="352" y="592"/>
                    </a:cubicBezTo>
                    <a:cubicBezTo>
                      <a:pt x="377" y="2021"/>
                      <a:pt x="1" y="3374"/>
                      <a:pt x="1" y="3374"/>
                    </a:cubicBezTo>
                    <a:cubicBezTo>
                      <a:pt x="602" y="3224"/>
                      <a:pt x="1429" y="1144"/>
                      <a:pt x="1028" y="267"/>
                    </a:cubicBezTo>
                    <a:cubicBezTo>
                      <a:pt x="937" y="72"/>
                      <a:pt x="848" y="0"/>
                      <a:pt x="766" y="0"/>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6408219" y="3298205"/>
                <a:ext cx="67683" cy="127209"/>
              </a:xfrm>
              <a:custGeom>
                <a:rect b="b" l="l" r="r" t="t"/>
                <a:pathLst>
                  <a:path extrusionOk="0" h="3618" w="1925">
                    <a:moveTo>
                      <a:pt x="598" y="1"/>
                    </a:moveTo>
                    <a:cubicBezTo>
                      <a:pt x="425" y="1"/>
                      <a:pt x="260" y="185"/>
                      <a:pt x="145" y="715"/>
                    </a:cubicBezTo>
                    <a:cubicBezTo>
                      <a:pt x="0" y="1376"/>
                      <a:pt x="978" y="3617"/>
                      <a:pt x="1593" y="3617"/>
                    </a:cubicBezTo>
                    <a:cubicBezTo>
                      <a:pt x="1725" y="3617"/>
                      <a:pt x="1840" y="3515"/>
                      <a:pt x="1924" y="3271"/>
                    </a:cubicBezTo>
                    <a:lnTo>
                      <a:pt x="1423" y="941"/>
                    </a:lnTo>
                    <a:cubicBezTo>
                      <a:pt x="1423" y="941"/>
                      <a:pt x="989" y="1"/>
                      <a:pt x="598" y="1"/>
                    </a:cubicBezTo>
                    <a:close/>
                  </a:path>
                </a:pathLst>
              </a:custGeom>
              <a:solidFill>
                <a:srgbClr val="D99E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7591459" y="3290716"/>
                <a:ext cx="276744" cy="727179"/>
              </a:xfrm>
              <a:custGeom>
                <a:rect b="b" l="l" r="r" t="t"/>
                <a:pathLst>
                  <a:path extrusionOk="0" h="20682" w="7871">
                    <a:moveTo>
                      <a:pt x="3978" y="0"/>
                    </a:moveTo>
                    <a:cubicBezTo>
                      <a:pt x="3266" y="0"/>
                      <a:pt x="2843" y="6647"/>
                      <a:pt x="2185" y="6647"/>
                    </a:cubicBezTo>
                    <a:cubicBezTo>
                      <a:pt x="2175" y="6647"/>
                      <a:pt x="2166" y="6645"/>
                      <a:pt x="2156" y="6642"/>
                    </a:cubicBezTo>
                    <a:cubicBezTo>
                      <a:pt x="1479" y="6417"/>
                      <a:pt x="1730" y="4688"/>
                      <a:pt x="1755" y="4111"/>
                    </a:cubicBezTo>
                    <a:cubicBezTo>
                      <a:pt x="1780" y="3548"/>
                      <a:pt x="1469" y="2505"/>
                      <a:pt x="776" y="2505"/>
                    </a:cubicBezTo>
                    <a:cubicBezTo>
                      <a:pt x="760" y="2505"/>
                      <a:pt x="744" y="2506"/>
                      <a:pt x="728" y="2507"/>
                    </a:cubicBezTo>
                    <a:cubicBezTo>
                      <a:pt x="26" y="2532"/>
                      <a:pt x="352" y="4713"/>
                      <a:pt x="327" y="4988"/>
                    </a:cubicBezTo>
                    <a:cubicBezTo>
                      <a:pt x="201" y="6617"/>
                      <a:pt x="51" y="7444"/>
                      <a:pt x="26" y="8622"/>
                    </a:cubicBezTo>
                    <a:cubicBezTo>
                      <a:pt x="1" y="10853"/>
                      <a:pt x="1078" y="12231"/>
                      <a:pt x="1078" y="12231"/>
                    </a:cubicBezTo>
                    <a:lnTo>
                      <a:pt x="728" y="13986"/>
                    </a:lnTo>
                    <a:cubicBezTo>
                      <a:pt x="728" y="13986"/>
                      <a:pt x="2733" y="20477"/>
                      <a:pt x="3384" y="20678"/>
                    </a:cubicBezTo>
                    <a:cubicBezTo>
                      <a:pt x="3394" y="20680"/>
                      <a:pt x="3404" y="20682"/>
                      <a:pt x="3413" y="20682"/>
                    </a:cubicBezTo>
                    <a:cubicBezTo>
                      <a:pt x="4083" y="20682"/>
                      <a:pt x="4846" y="13950"/>
                      <a:pt x="5414" y="13184"/>
                    </a:cubicBezTo>
                    <a:cubicBezTo>
                      <a:pt x="6016" y="12407"/>
                      <a:pt x="6642" y="11229"/>
                      <a:pt x="7244" y="8798"/>
                    </a:cubicBezTo>
                    <a:cubicBezTo>
                      <a:pt x="7870" y="6392"/>
                      <a:pt x="7144" y="6141"/>
                      <a:pt x="6743" y="5840"/>
                    </a:cubicBezTo>
                    <a:cubicBezTo>
                      <a:pt x="6793" y="5339"/>
                      <a:pt x="6642" y="4913"/>
                      <a:pt x="6542" y="4562"/>
                    </a:cubicBezTo>
                    <a:cubicBezTo>
                      <a:pt x="6342" y="3911"/>
                      <a:pt x="6041" y="3735"/>
                      <a:pt x="5690" y="3510"/>
                    </a:cubicBezTo>
                    <a:cubicBezTo>
                      <a:pt x="5740" y="2382"/>
                      <a:pt x="5966" y="1530"/>
                      <a:pt x="5013" y="803"/>
                    </a:cubicBezTo>
                    <a:cubicBezTo>
                      <a:pt x="4888" y="327"/>
                      <a:pt x="4713" y="76"/>
                      <a:pt x="3986" y="1"/>
                    </a:cubicBezTo>
                    <a:cubicBezTo>
                      <a:pt x="3983" y="1"/>
                      <a:pt x="3980" y="0"/>
                      <a:pt x="3978" y="0"/>
                    </a:cubicBezTo>
                    <a:close/>
                  </a:path>
                </a:pathLst>
              </a:custGeom>
              <a:solidFill>
                <a:srgbClr val="FC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7765079" y="3410612"/>
                <a:ext cx="28233" cy="136597"/>
              </a:xfrm>
              <a:custGeom>
                <a:rect b="b" l="l" r="r" t="t"/>
                <a:pathLst>
                  <a:path extrusionOk="0" h="3885" w="803">
                    <a:moveTo>
                      <a:pt x="424" y="0"/>
                    </a:moveTo>
                    <a:cubicBezTo>
                      <a:pt x="336" y="0"/>
                      <a:pt x="249" y="22"/>
                      <a:pt x="176" y="74"/>
                    </a:cubicBezTo>
                    <a:cubicBezTo>
                      <a:pt x="75" y="150"/>
                      <a:pt x="0" y="250"/>
                      <a:pt x="0" y="375"/>
                    </a:cubicBezTo>
                    <a:cubicBezTo>
                      <a:pt x="0" y="501"/>
                      <a:pt x="50" y="626"/>
                      <a:pt x="100" y="701"/>
                    </a:cubicBezTo>
                    <a:cubicBezTo>
                      <a:pt x="176" y="877"/>
                      <a:pt x="251" y="1052"/>
                      <a:pt x="326" y="1227"/>
                    </a:cubicBezTo>
                    <a:cubicBezTo>
                      <a:pt x="420" y="1415"/>
                      <a:pt x="469" y="1580"/>
                      <a:pt x="619" y="1744"/>
                    </a:cubicBezTo>
                    <a:lnTo>
                      <a:pt x="619" y="1744"/>
                    </a:lnTo>
                    <a:cubicBezTo>
                      <a:pt x="548" y="2105"/>
                      <a:pt x="500" y="2444"/>
                      <a:pt x="451" y="2806"/>
                    </a:cubicBezTo>
                    <a:cubicBezTo>
                      <a:pt x="401" y="3182"/>
                      <a:pt x="351" y="3533"/>
                      <a:pt x="226" y="3884"/>
                    </a:cubicBezTo>
                    <a:cubicBezTo>
                      <a:pt x="426" y="3558"/>
                      <a:pt x="501" y="3207"/>
                      <a:pt x="577" y="2831"/>
                    </a:cubicBezTo>
                    <a:cubicBezTo>
                      <a:pt x="677" y="2481"/>
                      <a:pt x="727" y="2105"/>
                      <a:pt x="802" y="1729"/>
                    </a:cubicBezTo>
                    <a:lnTo>
                      <a:pt x="802" y="1704"/>
                    </a:lnTo>
                    <a:lnTo>
                      <a:pt x="777" y="1653"/>
                    </a:lnTo>
                    <a:cubicBezTo>
                      <a:pt x="652" y="1528"/>
                      <a:pt x="577" y="1353"/>
                      <a:pt x="476" y="1177"/>
                    </a:cubicBezTo>
                    <a:cubicBezTo>
                      <a:pt x="401" y="977"/>
                      <a:pt x="326" y="801"/>
                      <a:pt x="226" y="626"/>
                    </a:cubicBezTo>
                    <a:cubicBezTo>
                      <a:pt x="176" y="526"/>
                      <a:pt x="125" y="476"/>
                      <a:pt x="125" y="375"/>
                    </a:cubicBezTo>
                    <a:cubicBezTo>
                      <a:pt x="125" y="300"/>
                      <a:pt x="150" y="225"/>
                      <a:pt x="226" y="175"/>
                    </a:cubicBezTo>
                    <a:cubicBezTo>
                      <a:pt x="304" y="96"/>
                      <a:pt x="421" y="57"/>
                      <a:pt x="541" y="57"/>
                    </a:cubicBezTo>
                    <a:cubicBezTo>
                      <a:pt x="613" y="57"/>
                      <a:pt x="686" y="71"/>
                      <a:pt x="752" y="100"/>
                    </a:cubicBezTo>
                    <a:cubicBezTo>
                      <a:pt x="665" y="41"/>
                      <a:pt x="544" y="0"/>
                      <a:pt x="424"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7805583" y="3495101"/>
                <a:ext cx="20322" cy="78512"/>
              </a:xfrm>
              <a:custGeom>
                <a:rect b="b" l="l" r="r" t="t"/>
                <a:pathLst>
                  <a:path extrusionOk="0" h="2233" w="578">
                    <a:moveTo>
                      <a:pt x="480" y="1"/>
                    </a:moveTo>
                    <a:cubicBezTo>
                      <a:pt x="380" y="1"/>
                      <a:pt x="277" y="71"/>
                      <a:pt x="201" y="128"/>
                    </a:cubicBezTo>
                    <a:cubicBezTo>
                      <a:pt x="101" y="228"/>
                      <a:pt x="1" y="353"/>
                      <a:pt x="26" y="529"/>
                    </a:cubicBezTo>
                    <a:cubicBezTo>
                      <a:pt x="26" y="604"/>
                      <a:pt x="76" y="654"/>
                      <a:pt x="101" y="729"/>
                    </a:cubicBezTo>
                    <a:lnTo>
                      <a:pt x="176" y="905"/>
                    </a:lnTo>
                    <a:cubicBezTo>
                      <a:pt x="245" y="1018"/>
                      <a:pt x="292" y="1132"/>
                      <a:pt x="375" y="1245"/>
                    </a:cubicBezTo>
                    <a:lnTo>
                      <a:pt x="375" y="1245"/>
                    </a:lnTo>
                    <a:cubicBezTo>
                      <a:pt x="352" y="1414"/>
                      <a:pt x="351" y="1561"/>
                      <a:pt x="327" y="1732"/>
                    </a:cubicBezTo>
                    <a:cubicBezTo>
                      <a:pt x="302" y="1907"/>
                      <a:pt x="302" y="2083"/>
                      <a:pt x="227" y="2233"/>
                    </a:cubicBezTo>
                    <a:cubicBezTo>
                      <a:pt x="427" y="1932"/>
                      <a:pt x="427" y="1556"/>
                      <a:pt x="477" y="1255"/>
                    </a:cubicBezTo>
                    <a:lnTo>
                      <a:pt x="502" y="1230"/>
                    </a:lnTo>
                    <a:lnTo>
                      <a:pt x="477" y="1205"/>
                    </a:lnTo>
                    <a:cubicBezTo>
                      <a:pt x="402" y="1105"/>
                      <a:pt x="327" y="980"/>
                      <a:pt x="277" y="854"/>
                    </a:cubicBezTo>
                    <a:lnTo>
                      <a:pt x="176" y="679"/>
                    </a:lnTo>
                    <a:cubicBezTo>
                      <a:pt x="151" y="604"/>
                      <a:pt x="101" y="554"/>
                      <a:pt x="101" y="504"/>
                    </a:cubicBezTo>
                    <a:cubicBezTo>
                      <a:pt x="76" y="403"/>
                      <a:pt x="151" y="253"/>
                      <a:pt x="227" y="178"/>
                    </a:cubicBezTo>
                    <a:cubicBezTo>
                      <a:pt x="308" y="96"/>
                      <a:pt x="407" y="14"/>
                      <a:pt x="509" y="14"/>
                    </a:cubicBezTo>
                    <a:cubicBezTo>
                      <a:pt x="531" y="14"/>
                      <a:pt x="554" y="18"/>
                      <a:pt x="577" y="27"/>
                    </a:cubicBezTo>
                    <a:cubicBezTo>
                      <a:pt x="546" y="9"/>
                      <a:pt x="513" y="1"/>
                      <a:pt x="480" y="1"/>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7719230" y="3316629"/>
                <a:ext cx="50279" cy="215566"/>
              </a:xfrm>
              <a:custGeom>
                <a:rect b="b" l="l" r="r" t="t"/>
                <a:pathLst>
                  <a:path extrusionOk="0" h="6131" w="1430">
                    <a:moveTo>
                      <a:pt x="1112" y="0"/>
                    </a:moveTo>
                    <a:cubicBezTo>
                      <a:pt x="1047" y="0"/>
                      <a:pt x="984" y="19"/>
                      <a:pt x="928" y="66"/>
                    </a:cubicBezTo>
                    <a:cubicBezTo>
                      <a:pt x="778" y="191"/>
                      <a:pt x="728" y="392"/>
                      <a:pt x="703" y="567"/>
                    </a:cubicBezTo>
                    <a:lnTo>
                      <a:pt x="627" y="1570"/>
                    </a:lnTo>
                    <a:cubicBezTo>
                      <a:pt x="602" y="1895"/>
                      <a:pt x="577" y="2246"/>
                      <a:pt x="577" y="2572"/>
                    </a:cubicBezTo>
                    <a:cubicBezTo>
                      <a:pt x="577" y="2912"/>
                      <a:pt x="554" y="3228"/>
                      <a:pt x="621" y="3566"/>
                    </a:cubicBezTo>
                    <a:lnTo>
                      <a:pt x="621" y="3566"/>
                    </a:lnTo>
                    <a:cubicBezTo>
                      <a:pt x="450" y="3987"/>
                      <a:pt x="375" y="4407"/>
                      <a:pt x="277" y="4828"/>
                    </a:cubicBezTo>
                    <a:cubicBezTo>
                      <a:pt x="226" y="5053"/>
                      <a:pt x="176" y="5279"/>
                      <a:pt x="151" y="5504"/>
                    </a:cubicBezTo>
                    <a:cubicBezTo>
                      <a:pt x="101" y="5705"/>
                      <a:pt x="76" y="5930"/>
                      <a:pt x="1" y="6131"/>
                    </a:cubicBezTo>
                    <a:cubicBezTo>
                      <a:pt x="101" y="5930"/>
                      <a:pt x="151" y="5730"/>
                      <a:pt x="201" y="5504"/>
                    </a:cubicBezTo>
                    <a:lnTo>
                      <a:pt x="377" y="4853"/>
                    </a:lnTo>
                    <a:cubicBezTo>
                      <a:pt x="477" y="4427"/>
                      <a:pt x="602" y="4001"/>
                      <a:pt x="778" y="3600"/>
                    </a:cubicBezTo>
                    <a:lnTo>
                      <a:pt x="778" y="3575"/>
                    </a:lnTo>
                    <a:cubicBezTo>
                      <a:pt x="728" y="3249"/>
                      <a:pt x="753" y="2898"/>
                      <a:pt x="753" y="2572"/>
                    </a:cubicBezTo>
                    <a:lnTo>
                      <a:pt x="803" y="1570"/>
                    </a:lnTo>
                    <a:cubicBezTo>
                      <a:pt x="803" y="1244"/>
                      <a:pt x="853" y="918"/>
                      <a:pt x="853" y="567"/>
                    </a:cubicBezTo>
                    <a:cubicBezTo>
                      <a:pt x="853" y="417"/>
                      <a:pt x="878" y="241"/>
                      <a:pt x="978" y="141"/>
                    </a:cubicBezTo>
                    <a:cubicBezTo>
                      <a:pt x="1028" y="78"/>
                      <a:pt x="1104" y="53"/>
                      <a:pt x="1185" y="53"/>
                    </a:cubicBezTo>
                    <a:cubicBezTo>
                      <a:pt x="1267" y="53"/>
                      <a:pt x="1354" y="78"/>
                      <a:pt x="1429" y="116"/>
                    </a:cubicBezTo>
                    <a:cubicBezTo>
                      <a:pt x="1335" y="53"/>
                      <a:pt x="1221" y="0"/>
                      <a:pt x="1112"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7674296" y="3521612"/>
                <a:ext cx="52916" cy="104882"/>
              </a:xfrm>
              <a:custGeom>
                <a:rect b="b" l="l" r="r" t="t"/>
                <a:pathLst>
                  <a:path extrusionOk="0" h="2983" w="1505">
                    <a:moveTo>
                      <a:pt x="1" y="0"/>
                    </a:moveTo>
                    <a:lnTo>
                      <a:pt x="1" y="0"/>
                    </a:lnTo>
                    <a:cubicBezTo>
                      <a:pt x="301" y="501"/>
                      <a:pt x="602" y="953"/>
                      <a:pt x="878" y="1429"/>
                    </a:cubicBezTo>
                    <a:cubicBezTo>
                      <a:pt x="1003" y="1679"/>
                      <a:pt x="1128" y="1930"/>
                      <a:pt x="1229" y="2181"/>
                    </a:cubicBezTo>
                    <a:cubicBezTo>
                      <a:pt x="1329" y="2431"/>
                      <a:pt x="1429" y="2707"/>
                      <a:pt x="1454" y="2983"/>
                    </a:cubicBezTo>
                    <a:cubicBezTo>
                      <a:pt x="1504" y="2707"/>
                      <a:pt x="1454" y="2406"/>
                      <a:pt x="1379" y="2131"/>
                    </a:cubicBezTo>
                    <a:cubicBezTo>
                      <a:pt x="1279" y="1855"/>
                      <a:pt x="1154" y="1604"/>
                      <a:pt x="1028" y="1354"/>
                    </a:cubicBezTo>
                    <a:cubicBezTo>
                      <a:pt x="753" y="852"/>
                      <a:pt x="427" y="401"/>
                      <a:pt x="1" y="0"/>
                    </a:cubicBezTo>
                    <a:close/>
                  </a:path>
                </a:pathLst>
              </a:custGeom>
              <a:solidFill>
                <a:srgbClr val="9F7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7591459" y="3725153"/>
                <a:ext cx="230931" cy="202733"/>
              </a:xfrm>
              <a:custGeom>
                <a:rect b="b" l="l" r="r" t="t"/>
                <a:pathLst>
                  <a:path extrusionOk="0" h="5766" w="6568">
                    <a:moveTo>
                      <a:pt x="577" y="1"/>
                    </a:moveTo>
                    <a:lnTo>
                      <a:pt x="1" y="953"/>
                    </a:lnTo>
                    <a:cubicBezTo>
                      <a:pt x="778" y="5013"/>
                      <a:pt x="5815" y="5765"/>
                      <a:pt x="5815" y="5765"/>
                    </a:cubicBezTo>
                    <a:lnTo>
                      <a:pt x="6567" y="3560"/>
                    </a:lnTo>
                    <a:lnTo>
                      <a:pt x="5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7096230" y="3716363"/>
                <a:ext cx="719092" cy="657422"/>
              </a:xfrm>
              <a:custGeom>
                <a:rect b="b" l="l" r="r" t="t"/>
                <a:pathLst>
                  <a:path extrusionOk="0" h="18698" w="20452">
                    <a:moveTo>
                      <a:pt x="326" y="0"/>
                    </a:moveTo>
                    <a:lnTo>
                      <a:pt x="326" y="0"/>
                    </a:lnTo>
                    <a:cubicBezTo>
                      <a:pt x="376" y="2531"/>
                      <a:pt x="1404" y="4286"/>
                      <a:pt x="326" y="7920"/>
                    </a:cubicBezTo>
                    <a:cubicBezTo>
                      <a:pt x="0" y="8998"/>
                      <a:pt x="151" y="13083"/>
                      <a:pt x="126" y="13860"/>
                    </a:cubicBezTo>
                    <a:cubicBezTo>
                      <a:pt x="126" y="14963"/>
                      <a:pt x="627" y="15815"/>
                      <a:pt x="627" y="15815"/>
                    </a:cubicBezTo>
                    <a:cubicBezTo>
                      <a:pt x="1128" y="16040"/>
                      <a:pt x="1630" y="15965"/>
                      <a:pt x="2081" y="16166"/>
                    </a:cubicBezTo>
                    <a:cubicBezTo>
                      <a:pt x="2507" y="16341"/>
                      <a:pt x="3033" y="16968"/>
                      <a:pt x="4487" y="17293"/>
                    </a:cubicBezTo>
                    <a:cubicBezTo>
                      <a:pt x="6391" y="17745"/>
                      <a:pt x="6567" y="17970"/>
                      <a:pt x="8246" y="18371"/>
                    </a:cubicBezTo>
                    <a:cubicBezTo>
                      <a:pt x="8833" y="18511"/>
                      <a:pt x="9776" y="18697"/>
                      <a:pt x="10680" y="18697"/>
                    </a:cubicBezTo>
                    <a:cubicBezTo>
                      <a:pt x="11553" y="18697"/>
                      <a:pt x="12389" y="18524"/>
                      <a:pt x="12833" y="17970"/>
                    </a:cubicBezTo>
                    <a:cubicBezTo>
                      <a:pt x="14512" y="15940"/>
                      <a:pt x="15489" y="14161"/>
                      <a:pt x="17194" y="11504"/>
                    </a:cubicBezTo>
                    <a:cubicBezTo>
                      <a:pt x="17695" y="10727"/>
                      <a:pt x="20452" y="6617"/>
                      <a:pt x="20351" y="5990"/>
                    </a:cubicBezTo>
                    <a:cubicBezTo>
                      <a:pt x="19023" y="5489"/>
                      <a:pt x="15264" y="3033"/>
                      <a:pt x="13885" y="978"/>
                    </a:cubicBezTo>
                    <a:cubicBezTo>
                      <a:pt x="13334" y="1128"/>
                      <a:pt x="12908" y="2206"/>
                      <a:pt x="12306" y="3133"/>
                    </a:cubicBezTo>
                    <a:cubicBezTo>
                      <a:pt x="11504" y="4411"/>
                      <a:pt x="11003" y="6642"/>
                      <a:pt x="10251" y="7193"/>
                    </a:cubicBezTo>
                    <a:cubicBezTo>
                      <a:pt x="9073" y="8070"/>
                      <a:pt x="8697" y="8747"/>
                      <a:pt x="8948" y="9148"/>
                    </a:cubicBezTo>
                    <a:cubicBezTo>
                      <a:pt x="8747" y="9048"/>
                      <a:pt x="8597" y="8973"/>
                      <a:pt x="8522" y="8897"/>
                    </a:cubicBezTo>
                    <a:cubicBezTo>
                      <a:pt x="8196" y="8547"/>
                      <a:pt x="6442" y="7694"/>
                      <a:pt x="6091" y="7343"/>
                    </a:cubicBezTo>
                    <a:cubicBezTo>
                      <a:pt x="5915" y="7168"/>
                      <a:pt x="1604" y="1003"/>
                      <a:pt x="1404" y="727"/>
                    </a:cubicBezTo>
                    <a:cubicBezTo>
                      <a:pt x="1379" y="652"/>
                      <a:pt x="978" y="376"/>
                      <a:pt x="502" y="100"/>
                    </a:cubicBezTo>
                    <a:cubicBezTo>
                      <a:pt x="452" y="50"/>
                      <a:pt x="401" y="25"/>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5779699" y="4367561"/>
                <a:ext cx="1693728" cy="117223"/>
              </a:xfrm>
              <a:custGeom>
                <a:rect b="b" l="l" r="r" t="t"/>
                <a:pathLst>
                  <a:path extrusionOk="0" h="3334" w="48172">
                    <a:moveTo>
                      <a:pt x="1" y="1"/>
                    </a:moveTo>
                    <a:lnTo>
                      <a:pt x="753" y="3334"/>
                    </a:lnTo>
                    <a:lnTo>
                      <a:pt x="47419" y="3334"/>
                    </a:lnTo>
                    <a:lnTo>
                      <a:pt x="481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5888976" y="4497106"/>
                <a:ext cx="1475173" cy="900622"/>
              </a:xfrm>
              <a:custGeom>
                <a:rect b="b" l="l" r="r" t="t"/>
                <a:pathLst>
                  <a:path extrusionOk="0" h="9675" w="41956">
                    <a:moveTo>
                      <a:pt x="0" y="1"/>
                    </a:moveTo>
                    <a:lnTo>
                      <a:pt x="752" y="9675"/>
                    </a:lnTo>
                    <a:lnTo>
                      <a:pt x="41204" y="9675"/>
                    </a:lnTo>
                    <a:lnTo>
                      <a:pt x="419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5806139" y="4480355"/>
                <a:ext cx="1640847" cy="33507"/>
              </a:xfrm>
              <a:custGeom>
                <a:rect b="b" l="l" r="r" t="t"/>
                <a:pathLst>
                  <a:path extrusionOk="0" h="953" w="46668">
                    <a:moveTo>
                      <a:pt x="1" y="1"/>
                    </a:moveTo>
                    <a:lnTo>
                      <a:pt x="1" y="953"/>
                    </a:lnTo>
                    <a:lnTo>
                      <a:pt x="46667" y="953"/>
                    </a:lnTo>
                    <a:lnTo>
                      <a:pt x="466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1"/>
            <p:cNvSpPr/>
            <p:nvPr/>
          </p:nvSpPr>
          <p:spPr>
            <a:xfrm>
              <a:off x="6705621" y="3922473"/>
              <a:ext cx="803573" cy="920147"/>
            </a:xfrm>
            <a:custGeom>
              <a:rect b="b" l="l" r="r" t="t"/>
              <a:pathLst>
                <a:path extrusionOk="0" h="69184" w="60419">
                  <a:moveTo>
                    <a:pt x="13170" y="0"/>
                  </a:moveTo>
                  <a:cubicBezTo>
                    <a:pt x="10249" y="4132"/>
                    <a:pt x="5432" y="8194"/>
                    <a:pt x="0" y="8194"/>
                  </a:cubicBezTo>
                  <a:lnTo>
                    <a:pt x="0" y="38963"/>
                  </a:lnTo>
                  <a:cubicBezTo>
                    <a:pt x="0" y="55648"/>
                    <a:pt x="13513" y="69184"/>
                    <a:pt x="30198" y="69184"/>
                  </a:cubicBezTo>
                  <a:cubicBezTo>
                    <a:pt x="46906" y="69184"/>
                    <a:pt x="60419" y="55648"/>
                    <a:pt x="60419" y="38963"/>
                  </a:cubicBezTo>
                  <a:lnTo>
                    <a:pt x="60419" y="8194"/>
                  </a:lnTo>
                  <a:cubicBezTo>
                    <a:pt x="54986" y="8194"/>
                    <a:pt x="50147" y="4132"/>
                    <a:pt x="472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1"/>
          <p:cNvSpPr txBox="1"/>
          <p:nvPr/>
        </p:nvSpPr>
        <p:spPr>
          <a:xfrm>
            <a:off x="591650" y="733650"/>
            <a:ext cx="5845500" cy="39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a:solidFill>
                  <a:schemeClr val="dk1"/>
                </a:solidFill>
                <a:latin typeface="Fira Sans Extra Condensed ExtraBold"/>
                <a:ea typeface="Fira Sans Extra Condensed ExtraBold"/>
                <a:cs typeface="Fira Sans Extra Condensed ExtraBold"/>
                <a:sym typeface="Fira Sans Extra Condensed ExtraBold"/>
              </a:rPr>
              <a:t>Disadvantages of Micro Targeting</a:t>
            </a:r>
            <a:br>
              <a:rPr b="1" lang="en" sz="2000">
                <a:solidFill>
                  <a:schemeClr val="dk1"/>
                </a:solidFill>
              </a:rPr>
            </a:br>
            <a:endParaRPr b="1" sz="1700">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2000">
                <a:solidFill>
                  <a:schemeClr val="dk1"/>
                </a:solidFill>
                <a:latin typeface="Roboto"/>
                <a:ea typeface="Roboto"/>
                <a:cs typeface="Roboto"/>
                <a:sym typeface="Roboto"/>
              </a:rPr>
              <a:t>It may lead to the breach of personal information</a:t>
            </a:r>
            <a:endParaRPr sz="20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2000">
                <a:solidFill>
                  <a:schemeClr val="dk1"/>
                </a:solidFill>
                <a:latin typeface="Roboto"/>
                <a:ea typeface="Roboto"/>
                <a:cs typeface="Roboto"/>
                <a:sym typeface="Roboto"/>
              </a:rPr>
              <a:t>It can also challenge the idea of a vibrant and democratic public sphere (forced decision making)</a:t>
            </a:r>
            <a:endParaRPr sz="20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2000">
                <a:solidFill>
                  <a:schemeClr val="dk1"/>
                </a:solidFill>
                <a:latin typeface="Roboto"/>
                <a:ea typeface="Roboto"/>
                <a:cs typeface="Roboto"/>
                <a:sym typeface="Roboto"/>
              </a:rPr>
              <a:t>There has been a view that political candidates take unfair advantage through targeted communication</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p:txBody>
      </p:sp>
      <p:pic>
        <p:nvPicPr>
          <p:cNvPr id="471" name="Google Shape;471;p21"/>
          <p:cNvPicPr preferRelativeResize="0"/>
          <p:nvPr/>
        </p:nvPicPr>
        <p:blipFill>
          <a:blip r:embed="rId3">
            <a:alphaModFix/>
          </a:blip>
          <a:stretch>
            <a:fillRect/>
          </a:stretch>
        </p:blipFill>
        <p:spPr>
          <a:xfrm>
            <a:off x="7696850" y="4461550"/>
            <a:ext cx="546450" cy="61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litics Infographics by Slidesgo">
  <a:themeElements>
    <a:clrScheme name="Simple Light">
      <a:dk1>
        <a:srgbClr val="000000"/>
      </a:dk1>
      <a:lt1>
        <a:srgbClr val="FFFFFF"/>
      </a:lt1>
      <a:dk2>
        <a:srgbClr val="002A7C"/>
      </a:dk2>
      <a:lt2>
        <a:srgbClr val="C30303"/>
      </a:lt2>
      <a:accent1>
        <a:srgbClr val="4D64BD"/>
      </a:accent1>
      <a:accent2>
        <a:srgbClr val="F14545"/>
      </a:accent2>
      <a:accent3>
        <a:srgbClr val="849AF1"/>
      </a:accent3>
      <a:accent4>
        <a:srgbClr val="FF8383"/>
      </a:accent4>
      <a:accent5>
        <a:srgbClr val="A0BADB"/>
      </a:accent5>
      <a:accent6>
        <a:srgbClr val="D8D8D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