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Roboto Slab"/>
      <p:regular r:id="rId18"/>
      <p:bold r:id="rId19"/>
    </p:embeddedFont>
    <p:embeddedFont>
      <p:font typeface="Merriweather Black"/>
      <p:bold r:id="rId20"/>
      <p:boldItalic r:id="rId21"/>
    </p:embeddedFont>
    <p:embeddedFont>
      <p:font typeface="Merriweather"/>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MerriweatherBlack-bold.fntdata"/><Relationship Id="rId22" Type="http://schemas.openxmlformats.org/officeDocument/2006/relationships/font" Target="fonts/Merriweather-regular.fntdata"/><Relationship Id="rId21" Type="http://schemas.openxmlformats.org/officeDocument/2006/relationships/font" Target="fonts/MerriweatherBlack-boldItalic.fntdata"/><Relationship Id="rId24" Type="http://schemas.openxmlformats.org/officeDocument/2006/relationships/font" Target="fonts/Merriweather-italic.fntdata"/><Relationship Id="rId23" Type="http://schemas.openxmlformats.org/officeDocument/2006/relationships/font" Target="fonts/Merriweather-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Merriweather-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RobotoSlab-bold.fntdata"/><Relationship Id="rId18" Type="http://schemas.openxmlformats.org/officeDocument/2006/relationships/font" Target="fonts/RobotoSlab-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964853f0b7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964853f0b7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g133bf881057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2" name="Google Shape;782;g133bf88105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1330d94d98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1330d94d98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g944b53b16b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8" name="Google Shape;798;g944b53b16b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g134487498c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4" name="Google Shape;814;g134487498c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944b53b16b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944b53b16b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g133bf88105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0" name="Google Shape;710;g133bf88105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g944b53b16b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2" name="Google Shape;722;g944b53b16b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g13232af119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9" name="Google Shape;729;g13232af119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g133fa89e77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6" name="Google Shape;736;g133fa89e77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g133fa89e77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7" name="Google Shape;747;g133fa89e77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133fa89e77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133fa89e77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Utilizing Hootsuites publishing features, you will be able to schedule posts to multiple platforms at the same time.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g133bf88105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0" name="Google Shape;770;g133bf88105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1953099" y="1163750"/>
            <a:ext cx="52377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1953150" y="3135350"/>
            <a:ext cx="5237700" cy="357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1" name="Google Shape;11;p2"/>
          <p:cNvGrpSpPr/>
          <p:nvPr/>
        </p:nvGrpSpPr>
        <p:grpSpPr>
          <a:xfrm>
            <a:off x="6970647" y="157271"/>
            <a:ext cx="753375" cy="662275"/>
            <a:chOff x="7814372" y="-58967"/>
            <a:chExt cx="753375" cy="662275"/>
          </a:xfrm>
        </p:grpSpPr>
        <p:grpSp>
          <p:nvGrpSpPr>
            <p:cNvPr id="12" name="Google Shape;12;p2"/>
            <p:cNvGrpSpPr/>
            <p:nvPr/>
          </p:nvGrpSpPr>
          <p:grpSpPr>
            <a:xfrm>
              <a:off x="8293749" y="-58967"/>
              <a:ext cx="273997" cy="358777"/>
              <a:chOff x="1920201" y="869774"/>
              <a:chExt cx="2965338" cy="3882865"/>
            </a:xfrm>
          </p:grpSpPr>
          <p:sp>
            <p:nvSpPr>
              <p:cNvPr id="13" name="Google Shape;13;p2"/>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 name="Google Shape;15;p2"/>
            <p:cNvGrpSpPr/>
            <p:nvPr/>
          </p:nvGrpSpPr>
          <p:grpSpPr>
            <a:xfrm>
              <a:off x="7814372" y="82616"/>
              <a:ext cx="397652" cy="520692"/>
              <a:chOff x="1920201" y="869774"/>
              <a:chExt cx="2965338" cy="3882865"/>
            </a:xfrm>
          </p:grpSpPr>
          <p:sp>
            <p:nvSpPr>
              <p:cNvPr id="16" name="Google Shape;16;p2"/>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8" name="Google Shape;18;p2"/>
          <p:cNvSpPr/>
          <p:nvPr/>
        </p:nvSpPr>
        <p:spPr>
          <a:xfrm>
            <a:off x="7756000" y="469175"/>
            <a:ext cx="488400" cy="4884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 name="Google Shape;19;p2"/>
          <p:cNvGrpSpPr/>
          <p:nvPr/>
        </p:nvGrpSpPr>
        <p:grpSpPr>
          <a:xfrm flipH="1">
            <a:off x="1039147" y="4079046"/>
            <a:ext cx="753375" cy="662275"/>
            <a:chOff x="7814372" y="-58967"/>
            <a:chExt cx="753375" cy="662275"/>
          </a:xfrm>
        </p:grpSpPr>
        <p:grpSp>
          <p:nvGrpSpPr>
            <p:cNvPr id="20" name="Google Shape;20;p2"/>
            <p:cNvGrpSpPr/>
            <p:nvPr/>
          </p:nvGrpSpPr>
          <p:grpSpPr>
            <a:xfrm>
              <a:off x="8293749" y="-58967"/>
              <a:ext cx="273997" cy="358777"/>
              <a:chOff x="1920201" y="869774"/>
              <a:chExt cx="2965338" cy="3882865"/>
            </a:xfrm>
          </p:grpSpPr>
          <p:sp>
            <p:nvSpPr>
              <p:cNvPr id="21" name="Google Shape;21;p2"/>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7814372" y="82616"/>
              <a:ext cx="397652" cy="520692"/>
              <a:chOff x="1920201" y="869774"/>
              <a:chExt cx="2965338" cy="3882865"/>
            </a:xfrm>
          </p:grpSpPr>
          <p:sp>
            <p:nvSpPr>
              <p:cNvPr id="24" name="Google Shape;24;p2"/>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 name="Google Shape;26;p2"/>
          <p:cNvSpPr/>
          <p:nvPr/>
        </p:nvSpPr>
        <p:spPr>
          <a:xfrm>
            <a:off x="1894700" y="4485950"/>
            <a:ext cx="357300" cy="357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lt1"/>
        </a:solidFill>
      </p:bgPr>
    </p:bg>
    <p:spTree>
      <p:nvGrpSpPr>
        <p:cNvPr id="175" name="Shape 175"/>
        <p:cNvGrpSpPr/>
        <p:nvPr/>
      </p:nvGrpSpPr>
      <p:grpSpPr>
        <a:xfrm>
          <a:off x="0" y="0"/>
          <a:ext cx="0" cy="0"/>
          <a:chOff x="0" y="0"/>
          <a:chExt cx="0" cy="0"/>
        </a:xfrm>
      </p:grpSpPr>
      <p:sp>
        <p:nvSpPr>
          <p:cNvPr id="176" name="Google Shape;176;p11"/>
          <p:cNvSpPr txBox="1"/>
          <p:nvPr>
            <p:ph hasCustomPrompt="1" type="title"/>
          </p:nvPr>
        </p:nvSpPr>
        <p:spPr>
          <a:xfrm>
            <a:off x="713250" y="1490825"/>
            <a:ext cx="7717500" cy="17229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0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177" name="Google Shape;177;p11"/>
          <p:cNvSpPr txBox="1"/>
          <p:nvPr>
            <p:ph idx="1" type="body"/>
          </p:nvPr>
        </p:nvSpPr>
        <p:spPr>
          <a:xfrm>
            <a:off x="713250" y="3213775"/>
            <a:ext cx="7717500" cy="438900"/>
          </a:xfrm>
          <a:prstGeom prst="rect">
            <a:avLst/>
          </a:prstGeom>
        </p:spPr>
        <p:txBody>
          <a:bodyPr anchorCtr="0" anchor="t" bIns="91425" lIns="91425" spcFirstLastPara="1" rIns="91425" wrap="square" tIns="91425">
            <a:noAutofit/>
          </a:bodyPr>
          <a:lstStyle>
            <a:lvl1pPr indent="-330200" lvl="0" marL="457200" algn="ctr">
              <a:spcBef>
                <a:spcPts val="0"/>
              </a:spcBef>
              <a:spcAft>
                <a:spcPts val="0"/>
              </a:spcAft>
              <a:buClr>
                <a:schemeClr val="dk2"/>
              </a:buClr>
              <a:buSzPts val="1600"/>
              <a:buChar char="●"/>
              <a:defRPr>
                <a:solidFill>
                  <a:schemeClr val="dk2"/>
                </a:solidFill>
              </a:defRPr>
            </a:lvl1pPr>
            <a:lvl2pPr indent="-330200" lvl="1" marL="914400" algn="ctr">
              <a:spcBef>
                <a:spcPts val="0"/>
              </a:spcBef>
              <a:spcAft>
                <a:spcPts val="0"/>
              </a:spcAft>
              <a:buClr>
                <a:schemeClr val="dk2"/>
              </a:buClr>
              <a:buSzPts val="1600"/>
              <a:buChar char="○"/>
              <a:defRPr>
                <a:solidFill>
                  <a:schemeClr val="dk2"/>
                </a:solidFill>
              </a:defRPr>
            </a:lvl2pPr>
            <a:lvl3pPr indent="-330200" lvl="2" marL="1371600" algn="ctr">
              <a:spcBef>
                <a:spcPts val="0"/>
              </a:spcBef>
              <a:spcAft>
                <a:spcPts val="0"/>
              </a:spcAft>
              <a:buClr>
                <a:schemeClr val="dk2"/>
              </a:buClr>
              <a:buSzPts val="1600"/>
              <a:buChar char="■"/>
              <a:defRPr>
                <a:solidFill>
                  <a:schemeClr val="dk2"/>
                </a:solidFill>
              </a:defRPr>
            </a:lvl3pPr>
            <a:lvl4pPr indent="-330200" lvl="3" marL="1828800" algn="ctr">
              <a:spcBef>
                <a:spcPts val="0"/>
              </a:spcBef>
              <a:spcAft>
                <a:spcPts val="0"/>
              </a:spcAft>
              <a:buClr>
                <a:schemeClr val="dk2"/>
              </a:buClr>
              <a:buSzPts val="1600"/>
              <a:buChar char="●"/>
              <a:defRPr>
                <a:solidFill>
                  <a:schemeClr val="dk2"/>
                </a:solidFill>
              </a:defRPr>
            </a:lvl4pPr>
            <a:lvl5pPr indent="-330200" lvl="4" marL="2286000" algn="ctr">
              <a:spcBef>
                <a:spcPts val="0"/>
              </a:spcBef>
              <a:spcAft>
                <a:spcPts val="0"/>
              </a:spcAft>
              <a:buClr>
                <a:schemeClr val="dk2"/>
              </a:buClr>
              <a:buSzPts val="1600"/>
              <a:buChar char="○"/>
              <a:defRPr>
                <a:solidFill>
                  <a:schemeClr val="dk2"/>
                </a:solidFill>
              </a:defRPr>
            </a:lvl5pPr>
            <a:lvl6pPr indent="-330200" lvl="5" marL="2743200" algn="ctr">
              <a:spcBef>
                <a:spcPts val="0"/>
              </a:spcBef>
              <a:spcAft>
                <a:spcPts val="0"/>
              </a:spcAft>
              <a:buClr>
                <a:schemeClr val="dk2"/>
              </a:buClr>
              <a:buSzPts val="1600"/>
              <a:buChar char="■"/>
              <a:defRPr>
                <a:solidFill>
                  <a:schemeClr val="dk2"/>
                </a:solidFill>
              </a:defRPr>
            </a:lvl6pPr>
            <a:lvl7pPr indent="-330200" lvl="6" marL="3200400" algn="ctr">
              <a:spcBef>
                <a:spcPts val="0"/>
              </a:spcBef>
              <a:spcAft>
                <a:spcPts val="0"/>
              </a:spcAft>
              <a:buClr>
                <a:schemeClr val="dk2"/>
              </a:buClr>
              <a:buSzPts val="1600"/>
              <a:buChar char="●"/>
              <a:defRPr>
                <a:solidFill>
                  <a:schemeClr val="dk2"/>
                </a:solidFill>
              </a:defRPr>
            </a:lvl7pPr>
            <a:lvl8pPr indent="-330200" lvl="7" marL="3657600" algn="ctr">
              <a:spcBef>
                <a:spcPts val="0"/>
              </a:spcBef>
              <a:spcAft>
                <a:spcPts val="0"/>
              </a:spcAft>
              <a:buClr>
                <a:schemeClr val="dk2"/>
              </a:buClr>
              <a:buSzPts val="1600"/>
              <a:buChar char="○"/>
              <a:defRPr>
                <a:solidFill>
                  <a:schemeClr val="dk2"/>
                </a:solidFill>
              </a:defRPr>
            </a:lvl8pPr>
            <a:lvl9pPr indent="-330200" lvl="8" marL="4114800" algn="ctr">
              <a:spcBef>
                <a:spcPts val="0"/>
              </a:spcBef>
              <a:spcAft>
                <a:spcPts val="0"/>
              </a:spcAft>
              <a:buClr>
                <a:schemeClr val="dk2"/>
              </a:buClr>
              <a:buSzPts val="1600"/>
              <a:buChar char="■"/>
              <a:defRPr>
                <a:solidFill>
                  <a:schemeClr val="dk2"/>
                </a:solidFill>
              </a:defRPr>
            </a:lvl9pPr>
          </a:lstStyle>
          <a:p/>
        </p:txBody>
      </p:sp>
      <p:grpSp>
        <p:nvGrpSpPr>
          <p:cNvPr id="178" name="Google Shape;178;p11"/>
          <p:cNvGrpSpPr/>
          <p:nvPr/>
        </p:nvGrpSpPr>
        <p:grpSpPr>
          <a:xfrm>
            <a:off x="7725531" y="3587994"/>
            <a:ext cx="1123153" cy="1079084"/>
            <a:chOff x="6096424" y="4379903"/>
            <a:chExt cx="716754" cy="688630"/>
          </a:xfrm>
        </p:grpSpPr>
        <p:grpSp>
          <p:nvGrpSpPr>
            <p:cNvPr id="179" name="Google Shape;179;p11"/>
            <p:cNvGrpSpPr/>
            <p:nvPr/>
          </p:nvGrpSpPr>
          <p:grpSpPr>
            <a:xfrm>
              <a:off x="6096424" y="4379903"/>
              <a:ext cx="411292" cy="538553"/>
              <a:chOff x="1920201" y="869774"/>
              <a:chExt cx="2965338" cy="3882865"/>
            </a:xfrm>
          </p:grpSpPr>
          <p:sp>
            <p:nvSpPr>
              <p:cNvPr id="180" name="Google Shape;180;p11"/>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 name="Google Shape;182;p11"/>
            <p:cNvGrpSpPr/>
            <p:nvPr/>
          </p:nvGrpSpPr>
          <p:grpSpPr>
            <a:xfrm>
              <a:off x="6553711" y="4728783"/>
              <a:ext cx="259467" cy="339751"/>
              <a:chOff x="1920201" y="869774"/>
              <a:chExt cx="2965338" cy="3882865"/>
            </a:xfrm>
          </p:grpSpPr>
          <p:sp>
            <p:nvSpPr>
              <p:cNvPr id="183" name="Google Shape;183;p11"/>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1"/>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85" name="Google Shape;185;p11"/>
          <p:cNvGrpSpPr/>
          <p:nvPr/>
        </p:nvGrpSpPr>
        <p:grpSpPr>
          <a:xfrm>
            <a:off x="731677" y="179158"/>
            <a:ext cx="1123153" cy="1079084"/>
            <a:chOff x="8124549" y="177128"/>
            <a:chExt cx="716754" cy="688630"/>
          </a:xfrm>
        </p:grpSpPr>
        <p:grpSp>
          <p:nvGrpSpPr>
            <p:cNvPr id="186" name="Google Shape;186;p11"/>
            <p:cNvGrpSpPr/>
            <p:nvPr/>
          </p:nvGrpSpPr>
          <p:grpSpPr>
            <a:xfrm rot="10800000">
              <a:off x="8430011" y="327205"/>
              <a:ext cx="411292" cy="538553"/>
              <a:chOff x="1920201" y="869774"/>
              <a:chExt cx="2965338" cy="3882865"/>
            </a:xfrm>
          </p:grpSpPr>
          <p:sp>
            <p:nvSpPr>
              <p:cNvPr id="187" name="Google Shape;187;p11"/>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rot="10800000">
              <a:off x="8124549" y="177128"/>
              <a:ext cx="259467" cy="339751"/>
              <a:chOff x="1920201" y="869774"/>
              <a:chExt cx="2965338" cy="3882865"/>
            </a:xfrm>
          </p:grpSpPr>
          <p:sp>
            <p:nvSpPr>
              <p:cNvPr id="190" name="Google Shape;190;p11"/>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92" name="Google Shape;192;p11"/>
          <p:cNvSpPr/>
          <p:nvPr/>
        </p:nvSpPr>
        <p:spPr>
          <a:xfrm>
            <a:off x="2021050" y="-298225"/>
            <a:ext cx="1210800" cy="1210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a:off x="7096825" y="4258050"/>
            <a:ext cx="691800" cy="691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1"/>
          <p:cNvSpPr/>
          <p:nvPr/>
        </p:nvSpPr>
        <p:spPr>
          <a:xfrm>
            <a:off x="368038" y="3588011"/>
            <a:ext cx="1079100" cy="1079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1"/>
          <p:cNvSpPr/>
          <p:nvPr/>
        </p:nvSpPr>
        <p:spPr>
          <a:xfrm>
            <a:off x="8430738" y="411736"/>
            <a:ext cx="1079100" cy="1079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96" name="Shape 19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bg>
      <p:bgPr>
        <a:solidFill>
          <a:schemeClr val="lt1"/>
        </a:solidFill>
      </p:bgPr>
    </p:bg>
    <p:spTree>
      <p:nvGrpSpPr>
        <p:cNvPr id="197" name="Shape 197"/>
        <p:cNvGrpSpPr/>
        <p:nvPr/>
      </p:nvGrpSpPr>
      <p:grpSpPr>
        <a:xfrm>
          <a:off x="0" y="0"/>
          <a:ext cx="0" cy="0"/>
          <a:chOff x="0" y="0"/>
          <a:chExt cx="0" cy="0"/>
        </a:xfrm>
      </p:grpSpPr>
      <p:sp>
        <p:nvSpPr>
          <p:cNvPr id="198" name="Google Shape;198;p13"/>
          <p:cNvSpPr txBox="1"/>
          <p:nvPr>
            <p:ph type="title"/>
          </p:nvPr>
        </p:nvSpPr>
        <p:spPr>
          <a:xfrm>
            <a:off x="713250" y="539500"/>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800"/>
              <a:buNone/>
              <a:defRPr>
                <a:solidFill>
                  <a:schemeClr val="dk2"/>
                </a:solidFill>
              </a:defRPr>
            </a:lvl1pPr>
            <a:lvl2pPr lvl="1">
              <a:spcBef>
                <a:spcPts val="0"/>
              </a:spcBef>
              <a:spcAft>
                <a:spcPts val="0"/>
              </a:spcAft>
              <a:buClr>
                <a:schemeClr val="dk2"/>
              </a:buClr>
              <a:buSzPts val="2800"/>
              <a:buNone/>
              <a:defRPr>
                <a:solidFill>
                  <a:schemeClr val="dk2"/>
                </a:solidFill>
              </a:defRPr>
            </a:lvl2pPr>
            <a:lvl3pPr lvl="2">
              <a:spcBef>
                <a:spcPts val="0"/>
              </a:spcBef>
              <a:spcAft>
                <a:spcPts val="0"/>
              </a:spcAft>
              <a:buClr>
                <a:schemeClr val="dk2"/>
              </a:buClr>
              <a:buSzPts val="2800"/>
              <a:buNone/>
              <a:defRPr>
                <a:solidFill>
                  <a:schemeClr val="dk2"/>
                </a:solidFill>
              </a:defRPr>
            </a:lvl3pPr>
            <a:lvl4pPr lvl="3">
              <a:spcBef>
                <a:spcPts val="0"/>
              </a:spcBef>
              <a:spcAft>
                <a:spcPts val="0"/>
              </a:spcAft>
              <a:buClr>
                <a:schemeClr val="dk2"/>
              </a:buClr>
              <a:buSzPts val="2800"/>
              <a:buNone/>
              <a:defRPr>
                <a:solidFill>
                  <a:schemeClr val="dk2"/>
                </a:solidFill>
              </a:defRPr>
            </a:lvl4pPr>
            <a:lvl5pPr lvl="4">
              <a:spcBef>
                <a:spcPts val="0"/>
              </a:spcBef>
              <a:spcAft>
                <a:spcPts val="0"/>
              </a:spcAft>
              <a:buClr>
                <a:schemeClr val="dk2"/>
              </a:buClr>
              <a:buSzPts val="2800"/>
              <a:buNone/>
              <a:defRPr>
                <a:solidFill>
                  <a:schemeClr val="dk2"/>
                </a:solidFill>
              </a:defRPr>
            </a:lvl5pPr>
            <a:lvl6pPr lvl="5">
              <a:spcBef>
                <a:spcPts val="0"/>
              </a:spcBef>
              <a:spcAft>
                <a:spcPts val="0"/>
              </a:spcAft>
              <a:buClr>
                <a:schemeClr val="dk2"/>
              </a:buClr>
              <a:buSzPts val="2800"/>
              <a:buNone/>
              <a:defRPr>
                <a:solidFill>
                  <a:schemeClr val="dk2"/>
                </a:solidFill>
              </a:defRPr>
            </a:lvl6pPr>
            <a:lvl7pPr lvl="6">
              <a:spcBef>
                <a:spcPts val="0"/>
              </a:spcBef>
              <a:spcAft>
                <a:spcPts val="0"/>
              </a:spcAft>
              <a:buClr>
                <a:schemeClr val="dk2"/>
              </a:buClr>
              <a:buSzPts val="2800"/>
              <a:buNone/>
              <a:defRPr>
                <a:solidFill>
                  <a:schemeClr val="dk2"/>
                </a:solidFill>
              </a:defRPr>
            </a:lvl7pPr>
            <a:lvl8pPr lvl="7">
              <a:spcBef>
                <a:spcPts val="0"/>
              </a:spcBef>
              <a:spcAft>
                <a:spcPts val="0"/>
              </a:spcAft>
              <a:buClr>
                <a:schemeClr val="dk2"/>
              </a:buClr>
              <a:buSzPts val="2800"/>
              <a:buNone/>
              <a:defRPr>
                <a:solidFill>
                  <a:schemeClr val="dk2"/>
                </a:solidFill>
              </a:defRPr>
            </a:lvl8pPr>
            <a:lvl9pPr lvl="8">
              <a:spcBef>
                <a:spcPts val="0"/>
              </a:spcBef>
              <a:spcAft>
                <a:spcPts val="0"/>
              </a:spcAft>
              <a:buClr>
                <a:schemeClr val="dk2"/>
              </a:buClr>
              <a:buSzPts val="2800"/>
              <a:buNone/>
              <a:defRPr>
                <a:solidFill>
                  <a:schemeClr val="dk2"/>
                </a:solidFill>
              </a:defRPr>
            </a:lvl9pPr>
          </a:lstStyle>
          <a:p/>
        </p:txBody>
      </p:sp>
      <p:sp>
        <p:nvSpPr>
          <p:cNvPr id="199" name="Google Shape;199;p13"/>
          <p:cNvSpPr txBox="1"/>
          <p:nvPr>
            <p:ph idx="2" type="title"/>
          </p:nvPr>
        </p:nvSpPr>
        <p:spPr>
          <a:xfrm flipH="1">
            <a:off x="713225" y="1231200"/>
            <a:ext cx="4983300" cy="2865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dk2"/>
              </a:buClr>
              <a:buSzPts val="2000"/>
              <a:buNone/>
              <a:defRPr sz="2000">
                <a:solidFill>
                  <a:schemeClr val="dk2"/>
                </a:solidFill>
              </a:defRPr>
            </a:lvl1pPr>
            <a:lvl2pPr lvl="1">
              <a:spcBef>
                <a:spcPts val="0"/>
              </a:spcBef>
              <a:spcAft>
                <a:spcPts val="0"/>
              </a:spcAft>
              <a:buClr>
                <a:schemeClr val="dk2"/>
              </a:buClr>
              <a:buSzPts val="2000"/>
              <a:buNone/>
              <a:defRPr sz="2000">
                <a:solidFill>
                  <a:schemeClr val="dk2"/>
                </a:solidFill>
              </a:defRPr>
            </a:lvl2pPr>
            <a:lvl3pPr lvl="2">
              <a:spcBef>
                <a:spcPts val="0"/>
              </a:spcBef>
              <a:spcAft>
                <a:spcPts val="0"/>
              </a:spcAft>
              <a:buClr>
                <a:schemeClr val="dk2"/>
              </a:buClr>
              <a:buSzPts val="2000"/>
              <a:buNone/>
              <a:defRPr sz="2000">
                <a:solidFill>
                  <a:schemeClr val="dk2"/>
                </a:solidFill>
              </a:defRPr>
            </a:lvl3pPr>
            <a:lvl4pPr lvl="3">
              <a:spcBef>
                <a:spcPts val="0"/>
              </a:spcBef>
              <a:spcAft>
                <a:spcPts val="0"/>
              </a:spcAft>
              <a:buClr>
                <a:schemeClr val="dk2"/>
              </a:buClr>
              <a:buSzPts val="2000"/>
              <a:buNone/>
              <a:defRPr sz="2000">
                <a:solidFill>
                  <a:schemeClr val="dk2"/>
                </a:solidFill>
              </a:defRPr>
            </a:lvl4pPr>
            <a:lvl5pPr lvl="4">
              <a:spcBef>
                <a:spcPts val="0"/>
              </a:spcBef>
              <a:spcAft>
                <a:spcPts val="0"/>
              </a:spcAft>
              <a:buClr>
                <a:schemeClr val="dk2"/>
              </a:buClr>
              <a:buSzPts val="2000"/>
              <a:buNone/>
              <a:defRPr sz="2000">
                <a:solidFill>
                  <a:schemeClr val="dk2"/>
                </a:solidFill>
              </a:defRPr>
            </a:lvl5pPr>
            <a:lvl6pPr lvl="5">
              <a:spcBef>
                <a:spcPts val="0"/>
              </a:spcBef>
              <a:spcAft>
                <a:spcPts val="0"/>
              </a:spcAft>
              <a:buClr>
                <a:schemeClr val="dk2"/>
              </a:buClr>
              <a:buSzPts val="2000"/>
              <a:buNone/>
              <a:defRPr sz="2000">
                <a:solidFill>
                  <a:schemeClr val="dk2"/>
                </a:solidFill>
              </a:defRPr>
            </a:lvl6pPr>
            <a:lvl7pPr lvl="6">
              <a:spcBef>
                <a:spcPts val="0"/>
              </a:spcBef>
              <a:spcAft>
                <a:spcPts val="0"/>
              </a:spcAft>
              <a:buClr>
                <a:schemeClr val="dk2"/>
              </a:buClr>
              <a:buSzPts val="2000"/>
              <a:buNone/>
              <a:defRPr sz="2000">
                <a:solidFill>
                  <a:schemeClr val="dk2"/>
                </a:solidFill>
              </a:defRPr>
            </a:lvl7pPr>
            <a:lvl8pPr lvl="7">
              <a:spcBef>
                <a:spcPts val="0"/>
              </a:spcBef>
              <a:spcAft>
                <a:spcPts val="0"/>
              </a:spcAft>
              <a:buClr>
                <a:schemeClr val="dk2"/>
              </a:buClr>
              <a:buSzPts val="2000"/>
              <a:buNone/>
              <a:defRPr sz="2000">
                <a:solidFill>
                  <a:schemeClr val="dk2"/>
                </a:solidFill>
              </a:defRPr>
            </a:lvl8pPr>
            <a:lvl9pPr lvl="8">
              <a:spcBef>
                <a:spcPts val="0"/>
              </a:spcBef>
              <a:spcAft>
                <a:spcPts val="0"/>
              </a:spcAft>
              <a:buClr>
                <a:schemeClr val="dk2"/>
              </a:buClr>
              <a:buSzPts val="2000"/>
              <a:buNone/>
              <a:defRPr sz="2000">
                <a:solidFill>
                  <a:schemeClr val="dk2"/>
                </a:solidFill>
              </a:defRPr>
            </a:lvl9pPr>
          </a:lstStyle>
          <a:p/>
        </p:txBody>
      </p:sp>
      <p:sp>
        <p:nvSpPr>
          <p:cNvPr id="200" name="Google Shape;200;p13"/>
          <p:cNvSpPr txBox="1"/>
          <p:nvPr>
            <p:ph idx="1" type="subTitle"/>
          </p:nvPr>
        </p:nvSpPr>
        <p:spPr>
          <a:xfrm flipH="1">
            <a:off x="713225" y="1517673"/>
            <a:ext cx="4983300" cy="2889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dk2"/>
              </a:buClr>
              <a:buSzPts val="1600"/>
              <a:buNone/>
              <a:defRPr>
                <a:solidFill>
                  <a:schemeClr val="dk2"/>
                </a:solidFill>
              </a:defRPr>
            </a:lvl1pPr>
            <a:lvl2pPr lvl="1">
              <a:spcBef>
                <a:spcPts val="0"/>
              </a:spcBef>
              <a:spcAft>
                <a:spcPts val="0"/>
              </a:spcAft>
              <a:buClr>
                <a:schemeClr val="dk2"/>
              </a:buClr>
              <a:buSzPts val="1600"/>
              <a:buNone/>
              <a:defRPr>
                <a:solidFill>
                  <a:schemeClr val="dk2"/>
                </a:solidFill>
              </a:defRPr>
            </a:lvl2pPr>
            <a:lvl3pPr lvl="2">
              <a:spcBef>
                <a:spcPts val="0"/>
              </a:spcBef>
              <a:spcAft>
                <a:spcPts val="0"/>
              </a:spcAft>
              <a:buClr>
                <a:schemeClr val="dk2"/>
              </a:buClr>
              <a:buSzPts val="1600"/>
              <a:buNone/>
              <a:defRPr>
                <a:solidFill>
                  <a:schemeClr val="dk2"/>
                </a:solidFill>
              </a:defRPr>
            </a:lvl3pPr>
            <a:lvl4pPr lvl="3">
              <a:spcBef>
                <a:spcPts val="0"/>
              </a:spcBef>
              <a:spcAft>
                <a:spcPts val="0"/>
              </a:spcAft>
              <a:buClr>
                <a:schemeClr val="dk2"/>
              </a:buClr>
              <a:buSzPts val="1600"/>
              <a:buNone/>
              <a:defRPr>
                <a:solidFill>
                  <a:schemeClr val="dk2"/>
                </a:solidFill>
              </a:defRPr>
            </a:lvl4pPr>
            <a:lvl5pPr lvl="4">
              <a:spcBef>
                <a:spcPts val="0"/>
              </a:spcBef>
              <a:spcAft>
                <a:spcPts val="0"/>
              </a:spcAft>
              <a:buClr>
                <a:schemeClr val="dk2"/>
              </a:buClr>
              <a:buSzPts val="1600"/>
              <a:buNone/>
              <a:defRPr>
                <a:solidFill>
                  <a:schemeClr val="dk2"/>
                </a:solidFill>
              </a:defRPr>
            </a:lvl5pPr>
            <a:lvl6pPr lvl="5">
              <a:spcBef>
                <a:spcPts val="0"/>
              </a:spcBef>
              <a:spcAft>
                <a:spcPts val="0"/>
              </a:spcAft>
              <a:buClr>
                <a:schemeClr val="dk2"/>
              </a:buClr>
              <a:buSzPts val="1600"/>
              <a:buNone/>
              <a:defRPr>
                <a:solidFill>
                  <a:schemeClr val="dk2"/>
                </a:solidFill>
              </a:defRPr>
            </a:lvl6pPr>
            <a:lvl7pPr lvl="6">
              <a:spcBef>
                <a:spcPts val="0"/>
              </a:spcBef>
              <a:spcAft>
                <a:spcPts val="0"/>
              </a:spcAft>
              <a:buClr>
                <a:schemeClr val="dk2"/>
              </a:buClr>
              <a:buSzPts val="1600"/>
              <a:buNone/>
              <a:defRPr>
                <a:solidFill>
                  <a:schemeClr val="dk2"/>
                </a:solidFill>
              </a:defRPr>
            </a:lvl7pPr>
            <a:lvl8pPr lvl="7">
              <a:spcBef>
                <a:spcPts val="0"/>
              </a:spcBef>
              <a:spcAft>
                <a:spcPts val="0"/>
              </a:spcAft>
              <a:buClr>
                <a:schemeClr val="dk2"/>
              </a:buClr>
              <a:buSzPts val="1600"/>
              <a:buNone/>
              <a:defRPr>
                <a:solidFill>
                  <a:schemeClr val="dk2"/>
                </a:solidFill>
              </a:defRPr>
            </a:lvl8pPr>
            <a:lvl9pPr lvl="8">
              <a:spcBef>
                <a:spcPts val="0"/>
              </a:spcBef>
              <a:spcAft>
                <a:spcPts val="0"/>
              </a:spcAft>
              <a:buClr>
                <a:schemeClr val="dk2"/>
              </a:buClr>
              <a:buSzPts val="1600"/>
              <a:buNone/>
              <a:defRPr>
                <a:solidFill>
                  <a:schemeClr val="dk2"/>
                </a:solidFill>
              </a:defRPr>
            </a:lvl9pPr>
          </a:lstStyle>
          <a:p/>
        </p:txBody>
      </p:sp>
      <p:sp>
        <p:nvSpPr>
          <p:cNvPr id="201" name="Google Shape;201;p13"/>
          <p:cNvSpPr txBox="1"/>
          <p:nvPr>
            <p:ph hasCustomPrompt="1" idx="3" type="title"/>
          </p:nvPr>
        </p:nvSpPr>
        <p:spPr>
          <a:xfrm flipH="1">
            <a:off x="5696625" y="1231200"/>
            <a:ext cx="750300" cy="575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3000"/>
              <a:buNone/>
              <a:defRPr sz="3500">
                <a:solidFill>
                  <a:schemeClr val="dk2"/>
                </a:solidFill>
              </a:defRPr>
            </a:lvl1pPr>
            <a:lvl2pPr lvl="1" rtl="0" algn="r">
              <a:spcBef>
                <a:spcPts val="0"/>
              </a:spcBef>
              <a:spcAft>
                <a:spcPts val="0"/>
              </a:spcAft>
              <a:buClr>
                <a:schemeClr val="dk2"/>
              </a:buClr>
              <a:buSzPts val="12000"/>
              <a:buNone/>
              <a:defRPr sz="12000">
                <a:solidFill>
                  <a:schemeClr val="dk2"/>
                </a:solidFill>
              </a:defRPr>
            </a:lvl2pPr>
            <a:lvl3pPr lvl="2" rtl="0" algn="r">
              <a:spcBef>
                <a:spcPts val="0"/>
              </a:spcBef>
              <a:spcAft>
                <a:spcPts val="0"/>
              </a:spcAft>
              <a:buClr>
                <a:schemeClr val="dk2"/>
              </a:buClr>
              <a:buSzPts val="12000"/>
              <a:buNone/>
              <a:defRPr sz="12000">
                <a:solidFill>
                  <a:schemeClr val="dk2"/>
                </a:solidFill>
              </a:defRPr>
            </a:lvl3pPr>
            <a:lvl4pPr lvl="3" rtl="0" algn="r">
              <a:spcBef>
                <a:spcPts val="0"/>
              </a:spcBef>
              <a:spcAft>
                <a:spcPts val="0"/>
              </a:spcAft>
              <a:buClr>
                <a:schemeClr val="dk2"/>
              </a:buClr>
              <a:buSzPts val="12000"/>
              <a:buNone/>
              <a:defRPr sz="12000">
                <a:solidFill>
                  <a:schemeClr val="dk2"/>
                </a:solidFill>
              </a:defRPr>
            </a:lvl4pPr>
            <a:lvl5pPr lvl="4" rtl="0" algn="r">
              <a:spcBef>
                <a:spcPts val="0"/>
              </a:spcBef>
              <a:spcAft>
                <a:spcPts val="0"/>
              </a:spcAft>
              <a:buClr>
                <a:schemeClr val="dk2"/>
              </a:buClr>
              <a:buSzPts val="12000"/>
              <a:buNone/>
              <a:defRPr sz="12000">
                <a:solidFill>
                  <a:schemeClr val="dk2"/>
                </a:solidFill>
              </a:defRPr>
            </a:lvl5pPr>
            <a:lvl6pPr lvl="5" rtl="0" algn="r">
              <a:spcBef>
                <a:spcPts val="0"/>
              </a:spcBef>
              <a:spcAft>
                <a:spcPts val="0"/>
              </a:spcAft>
              <a:buClr>
                <a:schemeClr val="dk2"/>
              </a:buClr>
              <a:buSzPts val="12000"/>
              <a:buNone/>
              <a:defRPr sz="12000">
                <a:solidFill>
                  <a:schemeClr val="dk2"/>
                </a:solidFill>
              </a:defRPr>
            </a:lvl6pPr>
            <a:lvl7pPr lvl="6" rtl="0" algn="r">
              <a:spcBef>
                <a:spcPts val="0"/>
              </a:spcBef>
              <a:spcAft>
                <a:spcPts val="0"/>
              </a:spcAft>
              <a:buClr>
                <a:schemeClr val="dk2"/>
              </a:buClr>
              <a:buSzPts val="12000"/>
              <a:buNone/>
              <a:defRPr sz="12000">
                <a:solidFill>
                  <a:schemeClr val="dk2"/>
                </a:solidFill>
              </a:defRPr>
            </a:lvl7pPr>
            <a:lvl8pPr lvl="7" rtl="0" algn="r">
              <a:spcBef>
                <a:spcPts val="0"/>
              </a:spcBef>
              <a:spcAft>
                <a:spcPts val="0"/>
              </a:spcAft>
              <a:buClr>
                <a:schemeClr val="dk2"/>
              </a:buClr>
              <a:buSzPts val="12000"/>
              <a:buNone/>
              <a:defRPr sz="12000">
                <a:solidFill>
                  <a:schemeClr val="dk2"/>
                </a:solidFill>
              </a:defRPr>
            </a:lvl8pPr>
            <a:lvl9pPr lvl="8" rtl="0" algn="r">
              <a:spcBef>
                <a:spcPts val="0"/>
              </a:spcBef>
              <a:spcAft>
                <a:spcPts val="0"/>
              </a:spcAft>
              <a:buClr>
                <a:schemeClr val="dk2"/>
              </a:buClr>
              <a:buSzPts val="12000"/>
              <a:buNone/>
              <a:defRPr sz="12000">
                <a:solidFill>
                  <a:schemeClr val="dk2"/>
                </a:solidFill>
              </a:defRPr>
            </a:lvl9pPr>
          </a:lstStyle>
          <a:p>
            <a:r>
              <a:t>xx%</a:t>
            </a:r>
          </a:p>
        </p:txBody>
      </p:sp>
      <p:sp>
        <p:nvSpPr>
          <p:cNvPr id="202" name="Google Shape;202;p13"/>
          <p:cNvSpPr txBox="1"/>
          <p:nvPr>
            <p:ph idx="4" type="title"/>
          </p:nvPr>
        </p:nvSpPr>
        <p:spPr>
          <a:xfrm flipH="1">
            <a:off x="713225" y="1930532"/>
            <a:ext cx="4983300" cy="2865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2"/>
              </a:buClr>
              <a:buSzPts val="2000"/>
              <a:buNone/>
              <a:defRPr sz="2000">
                <a:solidFill>
                  <a:schemeClr val="dk2"/>
                </a:solidFill>
              </a:defRPr>
            </a:lvl1pPr>
            <a:lvl2pPr lvl="1" rtl="0">
              <a:spcBef>
                <a:spcPts val="0"/>
              </a:spcBef>
              <a:spcAft>
                <a:spcPts val="0"/>
              </a:spcAft>
              <a:buClr>
                <a:schemeClr val="dk2"/>
              </a:buClr>
              <a:buSzPts val="2000"/>
              <a:buNone/>
              <a:defRPr sz="2000">
                <a:solidFill>
                  <a:schemeClr val="dk2"/>
                </a:solidFill>
              </a:defRPr>
            </a:lvl2pPr>
            <a:lvl3pPr lvl="2" rtl="0">
              <a:spcBef>
                <a:spcPts val="0"/>
              </a:spcBef>
              <a:spcAft>
                <a:spcPts val="0"/>
              </a:spcAft>
              <a:buClr>
                <a:schemeClr val="dk2"/>
              </a:buClr>
              <a:buSzPts val="2000"/>
              <a:buNone/>
              <a:defRPr sz="2000">
                <a:solidFill>
                  <a:schemeClr val="dk2"/>
                </a:solidFill>
              </a:defRPr>
            </a:lvl3pPr>
            <a:lvl4pPr lvl="3" rtl="0">
              <a:spcBef>
                <a:spcPts val="0"/>
              </a:spcBef>
              <a:spcAft>
                <a:spcPts val="0"/>
              </a:spcAft>
              <a:buClr>
                <a:schemeClr val="dk2"/>
              </a:buClr>
              <a:buSzPts val="2000"/>
              <a:buNone/>
              <a:defRPr sz="2000">
                <a:solidFill>
                  <a:schemeClr val="dk2"/>
                </a:solidFill>
              </a:defRPr>
            </a:lvl4pPr>
            <a:lvl5pPr lvl="4" rtl="0">
              <a:spcBef>
                <a:spcPts val="0"/>
              </a:spcBef>
              <a:spcAft>
                <a:spcPts val="0"/>
              </a:spcAft>
              <a:buClr>
                <a:schemeClr val="dk2"/>
              </a:buClr>
              <a:buSzPts val="2000"/>
              <a:buNone/>
              <a:defRPr sz="2000">
                <a:solidFill>
                  <a:schemeClr val="dk2"/>
                </a:solidFill>
              </a:defRPr>
            </a:lvl5pPr>
            <a:lvl6pPr lvl="5" rtl="0">
              <a:spcBef>
                <a:spcPts val="0"/>
              </a:spcBef>
              <a:spcAft>
                <a:spcPts val="0"/>
              </a:spcAft>
              <a:buClr>
                <a:schemeClr val="dk2"/>
              </a:buClr>
              <a:buSzPts val="2000"/>
              <a:buNone/>
              <a:defRPr sz="2000">
                <a:solidFill>
                  <a:schemeClr val="dk2"/>
                </a:solidFill>
              </a:defRPr>
            </a:lvl6pPr>
            <a:lvl7pPr lvl="6" rtl="0">
              <a:spcBef>
                <a:spcPts val="0"/>
              </a:spcBef>
              <a:spcAft>
                <a:spcPts val="0"/>
              </a:spcAft>
              <a:buClr>
                <a:schemeClr val="dk2"/>
              </a:buClr>
              <a:buSzPts val="2000"/>
              <a:buNone/>
              <a:defRPr sz="2000">
                <a:solidFill>
                  <a:schemeClr val="dk2"/>
                </a:solidFill>
              </a:defRPr>
            </a:lvl7pPr>
            <a:lvl8pPr lvl="7" rtl="0">
              <a:spcBef>
                <a:spcPts val="0"/>
              </a:spcBef>
              <a:spcAft>
                <a:spcPts val="0"/>
              </a:spcAft>
              <a:buClr>
                <a:schemeClr val="dk2"/>
              </a:buClr>
              <a:buSzPts val="2000"/>
              <a:buNone/>
              <a:defRPr sz="2000">
                <a:solidFill>
                  <a:schemeClr val="dk2"/>
                </a:solidFill>
              </a:defRPr>
            </a:lvl8pPr>
            <a:lvl9pPr lvl="8" rtl="0">
              <a:spcBef>
                <a:spcPts val="0"/>
              </a:spcBef>
              <a:spcAft>
                <a:spcPts val="0"/>
              </a:spcAft>
              <a:buClr>
                <a:schemeClr val="dk2"/>
              </a:buClr>
              <a:buSzPts val="2000"/>
              <a:buNone/>
              <a:defRPr sz="2000">
                <a:solidFill>
                  <a:schemeClr val="dk2"/>
                </a:solidFill>
              </a:defRPr>
            </a:lvl9pPr>
          </a:lstStyle>
          <a:p/>
        </p:txBody>
      </p:sp>
      <p:sp>
        <p:nvSpPr>
          <p:cNvPr id="203" name="Google Shape;203;p13"/>
          <p:cNvSpPr txBox="1"/>
          <p:nvPr>
            <p:ph idx="5" type="subTitle"/>
          </p:nvPr>
        </p:nvSpPr>
        <p:spPr>
          <a:xfrm flipH="1">
            <a:off x="713225" y="2217005"/>
            <a:ext cx="4983300" cy="2889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2"/>
              </a:buClr>
              <a:buSzPts val="1600"/>
              <a:buNone/>
              <a:defRPr>
                <a:solidFill>
                  <a:schemeClr val="dk2"/>
                </a:solidFill>
              </a:defRPr>
            </a:lvl1pPr>
            <a:lvl2pPr lvl="1" rtl="0">
              <a:spcBef>
                <a:spcPts val="0"/>
              </a:spcBef>
              <a:spcAft>
                <a:spcPts val="0"/>
              </a:spcAft>
              <a:buClr>
                <a:schemeClr val="dk2"/>
              </a:buClr>
              <a:buSzPts val="1600"/>
              <a:buNone/>
              <a:defRPr>
                <a:solidFill>
                  <a:schemeClr val="dk2"/>
                </a:solidFill>
              </a:defRPr>
            </a:lvl2pPr>
            <a:lvl3pPr lvl="2" rtl="0">
              <a:spcBef>
                <a:spcPts val="0"/>
              </a:spcBef>
              <a:spcAft>
                <a:spcPts val="0"/>
              </a:spcAft>
              <a:buClr>
                <a:schemeClr val="dk2"/>
              </a:buClr>
              <a:buSzPts val="1600"/>
              <a:buNone/>
              <a:defRPr>
                <a:solidFill>
                  <a:schemeClr val="dk2"/>
                </a:solidFill>
              </a:defRPr>
            </a:lvl3pPr>
            <a:lvl4pPr lvl="3" rtl="0">
              <a:spcBef>
                <a:spcPts val="0"/>
              </a:spcBef>
              <a:spcAft>
                <a:spcPts val="0"/>
              </a:spcAft>
              <a:buClr>
                <a:schemeClr val="dk2"/>
              </a:buClr>
              <a:buSzPts val="1600"/>
              <a:buNone/>
              <a:defRPr>
                <a:solidFill>
                  <a:schemeClr val="dk2"/>
                </a:solidFill>
              </a:defRPr>
            </a:lvl4pPr>
            <a:lvl5pPr lvl="4" rtl="0">
              <a:spcBef>
                <a:spcPts val="0"/>
              </a:spcBef>
              <a:spcAft>
                <a:spcPts val="0"/>
              </a:spcAft>
              <a:buClr>
                <a:schemeClr val="dk2"/>
              </a:buClr>
              <a:buSzPts val="1600"/>
              <a:buNone/>
              <a:defRPr>
                <a:solidFill>
                  <a:schemeClr val="dk2"/>
                </a:solidFill>
              </a:defRPr>
            </a:lvl5pPr>
            <a:lvl6pPr lvl="5" rtl="0">
              <a:spcBef>
                <a:spcPts val="0"/>
              </a:spcBef>
              <a:spcAft>
                <a:spcPts val="0"/>
              </a:spcAft>
              <a:buClr>
                <a:schemeClr val="dk2"/>
              </a:buClr>
              <a:buSzPts val="1600"/>
              <a:buNone/>
              <a:defRPr>
                <a:solidFill>
                  <a:schemeClr val="dk2"/>
                </a:solidFill>
              </a:defRPr>
            </a:lvl6pPr>
            <a:lvl7pPr lvl="6" rtl="0">
              <a:spcBef>
                <a:spcPts val="0"/>
              </a:spcBef>
              <a:spcAft>
                <a:spcPts val="0"/>
              </a:spcAft>
              <a:buClr>
                <a:schemeClr val="dk2"/>
              </a:buClr>
              <a:buSzPts val="1600"/>
              <a:buNone/>
              <a:defRPr>
                <a:solidFill>
                  <a:schemeClr val="dk2"/>
                </a:solidFill>
              </a:defRPr>
            </a:lvl7pPr>
            <a:lvl8pPr lvl="7" rtl="0">
              <a:spcBef>
                <a:spcPts val="0"/>
              </a:spcBef>
              <a:spcAft>
                <a:spcPts val="0"/>
              </a:spcAft>
              <a:buClr>
                <a:schemeClr val="dk2"/>
              </a:buClr>
              <a:buSzPts val="1600"/>
              <a:buNone/>
              <a:defRPr>
                <a:solidFill>
                  <a:schemeClr val="dk2"/>
                </a:solidFill>
              </a:defRPr>
            </a:lvl8pPr>
            <a:lvl9pPr lvl="8" rtl="0">
              <a:spcBef>
                <a:spcPts val="0"/>
              </a:spcBef>
              <a:spcAft>
                <a:spcPts val="0"/>
              </a:spcAft>
              <a:buClr>
                <a:schemeClr val="dk2"/>
              </a:buClr>
              <a:buSzPts val="1600"/>
              <a:buNone/>
              <a:defRPr>
                <a:solidFill>
                  <a:schemeClr val="dk2"/>
                </a:solidFill>
              </a:defRPr>
            </a:lvl9pPr>
          </a:lstStyle>
          <a:p/>
        </p:txBody>
      </p:sp>
      <p:sp>
        <p:nvSpPr>
          <p:cNvPr id="204" name="Google Shape;204;p13"/>
          <p:cNvSpPr txBox="1"/>
          <p:nvPr>
            <p:ph hasCustomPrompt="1" idx="6" type="title"/>
          </p:nvPr>
        </p:nvSpPr>
        <p:spPr>
          <a:xfrm flipH="1">
            <a:off x="5696625" y="1930531"/>
            <a:ext cx="750300" cy="575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3000"/>
              <a:buNone/>
              <a:defRPr sz="3500">
                <a:solidFill>
                  <a:schemeClr val="dk2"/>
                </a:solidFill>
              </a:defRPr>
            </a:lvl1pPr>
            <a:lvl2pPr lvl="1" rtl="0" algn="r">
              <a:spcBef>
                <a:spcPts val="0"/>
              </a:spcBef>
              <a:spcAft>
                <a:spcPts val="0"/>
              </a:spcAft>
              <a:buClr>
                <a:schemeClr val="dk2"/>
              </a:buClr>
              <a:buSzPts val="12000"/>
              <a:buNone/>
              <a:defRPr sz="12000">
                <a:solidFill>
                  <a:schemeClr val="dk2"/>
                </a:solidFill>
              </a:defRPr>
            </a:lvl2pPr>
            <a:lvl3pPr lvl="2" rtl="0" algn="r">
              <a:spcBef>
                <a:spcPts val="0"/>
              </a:spcBef>
              <a:spcAft>
                <a:spcPts val="0"/>
              </a:spcAft>
              <a:buClr>
                <a:schemeClr val="dk2"/>
              </a:buClr>
              <a:buSzPts val="12000"/>
              <a:buNone/>
              <a:defRPr sz="12000">
                <a:solidFill>
                  <a:schemeClr val="dk2"/>
                </a:solidFill>
              </a:defRPr>
            </a:lvl3pPr>
            <a:lvl4pPr lvl="3" rtl="0" algn="r">
              <a:spcBef>
                <a:spcPts val="0"/>
              </a:spcBef>
              <a:spcAft>
                <a:spcPts val="0"/>
              </a:spcAft>
              <a:buClr>
                <a:schemeClr val="dk2"/>
              </a:buClr>
              <a:buSzPts val="12000"/>
              <a:buNone/>
              <a:defRPr sz="12000">
                <a:solidFill>
                  <a:schemeClr val="dk2"/>
                </a:solidFill>
              </a:defRPr>
            </a:lvl4pPr>
            <a:lvl5pPr lvl="4" rtl="0" algn="r">
              <a:spcBef>
                <a:spcPts val="0"/>
              </a:spcBef>
              <a:spcAft>
                <a:spcPts val="0"/>
              </a:spcAft>
              <a:buClr>
                <a:schemeClr val="dk2"/>
              </a:buClr>
              <a:buSzPts val="12000"/>
              <a:buNone/>
              <a:defRPr sz="12000">
                <a:solidFill>
                  <a:schemeClr val="dk2"/>
                </a:solidFill>
              </a:defRPr>
            </a:lvl5pPr>
            <a:lvl6pPr lvl="5" rtl="0" algn="r">
              <a:spcBef>
                <a:spcPts val="0"/>
              </a:spcBef>
              <a:spcAft>
                <a:spcPts val="0"/>
              </a:spcAft>
              <a:buClr>
                <a:schemeClr val="dk2"/>
              </a:buClr>
              <a:buSzPts val="12000"/>
              <a:buNone/>
              <a:defRPr sz="12000">
                <a:solidFill>
                  <a:schemeClr val="dk2"/>
                </a:solidFill>
              </a:defRPr>
            </a:lvl6pPr>
            <a:lvl7pPr lvl="6" rtl="0" algn="r">
              <a:spcBef>
                <a:spcPts val="0"/>
              </a:spcBef>
              <a:spcAft>
                <a:spcPts val="0"/>
              </a:spcAft>
              <a:buClr>
                <a:schemeClr val="dk2"/>
              </a:buClr>
              <a:buSzPts val="12000"/>
              <a:buNone/>
              <a:defRPr sz="12000">
                <a:solidFill>
                  <a:schemeClr val="dk2"/>
                </a:solidFill>
              </a:defRPr>
            </a:lvl7pPr>
            <a:lvl8pPr lvl="7" rtl="0" algn="r">
              <a:spcBef>
                <a:spcPts val="0"/>
              </a:spcBef>
              <a:spcAft>
                <a:spcPts val="0"/>
              </a:spcAft>
              <a:buClr>
                <a:schemeClr val="dk2"/>
              </a:buClr>
              <a:buSzPts val="12000"/>
              <a:buNone/>
              <a:defRPr sz="12000">
                <a:solidFill>
                  <a:schemeClr val="dk2"/>
                </a:solidFill>
              </a:defRPr>
            </a:lvl8pPr>
            <a:lvl9pPr lvl="8" rtl="0" algn="r">
              <a:spcBef>
                <a:spcPts val="0"/>
              </a:spcBef>
              <a:spcAft>
                <a:spcPts val="0"/>
              </a:spcAft>
              <a:buClr>
                <a:schemeClr val="dk2"/>
              </a:buClr>
              <a:buSzPts val="12000"/>
              <a:buNone/>
              <a:defRPr sz="12000">
                <a:solidFill>
                  <a:schemeClr val="dk2"/>
                </a:solidFill>
              </a:defRPr>
            </a:lvl9pPr>
          </a:lstStyle>
          <a:p>
            <a:r>
              <a:t>xx%</a:t>
            </a:r>
          </a:p>
        </p:txBody>
      </p:sp>
      <p:sp>
        <p:nvSpPr>
          <p:cNvPr id="205" name="Google Shape;205;p13"/>
          <p:cNvSpPr txBox="1"/>
          <p:nvPr>
            <p:ph idx="7" type="title"/>
          </p:nvPr>
        </p:nvSpPr>
        <p:spPr>
          <a:xfrm flipH="1">
            <a:off x="713225" y="2629863"/>
            <a:ext cx="4983300" cy="2865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2"/>
              </a:buClr>
              <a:buSzPts val="2000"/>
              <a:buNone/>
              <a:defRPr sz="2000">
                <a:solidFill>
                  <a:schemeClr val="dk2"/>
                </a:solidFill>
              </a:defRPr>
            </a:lvl1pPr>
            <a:lvl2pPr lvl="1" rtl="0">
              <a:spcBef>
                <a:spcPts val="0"/>
              </a:spcBef>
              <a:spcAft>
                <a:spcPts val="0"/>
              </a:spcAft>
              <a:buClr>
                <a:schemeClr val="dk2"/>
              </a:buClr>
              <a:buSzPts val="2000"/>
              <a:buNone/>
              <a:defRPr sz="2000">
                <a:solidFill>
                  <a:schemeClr val="dk2"/>
                </a:solidFill>
              </a:defRPr>
            </a:lvl2pPr>
            <a:lvl3pPr lvl="2" rtl="0">
              <a:spcBef>
                <a:spcPts val="0"/>
              </a:spcBef>
              <a:spcAft>
                <a:spcPts val="0"/>
              </a:spcAft>
              <a:buClr>
                <a:schemeClr val="dk2"/>
              </a:buClr>
              <a:buSzPts val="2000"/>
              <a:buNone/>
              <a:defRPr sz="2000">
                <a:solidFill>
                  <a:schemeClr val="dk2"/>
                </a:solidFill>
              </a:defRPr>
            </a:lvl3pPr>
            <a:lvl4pPr lvl="3" rtl="0">
              <a:spcBef>
                <a:spcPts val="0"/>
              </a:spcBef>
              <a:spcAft>
                <a:spcPts val="0"/>
              </a:spcAft>
              <a:buClr>
                <a:schemeClr val="dk2"/>
              </a:buClr>
              <a:buSzPts val="2000"/>
              <a:buNone/>
              <a:defRPr sz="2000">
                <a:solidFill>
                  <a:schemeClr val="dk2"/>
                </a:solidFill>
              </a:defRPr>
            </a:lvl4pPr>
            <a:lvl5pPr lvl="4" rtl="0">
              <a:spcBef>
                <a:spcPts val="0"/>
              </a:spcBef>
              <a:spcAft>
                <a:spcPts val="0"/>
              </a:spcAft>
              <a:buClr>
                <a:schemeClr val="dk2"/>
              </a:buClr>
              <a:buSzPts val="2000"/>
              <a:buNone/>
              <a:defRPr sz="2000">
                <a:solidFill>
                  <a:schemeClr val="dk2"/>
                </a:solidFill>
              </a:defRPr>
            </a:lvl5pPr>
            <a:lvl6pPr lvl="5" rtl="0">
              <a:spcBef>
                <a:spcPts val="0"/>
              </a:spcBef>
              <a:spcAft>
                <a:spcPts val="0"/>
              </a:spcAft>
              <a:buClr>
                <a:schemeClr val="dk2"/>
              </a:buClr>
              <a:buSzPts val="2000"/>
              <a:buNone/>
              <a:defRPr sz="2000">
                <a:solidFill>
                  <a:schemeClr val="dk2"/>
                </a:solidFill>
              </a:defRPr>
            </a:lvl6pPr>
            <a:lvl7pPr lvl="6" rtl="0">
              <a:spcBef>
                <a:spcPts val="0"/>
              </a:spcBef>
              <a:spcAft>
                <a:spcPts val="0"/>
              </a:spcAft>
              <a:buClr>
                <a:schemeClr val="dk2"/>
              </a:buClr>
              <a:buSzPts val="2000"/>
              <a:buNone/>
              <a:defRPr sz="2000">
                <a:solidFill>
                  <a:schemeClr val="dk2"/>
                </a:solidFill>
              </a:defRPr>
            </a:lvl7pPr>
            <a:lvl8pPr lvl="7" rtl="0">
              <a:spcBef>
                <a:spcPts val="0"/>
              </a:spcBef>
              <a:spcAft>
                <a:spcPts val="0"/>
              </a:spcAft>
              <a:buClr>
                <a:schemeClr val="dk2"/>
              </a:buClr>
              <a:buSzPts val="2000"/>
              <a:buNone/>
              <a:defRPr sz="2000">
                <a:solidFill>
                  <a:schemeClr val="dk2"/>
                </a:solidFill>
              </a:defRPr>
            </a:lvl8pPr>
            <a:lvl9pPr lvl="8" rtl="0">
              <a:spcBef>
                <a:spcPts val="0"/>
              </a:spcBef>
              <a:spcAft>
                <a:spcPts val="0"/>
              </a:spcAft>
              <a:buClr>
                <a:schemeClr val="dk2"/>
              </a:buClr>
              <a:buSzPts val="2000"/>
              <a:buNone/>
              <a:defRPr sz="2000">
                <a:solidFill>
                  <a:schemeClr val="dk2"/>
                </a:solidFill>
              </a:defRPr>
            </a:lvl9pPr>
          </a:lstStyle>
          <a:p/>
        </p:txBody>
      </p:sp>
      <p:sp>
        <p:nvSpPr>
          <p:cNvPr id="206" name="Google Shape;206;p13"/>
          <p:cNvSpPr txBox="1"/>
          <p:nvPr>
            <p:ph idx="8" type="subTitle"/>
          </p:nvPr>
        </p:nvSpPr>
        <p:spPr>
          <a:xfrm flipH="1">
            <a:off x="713225" y="2916337"/>
            <a:ext cx="4983300" cy="2889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2"/>
              </a:buClr>
              <a:buSzPts val="1600"/>
              <a:buNone/>
              <a:defRPr>
                <a:solidFill>
                  <a:schemeClr val="dk2"/>
                </a:solidFill>
              </a:defRPr>
            </a:lvl1pPr>
            <a:lvl2pPr lvl="1" rtl="0">
              <a:spcBef>
                <a:spcPts val="0"/>
              </a:spcBef>
              <a:spcAft>
                <a:spcPts val="0"/>
              </a:spcAft>
              <a:buClr>
                <a:schemeClr val="dk2"/>
              </a:buClr>
              <a:buSzPts val="1600"/>
              <a:buNone/>
              <a:defRPr>
                <a:solidFill>
                  <a:schemeClr val="dk2"/>
                </a:solidFill>
              </a:defRPr>
            </a:lvl2pPr>
            <a:lvl3pPr lvl="2" rtl="0">
              <a:spcBef>
                <a:spcPts val="0"/>
              </a:spcBef>
              <a:spcAft>
                <a:spcPts val="0"/>
              </a:spcAft>
              <a:buClr>
                <a:schemeClr val="dk2"/>
              </a:buClr>
              <a:buSzPts val="1600"/>
              <a:buNone/>
              <a:defRPr>
                <a:solidFill>
                  <a:schemeClr val="dk2"/>
                </a:solidFill>
              </a:defRPr>
            </a:lvl3pPr>
            <a:lvl4pPr lvl="3" rtl="0">
              <a:spcBef>
                <a:spcPts val="0"/>
              </a:spcBef>
              <a:spcAft>
                <a:spcPts val="0"/>
              </a:spcAft>
              <a:buClr>
                <a:schemeClr val="dk2"/>
              </a:buClr>
              <a:buSzPts val="1600"/>
              <a:buNone/>
              <a:defRPr>
                <a:solidFill>
                  <a:schemeClr val="dk2"/>
                </a:solidFill>
              </a:defRPr>
            </a:lvl4pPr>
            <a:lvl5pPr lvl="4" rtl="0">
              <a:spcBef>
                <a:spcPts val="0"/>
              </a:spcBef>
              <a:spcAft>
                <a:spcPts val="0"/>
              </a:spcAft>
              <a:buClr>
                <a:schemeClr val="dk2"/>
              </a:buClr>
              <a:buSzPts val="1600"/>
              <a:buNone/>
              <a:defRPr>
                <a:solidFill>
                  <a:schemeClr val="dk2"/>
                </a:solidFill>
              </a:defRPr>
            </a:lvl5pPr>
            <a:lvl6pPr lvl="5" rtl="0">
              <a:spcBef>
                <a:spcPts val="0"/>
              </a:spcBef>
              <a:spcAft>
                <a:spcPts val="0"/>
              </a:spcAft>
              <a:buClr>
                <a:schemeClr val="dk2"/>
              </a:buClr>
              <a:buSzPts val="1600"/>
              <a:buNone/>
              <a:defRPr>
                <a:solidFill>
                  <a:schemeClr val="dk2"/>
                </a:solidFill>
              </a:defRPr>
            </a:lvl6pPr>
            <a:lvl7pPr lvl="6" rtl="0">
              <a:spcBef>
                <a:spcPts val="0"/>
              </a:spcBef>
              <a:spcAft>
                <a:spcPts val="0"/>
              </a:spcAft>
              <a:buClr>
                <a:schemeClr val="dk2"/>
              </a:buClr>
              <a:buSzPts val="1600"/>
              <a:buNone/>
              <a:defRPr>
                <a:solidFill>
                  <a:schemeClr val="dk2"/>
                </a:solidFill>
              </a:defRPr>
            </a:lvl7pPr>
            <a:lvl8pPr lvl="7" rtl="0">
              <a:spcBef>
                <a:spcPts val="0"/>
              </a:spcBef>
              <a:spcAft>
                <a:spcPts val="0"/>
              </a:spcAft>
              <a:buClr>
                <a:schemeClr val="dk2"/>
              </a:buClr>
              <a:buSzPts val="1600"/>
              <a:buNone/>
              <a:defRPr>
                <a:solidFill>
                  <a:schemeClr val="dk2"/>
                </a:solidFill>
              </a:defRPr>
            </a:lvl8pPr>
            <a:lvl9pPr lvl="8" rtl="0">
              <a:spcBef>
                <a:spcPts val="0"/>
              </a:spcBef>
              <a:spcAft>
                <a:spcPts val="0"/>
              </a:spcAft>
              <a:buClr>
                <a:schemeClr val="dk2"/>
              </a:buClr>
              <a:buSzPts val="1600"/>
              <a:buNone/>
              <a:defRPr>
                <a:solidFill>
                  <a:schemeClr val="dk2"/>
                </a:solidFill>
              </a:defRPr>
            </a:lvl9pPr>
          </a:lstStyle>
          <a:p/>
        </p:txBody>
      </p:sp>
      <p:sp>
        <p:nvSpPr>
          <p:cNvPr id="207" name="Google Shape;207;p13"/>
          <p:cNvSpPr txBox="1"/>
          <p:nvPr>
            <p:ph hasCustomPrompt="1" idx="9" type="title"/>
          </p:nvPr>
        </p:nvSpPr>
        <p:spPr>
          <a:xfrm flipH="1">
            <a:off x="5696625" y="2629863"/>
            <a:ext cx="750300" cy="575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3000"/>
              <a:buNone/>
              <a:defRPr sz="3500">
                <a:solidFill>
                  <a:schemeClr val="dk2"/>
                </a:solidFill>
              </a:defRPr>
            </a:lvl1pPr>
            <a:lvl2pPr lvl="1" rtl="0" algn="r">
              <a:spcBef>
                <a:spcPts val="0"/>
              </a:spcBef>
              <a:spcAft>
                <a:spcPts val="0"/>
              </a:spcAft>
              <a:buClr>
                <a:schemeClr val="dk2"/>
              </a:buClr>
              <a:buSzPts val="12000"/>
              <a:buNone/>
              <a:defRPr sz="12000">
                <a:solidFill>
                  <a:schemeClr val="dk2"/>
                </a:solidFill>
              </a:defRPr>
            </a:lvl2pPr>
            <a:lvl3pPr lvl="2" rtl="0" algn="r">
              <a:spcBef>
                <a:spcPts val="0"/>
              </a:spcBef>
              <a:spcAft>
                <a:spcPts val="0"/>
              </a:spcAft>
              <a:buClr>
                <a:schemeClr val="dk2"/>
              </a:buClr>
              <a:buSzPts val="12000"/>
              <a:buNone/>
              <a:defRPr sz="12000">
                <a:solidFill>
                  <a:schemeClr val="dk2"/>
                </a:solidFill>
              </a:defRPr>
            </a:lvl3pPr>
            <a:lvl4pPr lvl="3" rtl="0" algn="r">
              <a:spcBef>
                <a:spcPts val="0"/>
              </a:spcBef>
              <a:spcAft>
                <a:spcPts val="0"/>
              </a:spcAft>
              <a:buClr>
                <a:schemeClr val="dk2"/>
              </a:buClr>
              <a:buSzPts val="12000"/>
              <a:buNone/>
              <a:defRPr sz="12000">
                <a:solidFill>
                  <a:schemeClr val="dk2"/>
                </a:solidFill>
              </a:defRPr>
            </a:lvl4pPr>
            <a:lvl5pPr lvl="4" rtl="0" algn="r">
              <a:spcBef>
                <a:spcPts val="0"/>
              </a:spcBef>
              <a:spcAft>
                <a:spcPts val="0"/>
              </a:spcAft>
              <a:buClr>
                <a:schemeClr val="dk2"/>
              </a:buClr>
              <a:buSzPts val="12000"/>
              <a:buNone/>
              <a:defRPr sz="12000">
                <a:solidFill>
                  <a:schemeClr val="dk2"/>
                </a:solidFill>
              </a:defRPr>
            </a:lvl5pPr>
            <a:lvl6pPr lvl="5" rtl="0" algn="r">
              <a:spcBef>
                <a:spcPts val="0"/>
              </a:spcBef>
              <a:spcAft>
                <a:spcPts val="0"/>
              </a:spcAft>
              <a:buClr>
                <a:schemeClr val="dk2"/>
              </a:buClr>
              <a:buSzPts val="12000"/>
              <a:buNone/>
              <a:defRPr sz="12000">
                <a:solidFill>
                  <a:schemeClr val="dk2"/>
                </a:solidFill>
              </a:defRPr>
            </a:lvl6pPr>
            <a:lvl7pPr lvl="6" rtl="0" algn="r">
              <a:spcBef>
                <a:spcPts val="0"/>
              </a:spcBef>
              <a:spcAft>
                <a:spcPts val="0"/>
              </a:spcAft>
              <a:buClr>
                <a:schemeClr val="dk2"/>
              </a:buClr>
              <a:buSzPts val="12000"/>
              <a:buNone/>
              <a:defRPr sz="12000">
                <a:solidFill>
                  <a:schemeClr val="dk2"/>
                </a:solidFill>
              </a:defRPr>
            </a:lvl7pPr>
            <a:lvl8pPr lvl="7" rtl="0" algn="r">
              <a:spcBef>
                <a:spcPts val="0"/>
              </a:spcBef>
              <a:spcAft>
                <a:spcPts val="0"/>
              </a:spcAft>
              <a:buClr>
                <a:schemeClr val="dk2"/>
              </a:buClr>
              <a:buSzPts val="12000"/>
              <a:buNone/>
              <a:defRPr sz="12000">
                <a:solidFill>
                  <a:schemeClr val="dk2"/>
                </a:solidFill>
              </a:defRPr>
            </a:lvl8pPr>
            <a:lvl9pPr lvl="8" rtl="0" algn="r">
              <a:spcBef>
                <a:spcPts val="0"/>
              </a:spcBef>
              <a:spcAft>
                <a:spcPts val="0"/>
              </a:spcAft>
              <a:buClr>
                <a:schemeClr val="dk2"/>
              </a:buClr>
              <a:buSzPts val="12000"/>
              <a:buNone/>
              <a:defRPr sz="12000">
                <a:solidFill>
                  <a:schemeClr val="dk2"/>
                </a:solidFill>
              </a:defRPr>
            </a:lvl9pPr>
          </a:lstStyle>
          <a:p>
            <a:r>
              <a:t>xx%</a:t>
            </a:r>
          </a:p>
        </p:txBody>
      </p:sp>
      <p:sp>
        <p:nvSpPr>
          <p:cNvPr id="208" name="Google Shape;208;p13"/>
          <p:cNvSpPr txBox="1"/>
          <p:nvPr>
            <p:ph idx="13" type="title"/>
          </p:nvPr>
        </p:nvSpPr>
        <p:spPr>
          <a:xfrm flipH="1">
            <a:off x="713225" y="3329195"/>
            <a:ext cx="4983300" cy="2865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2"/>
              </a:buClr>
              <a:buSzPts val="2000"/>
              <a:buNone/>
              <a:defRPr sz="2000">
                <a:solidFill>
                  <a:schemeClr val="dk2"/>
                </a:solidFill>
              </a:defRPr>
            </a:lvl1pPr>
            <a:lvl2pPr lvl="1" rtl="0">
              <a:spcBef>
                <a:spcPts val="0"/>
              </a:spcBef>
              <a:spcAft>
                <a:spcPts val="0"/>
              </a:spcAft>
              <a:buClr>
                <a:schemeClr val="dk2"/>
              </a:buClr>
              <a:buSzPts val="2000"/>
              <a:buNone/>
              <a:defRPr sz="2000">
                <a:solidFill>
                  <a:schemeClr val="dk2"/>
                </a:solidFill>
              </a:defRPr>
            </a:lvl2pPr>
            <a:lvl3pPr lvl="2" rtl="0">
              <a:spcBef>
                <a:spcPts val="0"/>
              </a:spcBef>
              <a:spcAft>
                <a:spcPts val="0"/>
              </a:spcAft>
              <a:buClr>
                <a:schemeClr val="dk2"/>
              </a:buClr>
              <a:buSzPts val="2000"/>
              <a:buNone/>
              <a:defRPr sz="2000">
                <a:solidFill>
                  <a:schemeClr val="dk2"/>
                </a:solidFill>
              </a:defRPr>
            </a:lvl3pPr>
            <a:lvl4pPr lvl="3" rtl="0">
              <a:spcBef>
                <a:spcPts val="0"/>
              </a:spcBef>
              <a:spcAft>
                <a:spcPts val="0"/>
              </a:spcAft>
              <a:buClr>
                <a:schemeClr val="dk2"/>
              </a:buClr>
              <a:buSzPts val="2000"/>
              <a:buNone/>
              <a:defRPr sz="2000">
                <a:solidFill>
                  <a:schemeClr val="dk2"/>
                </a:solidFill>
              </a:defRPr>
            </a:lvl4pPr>
            <a:lvl5pPr lvl="4" rtl="0">
              <a:spcBef>
                <a:spcPts val="0"/>
              </a:spcBef>
              <a:spcAft>
                <a:spcPts val="0"/>
              </a:spcAft>
              <a:buClr>
                <a:schemeClr val="dk2"/>
              </a:buClr>
              <a:buSzPts val="2000"/>
              <a:buNone/>
              <a:defRPr sz="2000">
                <a:solidFill>
                  <a:schemeClr val="dk2"/>
                </a:solidFill>
              </a:defRPr>
            </a:lvl5pPr>
            <a:lvl6pPr lvl="5" rtl="0">
              <a:spcBef>
                <a:spcPts val="0"/>
              </a:spcBef>
              <a:spcAft>
                <a:spcPts val="0"/>
              </a:spcAft>
              <a:buClr>
                <a:schemeClr val="dk2"/>
              </a:buClr>
              <a:buSzPts val="2000"/>
              <a:buNone/>
              <a:defRPr sz="2000">
                <a:solidFill>
                  <a:schemeClr val="dk2"/>
                </a:solidFill>
              </a:defRPr>
            </a:lvl6pPr>
            <a:lvl7pPr lvl="6" rtl="0">
              <a:spcBef>
                <a:spcPts val="0"/>
              </a:spcBef>
              <a:spcAft>
                <a:spcPts val="0"/>
              </a:spcAft>
              <a:buClr>
                <a:schemeClr val="dk2"/>
              </a:buClr>
              <a:buSzPts val="2000"/>
              <a:buNone/>
              <a:defRPr sz="2000">
                <a:solidFill>
                  <a:schemeClr val="dk2"/>
                </a:solidFill>
              </a:defRPr>
            </a:lvl7pPr>
            <a:lvl8pPr lvl="7" rtl="0">
              <a:spcBef>
                <a:spcPts val="0"/>
              </a:spcBef>
              <a:spcAft>
                <a:spcPts val="0"/>
              </a:spcAft>
              <a:buClr>
                <a:schemeClr val="dk2"/>
              </a:buClr>
              <a:buSzPts val="2000"/>
              <a:buNone/>
              <a:defRPr sz="2000">
                <a:solidFill>
                  <a:schemeClr val="dk2"/>
                </a:solidFill>
              </a:defRPr>
            </a:lvl8pPr>
            <a:lvl9pPr lvl="8" rtl="0">
              <a:spcBef>
                <a:spcPts val="0"/>
              </a:spcBef>
              <a:spcAft>
                <a:spcPts val="0"/>
              </a:spcAft>
              <a:buClr>
                <a:schemeClr val="dk2"/>
              </a:buClr>
              <a:buSzPts val="2000"/>
              <a:buNone/>
              <a:defRPr sz="2000">
                <a:solidFill>
                  <a:schemeClr val="dk2"/>
                </a:solidFill>
              </a:defRPr>
            </a:lvl9pPr>
          </a:lstStyle>
          <a:p/>
        </p:txBody>
      </p:sp>
      <p:sp>
        <p:nvSpPr>
          <p:cNvPr id="209" name="Google Shape;209;p13"/>
          <p:cNvSpPr txBox="1"/>
          <p:nvPr>
            <p:ph idx="14" type="subTitle"/>
          </p:nvPr>
        </p:nvSpPr>
        <p:spPr>
          <a:xfrm flipH="1">
            <a:off x="713225" y="3615668"/>
            <a:ext cx="4983300" cy="2889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2"/>
              </a:buClr>
              <a:buSzPts val="1600"/>
              <a:buNone/>
              <a:defRPr>
                <a:solidFill>
                  <a:schemeClr val="dk2"/>
                </a:solidFill>
              </a:defRPr>
            </a:lvl1pPr>
            <a:lvl2pPr lvl="1" rtl="0">
              <a:spcBef>
                <a:spcPts val="0"/>
              </a:spcBef>
              <a:spcAft>
                <a:spcPts val="0"/>
              </a:spcAft>
              <a:buClr>
                <a:schemeClr val="dk2"/>
              </a:buClr>
              <a:buSzPts val="1600"/>
              <a:buNone/>
              <a:defRPr>
                <a:solidFill>
                  <a:schemeClr val="dk2"/>
                </a:solidFill>
              </a:defRPr>
            </a:lvl2pPr>
            <a:lvl3pPr lvl="2" rtl="0">
              <a:spcBef>
                <a:spcPts val="0"/>
              </a:spcBef>
              <a:spcAft>
                <a:spcPts val="0"/>
              </a:spcAft>
              <a:buClr>
                <a:schemeClr val="dk2"/>
              </a:buClr>
              <a:buSzPts val="1600"/>
              <a:buNone/>
              <a:defRPr>
                <a:solidFill>
                  <a:schemeClr val="dk2"/>
                </a:solidFill>
              </a:defRPr>
            </a:lvl3pPr>
            <a:lvl4pPr lvl="3" rtl="0">
              <a:spcBef>
                <a:spcPts val="0"/>
              </a:spcBef>
              <a:spcAft>
                <a:spcPts val="0"/>
              </a:spcAft>
              <a:buClr>
                <a:schemeClr val="dk2"/>
              </a:buClr>
              <a:buSzPts val="1600"/>
              <a:buNone/>
              <a:defRPr>
                <a:solidFill>
                  <a:schemeClr val="dk2"/>
                </a:solidFill>
              </a:defRPr>
            </a:lvl4pPr>
            <a:lvl5pPr lvl="4" rtl="0">
              <a:spcBef>
                <a:spcPts val="0"/>
              </a:spcBef>
              <a:spcAft>
                <a:spcPts val="0"/>
              </a:spcAft>
              <a:buClr>
                <a:schemeClr val="dk2"/>
              </a:buClr>
              <a:buSzPts val="1600"/>
              <a:buNone/>
              <a:defRPr>
                <a:solidFill>
                  <a:schemeClr val="dk2"/>
                </a:solidFill>
              </a:defRPr>
            </a:lvl5pPr>
            <a:lvl6pPr lvl="5" rtl="0">
              <a:spcBef>
                <a:spcPts val="0"/>
              </a:spcBef>
              <a:spcAft>
                <a:spcPts val="0"/>
              </a:spcAft>
              <a:buClr>
                <a:schemeClr val="dk2"/>
              </a:buClr>
              <a:buSzPts val="1600"/>
              <a:buNone/>
              <a:defRPr>
                <a:solidFill>
                  <a:schemeClr val="dk2"/>
                </a:solidFill>
              </a:defRPr>
            </a:lvl6pPr>
            <a:lvl7pPr lvl="6" rtl="0">
              <a:spcBef>
                <a:spcPts val="0"/>
              </a:spcBef>
              <a:spcAft>
                <a:spcPts val="0"/>
              </a:spcAft>
              <a:buClr>
                <a:schemeClr val="dk2"/>
              </a:buClr>
              <a:buSzPts val="1600"/>
              <a:buNone/>
              <a:defRPr>
                <a:solidFill>
                  <a:schemeClr val="dk2"/>
                </a:solidFill>
              </a:defRPr>
            </a:lvl7pPr>
            <a:lvl8pPr lvl="7" rtl="0">
              <a:spcBef>
                <a:spcPts val="0"/>
              </a:spcBef>
              <a:spcAft>
                <a:spcPts val="0"/>
              </a:spcAft>
              <a:buClr>
                <a:schemeClr val="dk2"/>
              </a:buClr>
              <a:buSzPts val="1600"/>
              <a:buNone/>
              <a:defRPr>
                <a:solidFill>
                  <a:schemeClr val="dk2"/>
                </a:solidFill>
              </a:defRPr>
            </a:lvl8pPr>
            <a:lvl9pPr lvl="8" rtl="0">
              <a:spcBef>
                <a:spcPts val="0"/>
              </a:spcBef>
              <a:spcAft>
                <a:spcPts val="0"/>
              </a:spcAft>
              <a:buClr>
                <a:schemeClr val="dk2"/>
              </a:buClr>
              <a:buSzPts val="1600"/>
              <a:buNone/>
              <a:defRPr>
                <a:solidFill>
                  <a:schemeClr val="dk2"/>
                </a:solidFill>
              </a:defRPr>
            </a:lvl9pPr>
          </a:lstStyle>
          <a:p/>
        </p:txBody>
      </p:sp>
      <p:sp>
        <p:nvSpPr>
          <p:cNvPr id="210" name="Google Shape;210;p13"/>
          <p:cNvSpPr txBox="1"/>
          <p:nvPr>
            <p:ph hasCustomPrompt="1" idx="15" type="title"/>
          </p:nvPr>
        </p:nvSpPr>
        <p:spPr>
          <a:xfrm flipH="1">
            <a:off x="5696625" y="3329194"/>
            <a:ext cx="750300" cy="575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3000"/>
              <a:buNone/>
              <a:defRPr sz="3500">
                <a:solidFill>
                  <a:schemeClr val="dk2"/>
                </a:solidFill>
              </a:defRPr>
            </a:lvl1pPr>
            <a:lvl2pPr lvl="1" rtl="0" algn="r">
              <a:spcBef>
                <a:spcPts val="0"/>
              </a:spcBef>
              <a:spcAft>
                <a:spcPts val="0"/>
              </a:spcAft>
              <a:buClr>
                <a:schemeClr val="dk2"/>
              </a:buClr>
              <a:buSzPts val="12000"/>
              <a:buNone/>
              <a:defRPr sz="12000">
                <a:solidFill>
                  <a:schemeClr val="dk2"/>
                </a:solidFill>
              </a:defRPr>
            </a:lvl2pPr>
            <a:lvl3pPr lvl="2" rtl="0" algn="r">
              <a:spcBef>
                <a:spcPts val="0"/>
              </a:spcBef>
              <a:spcAft>
                <a:spcPts val="0"/>
              </a:spcAft>
              <a:buClr>
                <a:schemeClr val="dk2"/>
              </a:buClr>
              <a:buSzPts val="12000"/>
              <a:buNone/>
              <a:defRPr sz="12000">
                <a:solidFill>
                  <a:schemeClr val="dk2"/>
                </a:solidFill>
              </a:defRPr>
            </a:lvl3pPr>
            <a:lvl4pPr lvl="3" rtl="0" algn="r">
              <a:spcBef>
                <a:spcPts val="0"/>
              </a:spcBef>
              <a:spcAft>
                <a:spcPts val="0"/>
              </a:spcAft>
              <a:buClr>
                <a:schemeClr val="dk2"/>
              </a:buClr>
              <a:buSzPts val="12000"/>
              <a:buNone/>
              <a:defRPr sz="12000">
                <a:solidFill>
                  <a:schemeClr val="dk2"/>
                </a:solidFill>
              </a:defRPr>
            </a:lvl4pPr>
            <a:lvl5pPr lvl="4" rtl="0" algn="r">
              <a:spcBef>
                <a:spcPts val="0"/>
              </a:spcBef>
              <a:spcAft>
                <a:spcPts val="0"/>
              </a:spcAft>
              <a:buClr>
                <a:schemeClr val="dk2"/>
              </a:buClr>
              <a:buSzPts val="12000"/>
              <a:buNone/>
              <a:defRPr sz="12000">
                <a:solidFill>
                  <a:schemeClr val="dk2"/>
                </a:solidFill>
              </a:defRPr>
            </a:lvl5pPr>
            <a:lvl6pPr lvl="5" rtl="0" algn="r">
              <a:spcBef>
                <a:spcPts val="0"/>
              </a:spcBef>
              <a:spcAft>
                <a:spcPts val="0"/>
              </a:spcAft>
              <a:buClr>
                <a:schemeClr val="dk2"/>
              </a:buClr>
              <a:buSzPts val="12000"/>
              <a:buNone/>
              <a:defRPr sz="12000">
                <a:solidFill>
                  <a:schemeClr val="dk2"/>
                </a:solidFill>
              </a:defRPr>
            </a:lvl6pPr>
            <a:lvl7pPr lvl="6" rtl="0" algn="r">
              <a:spcBef>
                <a:spcPts val="0"/>
              </a:spcBef>
              <a:spcAft>
                <a:spcPts val="0"/>
              </a:spcAft>
              <a:buClr>
                <a:schemeClr val="dk2"/>
              </a:buClr>
              <a:buSzPts val="12000"/>
              <a:buNone/>
              <a:defRPr sz="12000">
                <a:solidFill>
                  <a:schemeClr val="dk2"/>
                </a:solidFill>
              </a:defRPr>
            </a:lvl7pPr>
            <a:lvl8pPr lvl="7" rtl="0" algn="r">
              <a:spcBef>
                <a:spcPts val="0"/>
              </a:spcBef>
              <a:spcAft>
                <a:spcPts val="0"/>
              </a:spcAft>
              <a:buClr>
                <a:schemeClr val="dk2"/>
              </a:buClr>
              <a:buSzPts val="12000"/>
              <a:buNone/>
              <a:defRPr sz="12000">
                <a:solidFill>
                  <a:schemeClr val="dk2"/>
                </a:solidFill>
              </a:defRPr>
            </a:lvl8pPr>
            <a:lvl9pPr lvl="8" rtl="0" algn="r">
              <a:spcBef>
                <a:spcPts val="0"/>
              </a:spcBef>
              <a:spcAft>
                <a:spcPts val="0"/>
              </a:spcAft>
              <a:buClr>
                <a:schemeClr val="dk2"/>
              </a:buClr>
              <a:buSzPts val="12000"/>
              <a:buNone/>
              <a:defRPr sz="12000">
                <a:solidFill>
                  <a:schemeClr val="dk2"/>
                </a:solidFill>
              </a:defRPr>
            </a:lvl9pPr>
          </a:lstStyle>
          <a:p>
            <a:r>
              <a:t>xx%</a:t>
            </a:r>
          </a:p>
        </p:txBody>
      </p:sp>
      <p:sp>
        <p:nvSpPr>
          <p:cNvPr id="211" name="Google Shape;211;p13"/>
          <p:cNvSpPr txBox="1"/>
          <p:nvPr>
            <p:ph idx="16" type="title"/>
          </p:nvPr>
        </p:nvSpPr>
        <p:spPr>
          <a:xfrm flipH="1">
            <a:off x="713225" y="4028527"/>
            <a:ext cx="4983300" cy="2865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2"/>
              </a:buClr>
              <a:buSzPts val="2000"/>
              <a:buNone/>
              <a:defRPr sz="2000">
                <a:solidFill>
                  <a:schemeClr val="dk2"/>
                </a:solidFill>
              </a:defRPr>
            </a:lvl1pPr>
            <a:lvl2pPr lvl="1" rtl="0">
              <a:spcBef>
                <a:spcPts val="0"/>
              </a:spcBef>
              <a:spcAft>
                <a:spcPts val="0"/>
              </a:spcAft>
              <a:buClr>
                <a:schemeClr val="dk2"/>
              </a:buClr>
              <a:buSzPts val="2000"/>
              <a:buNone/>
              <a:defRPr sz="2000">
                <a:solidFill>
                  <a:schemeClr val="dk2"/>
                </a:solidFill>
              </a:defRPr>
            </a:lvl2pPr>
            <a:lvl3pPr lvl="2" rtl="0">
              <a:spcBef>
                <a:spcPts val="0"/>
              </a:spcBef>
              <a:spcAft>
                <a:spcPts val="0"/>
              </a:spcAft>
              <a:buClr>
                <a:schemeClr val="dk2"/>
              </a:buClr>
              <a:buSzPts val="2000"/>
              <a:buNone/>
              <a:defRPr sz="2000">
                <a:solidFill>
                  <a:schemeClr val="dk2"/>
                </a:solidFill>
              </a:defRPr>
            </a:lvl3pPr>
            <a:lvl4pPr lvl="3" rtl="0">
              <a:spcBef>
                <a:spcPts val="0"/>
              </a:spcBef>
              <a:spcAft>
                <a:spcPts val="0"/>
              </a:spcAft>
              <a:buClr>
                <a:schemeClr val="dk2"/>
              </a:buClr>
              <a:buSzPts val="2000"/>
              <a:buNone/>
              <a:defRPr sz="2000">
                <a:solidFill>
                  <a:schemeClr val="dk2"/>
                </a:solidFill>
              </a:defRPr>
            </a:lvl4pPr>
            <a:lvl5pPr lvl="4" rtl="0">
              <a:spcBef>
                <a:spcPts val="0"/>
              </a:spcBef>
              <a:spcAft>
                <a:spcPts val="0"/>
              </a:spcAft>
              <a:buClr>
                <a:schemeClr val="dk2"/>
              </a:buClr>
              <a:buSzPts val="2000"/>
              <a:buNone/>
              <a:defRPr sz="2000">
                <a:solidFill>
                  <a:schemeClr val="dk2"/>
                </a:solidFill>
              </a:defRPr>
            </a:lvl5pPr>
            <a:lvl6pPr lvl="5" rtl="0">
              <a:spcBef>
                <a:spcPts val="0"/>
              </a:spcBef>
              <a:spcAft>
                <a:spcPts val="0"/>
              </a:spcAft>
              <a:buClr>
                <a:schemeClr val="dk2"/>
              </a:buClr>
              <a:buSzPts val="2000"/>
              <a:buNone/>
              <a:defRPr sz="2000">
                <a:solidFill>
                  <a:schemeClr val="dk2"/>
                </a:solidFill>
              </a:defRPr>
            </a:lvl6pPr>
            <a:lvl7pPr lvl="6" rtl="0">
              <a:spcBef>
                <a:spcPts val="0"/>
              </a:spcBef>
              <a:spcAft>
                <a:spcPts val="0"/>
              </a:spcAft>
              <a:buClr>
                <a:schemeClr val="dk2"/>
              </a:buClr>
              <a:buSzPts val="2000"/>
              <a:buNone/>
              <a:defRPr sz="2000">
                <a:solidFill>
                  <a:schemeClr val="dk2"/>
                </a:solidFill>
              </a:defRPr>
            </a:lvl7pPr>
            <a:lvl8pPr lvl="7" rtl="0">
              <a:spcBef>
                <a:spcPts val="0"/>
              </a:spcBef>
              <a:spcAft>
                <a:spcPts val="0"/>
              </a:spcAft>
              <a:buClr>
                <a:schemeClr val="dk2"/>
              </a:buClr>
              <a:buSzPts val="2000"/>
              <a:buNone/>
              <a:defRPr sz="2000">
                <a:solidFill>
                  <a:schemeClr val="dk2"/>
                </a:solidFill>
              </a:defRPr>
            </a:lvl8pPr>
            <a:lvl9pPr lvl="8" rtl="0">
              <a:spcBef>
                <a:spcPts val="0"/>
              </a:spcBef>
              <a:spcAft>
                <a:spcPts val="0"/>
              </a:spcAft>
              <a:buClr>
                <a:schemeClr val="dk2"/>
              </a:buClr>
              <a:buSzPts val="2000"/>
              <a:buNone/>
              <a:defRPr sz="2000">
                <a:solidFill>
                  <a:schemeClr val="dk2"/>
                </a:solidFill>
              </a:defRPr>
            </a:lvl9pPr>
          </a:lstStyle>
          <a:p/>
        </p:txBody>
      </p:sp>
      <p:sp>
        <p:nvSpPr>
          <p:cNvPr id="212" name="Google Shape;212;p13"/>
          <p:cNvSpPr txBox="1"/>
          <p:nvPr>
            <p:ph idx="17" type="subTitle"/>
          </p:nvPr>
        </p:nvSpPr>
        <p:spPr>
          <a:xfrm flipH="1">
            <a:off x="713225" y="4315000"/>
            <a:ext cx="4983300" cy="2889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2"/>
              </a:buClr>
              <a:buSzPts val="1600"/>
              <a:buNone/>
              <a:defRPr>
                <a:solidFill>
                  <a:schemeClr val="dk2"/>
                </a:solidFill>
              </a:defRPr>
            </a:lvl1pPr>
            <a:lvl2pPr lvl="1" rtl="0">
              <a:spcBef>
                <a:spcPts val="0"/>
              </a:spcBef>
              <a:spcAft>
                <a:spcPts val="0"/>
              </a:spcAft>
              <a:buClr>
                <a:schemeClr val="dk2"/>
              </a:buClr>
              <a:buSzPts val="1600"/>
              <a:buNone/>
              <a:defRPr>
                <a:solidFill>
                  <a:schemeClr val="dk2"/>
                </a:solidFill>
              </a:defRPr>
            </a:lvl2pPr>
            <a:lvl3pPr lvl="2" rtl="0">
              <a:spcBef>
                <a:spcPts val="0"/>
              </a:spcBef>
              <a:spcAft>
                <a:spcPts val="0"/>
              </a:spcAft>
              <a:buClr>
                <a:schemeClr val="dk2"/>
              </a:buClr>
              <a:buSzPts val="1600"/>
              <a:buNone/>
              <a:defRPr>
                <a:solidFill>
                  <a:schemeClr val="dk2"/>
                </a:solidFill>
              </a:defRPr>
            </a:lvl3pPr>
            <a:lvl4pPr lvl="3" rtl="0">
              <a:spcBef>
                <a:spcPts val="0"/>
              </a:spcBef>
              <a:spcAft>
                <a:spcPts val="0"/>
              </a:spcAft>
              <a:buClr>
                <a:schemeClr val="dk2"/>
              </a:buClr>
              <a:buSzPts val="1600"/>
              <a:buNone/>
              <a:defRPr>
                <a:solidFill>
                  <a:schemeClr val="dk2"/>
                </a:solidFill>
              </a:defRPr>
            </a:lvl4pPr>
            <a:lvl5pPr lvl="4" rtl="0">
              <a:spcBef>
                <a:spcPts val="0"/>
              </a:spcBef>
              <a:spcAft>
                <a:spcPts val="0"/>
              </a:spcAft>
              <a:buClr>
                <a:schemeClr val="dk2"/>
              </a:buClr>
              <a:buSzPts val="1600"/>
              <a:buNone/>
              <a:defRPr>
                <a:solidFill>
                  <a:schemeClr val="dk2"/>
                </a:solidFill>
              </a:defRPr>
            </a:lvl5pPr>
            <a:lvl6pPr lvl="5" rtl="0">
              <a:spcBef>
                <a:spcPts val="0"/>
              </a:spcBef>
              <a:spcAft>
                <a:spcPts val="0"/>
              </a:spcAft>
              <a:buClr>
                <a:schemeClr val="dk2"/>
              </a:buClr>
              <a:buSzPts val="1600"/>
              <a:buNone/>
              <a:defRPr>
                <a:solidFill>
                  <a:schemeClr val="dk2"/>
                </a:solidFill>
              </a:defRPr>
            </a:lvl6pPr>
            <a:lvl7pPr lvl="6" rtl="0">
              <a:spcBef>
                <a:spcPts val="0"/>
              </a:spcBef>
              <a:spcAft>
                <a:spcPts val="0"/>
              </a:spcAft>
              <a:buClr>
                <a:schemeClr val="dk2"/>
              </a:buClr>
              <a:buSzPts val="1600"/>
              <a:buNone/>
              <a:defRPr>
                <a:solidFill>
                  <a:schemeClr val="dk2"/>
                </a:solidFill>
              </a:defRPr>
            </a:lvl7pPr>
            <a:lvl8pPr lvl="7" rtl="0">
              <a:spcBef>
                <a:spcPts val="0"/>
              </a:spcBef>
              <a:spcAft>
                <a:spcPts val="0"/>
              </a:spcAft>
              <a:buClr>
                <a:schemeClr val="dk2"/>
              </a:buClr>
              <a:buSzPts val="1600"/>
              <a:buNone/>
              <a:defRPr>
                <a:solidFill>
                  <a:schemeClr val="dk2"/>
                </a:solidFill>
              </a:defRPr>
            </a:lvl8pPr>
            <a:lvl9pPr lvl="8" rtl="0">
              <a:spcBef>
                <a:spcPts val="0"/>
              </a:spcBef>
              <a:spcAft>
                <a:spcPts val="0"/>
              </a:spcAft>
              <a:buClr>
                <a:schemeClr val="dk2"/>
              </a:buClr>
              <a:buSzPts val="1600"/>
              <a:buNone/>
              <a:defRPr>
                <a:solidFill>
                  <a:schemeClr val="dk2"/>
                </a:solidFill>
              </a:defRPr>
            </a:lvl9pPr>
          </a:lstStyle>
          <a:p/>
        </p:txBody>
      </p:sp>
      <p:sp>
        <p:nvSpPr>
          <p:cNvPr id="213" name="Google Shape;213;p13"/>
          <p:cNvSpPr txBox="1"/>
          <p:nvPr>
            <p:ph hasCustomPrompt="1" idx="18" type="title"/>
          </p:nvPr>
        </p:nvSpPr>
        <p:spPr>
          <a:xfrm flipH="1">
            <a:off x="5696625" y="4028525"/>
            <a:ext cx="750300" cy="575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3000"/>
              <a:buNone/>
              <a:defRPr sz="3500">
                <a:solidFill>
                  <a:schemeClr val="dk2"/>
                </a:solidFill>
              </a:defRPr>
            </a:lvl1pPr>
            <a:lvl2pPr lvl="1" rtl="0" algn="r">
              <a:spcBef>
                <a:spcPts val="0"/>
              </a:spcBef>
              <a:spcAft>
                <a:spcPts val="0"/>
              </a:spcAft>
              <a:buClr>
                <a:schemeClr val="dk2"/>
              </a:buClr>
              <a:buSzPts val="12000"/>
              <a:buNone/>
              <a:defRPr sz="12000">
                <a:solidFill>
                  <a:schemeClr val="dk2"/>
                </a:solidFill>
              </a:defRPr>
            </a:lvl2pPr>
            <a:lvl3pPr lvl="2" rtl="0" algn="r">
              <a:spcBef>
                <a:spcPts val="0"/>
              </a:spcBef>
              <a:spcAft>
                <a:spcPts val="0"/>
              </a:spcAft>
              <a:buClr>
                <a:schemeClr val="dk2"/>
              </a:buClr>
              <a:buSzPts val="12000"/>
              <a:buNone/>
              <a:defRPr sz="12000">
                <a:solidFill>
                  <a:schemeClr val="dk2"/>
                </a:solidFill>
              </a:defRPr>
            </a:lvl3pPr>
            <a:lvl4pPr lvl="3" rtl="0" algn="r">
              <a:spcBef>
                <a:spcPts val="0"/>
              </a:spcBef>
              <a:spcAft>
                <a:spcPts val="0"/>
              </a:spcAft>
              <a:buClr>
                <a:schemeClr val="dk2"/>
              </a:buClr>
              <a:buSzPts val="12000"/>
              <a:buNone/>
              <a:defRPr sz="12000">
                <a:solidFill>
                  <a:schemeClr val="dk2"/>
                </a:solidFill>
              </a:defRPr>
            </a:lvl4pPr>
            <a:lvl5pPr lvl="4" rtl="0" algn="r">
              <a:spcBef>
                <a:spcPts val="0"/>
              </a:spcBef>
              <a:spcAft>
                <a:spcPts val="0"/>
              </a:spcAft>
              <a:buClr>
                <a:schemeClr val="dk2"/>
              </a:buClr>
              <a:buSzPts val="12000"/>
              <a:buNone/>
              <a:defRPr sz="12000">
                <a:solidFill>
                  <a:schemeClr val="dk2"/>
                </a:solidFill>
              </a:defRPr>
            </a:lvl5pPr>
            <a:lvl6pPr lvl="5" rtl="0" algn="r">
              <a:spcBef>
                <a:spcPts val="0"/>
              </a:spcBef>
              <a:spcAft>
                <a:spcPts val="0"/>
              </a:spcAft>
              <a:buClr>
                <a:schemeClr val="dk2"/>
              </a:buClr>
              <a:buSzPts val="12000"/>
              <a:buNone/>
              <a:defRPr sz="12000">
                <a:solidFill>
                  <a:schemeClr val="dk2"/>
                </a:solidFill>
              </a:defRPr>
            </a:lvl6pPr>
            <a:lvl7pPr lvl="6" rtl="0" algn="r">
              <a:spcBef>
                <a:spcPts val="0"/>
              </a:spcBef>
              <a:spcAft>
                <a:spcPts val="0"/>
              </a:spcAft>
              <a:buClr>
                <a:schemeClr val="dk2"/>
              </a:buClr>
              <a:buSzPts val="12000"/>
              <a:buNone/>
              <a:defRPr sz="12000">
                <a:solidFill>
                  <a:schemeClr val="dk2"/>
                </a:solidFill>
              </a:defRPr>
            </a:lvl7pPr>
            <a:lvl8pPr lvl="7" rtl="0" algn="r">
              <a:spcBef>
                <a:spcPts val="0"/>
              </a:spcBef>
              <a:spcAft>
                <a:spcPts val="0"/>
              </a:spcAft>
              <a:buClr>
                <a:schemeClr val="dk2"/>
              </a:buClr>
              <a:buSzPts val="12000"/>
              <a:buNone/>
              <a:defRPr sz="12000">
                <a:solidFill>
                  <a:schemeClr val="dk2"/>
                </a:solidFill>
              </a:defRPr>
            </a:lvl8pPr>
            <a:lvl9pPr lvl="8" rtl="0" algn="r">
              <a:spcBef>
                <a:spcPts val="0"/>
              </a:spcBef>
              <a:spcAft>
                <a:spcPts val="0"/>
              </a:spcAft>
              <a:buClr>
                <a:schemeClr val="dk2"/>
              </a:buClr>
              <a:buSzPts val="12000"/>
              <a:buNone/>
              <a:defRPr sz="12000">
                <a:solidFill>
                  <a:schemeClr val="dk2"/>
                </a:solidFill>
              </a:defRPr>
            </a:lvl9pPr>
          </a:lstStyle>
          <a:p>
            <a:r>
              <a:t>xx%</a:t>
            </a:r>
          </a:p>
        </p:txBody>
      </p:sp>
      <p:grpSp>
        <p:nvGrpSpPr>
          <p:cNvPr id="214" name="Google Shape;214;p13"/>
          <p:cNvGrpSpPr/>
          <p:nvPr/>
        </p:nvGrpSpPr>
        <p:grpSpPr>
          <a:xfrm>
            <a:off x="-64911" y="2360003"/>
            <a:ext cx="716754" cy="688630"/>
            <a:chOff x="6096424" y="4379903"/>
            <a:chExt cx="716754" cy="688630"/>
          </a:xfrm>
        </p:grpSpPr>
        <p:grpSp>
          <p:nvGrpSpPr>
            <p:cNvPr id="215" name="Google Shape;215;p13"/>
            <p:cNvGrpSpPr/>
            <p:nvPr/>
          </p:nvGrpSpPr>
          <p:grpSpPr>
            <a:xfrm>
              <a:off x="6096424" y="4379903"/>
              <a:ext cx="411292" cy="538553"/>
              <a:chOff x="1920201" y="869774"/>
              <a:chExt cx="2965338" cy="3882865"/>
            </a:xfrm>
          </p:grpSpPr>
          <p:sp>
            <p:nvSpPr>
              <p:cNvPr id="216" name="Google Shape;216;p13"/>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3"/>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8" name="Google Shape;218;p13"/>
            <p:cNvGrpSpPr/>
            <p:nvPr/>
          </p:nvGrpSpPr>
          <p:grpSpPr>
            <a:xfrm>
              <a:off x="6553711" y="4728783"/>
              <a:ext cx="259467" cy="339751"/>
              <a:chOff x="1920201" y="869774"/>
              <a:chExt cx="2965338" cy="3882865"/>
            </a:xfrm>
          </p:grpSpPr>
          <p:sp>
            <p:nvSpPr>
              <p:cNvPr id="219" name="Google Shape;219;p13"/>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3"/>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21" name="Google Shape;221;p13"/>
          <p:cNvSpPr/>
          <p:nvPr/>
        </p:nvSpPr>
        <p:spPr>
          <a:xfrm>
            <a:off x="177825" y="3141175"/>
            <a:ext cx="231300" cy="231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2" name="Google Shape;222;p13"/>
          <p:cNvGrpSpPr/>
          <p:nvPr/>
        </p:nvGrpSpPr>
        <p:grpSpPr>
          <a:xfrm>
            <a:off x="6446924" y="195191"/>
            <a:ext cx="716754" cy="688630"/>
            <a:chOff x="8124549" y="177128"/>
            <a:chExt cx="716754" cy="688630"/>
          </a:xfrm>
        </p:grpSpPr>
        <p:grpSp>
          <p:nvGrpSpPr>
            <p:cNvPr id="223" name="Google Shape;223;p13"/>
            <p:cNvGrpSpPr/>
            <p:nvPr/>
          </p:nvGrpSpPr>
          <p:grpSpPr>
            <a:xfrm rot="10800000">
              <a:off x="8430011" y="327205"/>
              <a:ext cx="411292" cy="538553"/>
              <a:chOff x="1920201" y="869774"/>
              <a:chExt cx="2965338" cy="3882865"/>
            </a:xfrm>
          </p:grpSpPr>
          <p:sp>
            <p:nvSpPr>
              <p:cNvPr id="224" name="Google Shape;224;p13"/>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3"/>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6" name="Google Shape;226;p13"/>
            <p:cNvGrpSpPr/>
            <p:nvPr/>
          </p:nvGrpSpPr>
          <p:grpSpPr>
            <a:xfrm rot="10800000">
              <a:off x="8124549" y="177128"/>
              <a:ext cx="259467" cy="339751"/>
              <a:chOff x="1920201" y="869774"/>
              <a:chExt cx="2965338" cy="3882865"/>
            </a:xfrm>
          </p:grpSpPr>
          <p:sp>
            <p:nvSpPr>
              <p:cNvPr id="227" name="Google Shape;227;p13"/>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3"/>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29" name="Google Shape;229;p13"/>
          <p:cNvSpPr/>
          <p:nvPr/>
        </p:nvSpPr>
        <p:spPr>
          <a:xfrm>
            <a:off x="5862675" y="280850"/>
            <a:ext cx="347700" cy="347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bg>
      <p:bgPr>
        <a:solidFill>
          <a:schemeClr val="lt2"/>
        </a:solidFill>
      </p:bgPr>
    </p:bg>
    <p:spTree>
      <p:nvGrpSpPr>
        <p:cNvPr id="230" name="Shape 230"/>
        <p:cNvGrpSpPr/>
        <p:nvPr/>
      </p:nvGrpSpPr>
      <p:grpSpPr>
        <a:xfrm>
          <a:off x="0" y="0"/>
          <a:ext cx="0" cy="0"/>
          <a:chOff x="0" y="0"/>
          <a:chExt cx="0" cy="0"/>
        </a:xfrm>
      </p:grpSpPr>
      <p:sp>
        <p:nvSpPr>
          <p:cNvPr id="231" name="Google Shape;231;p14"/>
          <p:cNvSpPr txBox="1"/>
          <p:nvPr>
            <p:ph type="title"/>
          </p:nvPr>
        </p:nvSpPr>
        <p:spPr>
          <a:xfrm>
            <a:off x="713250" y="539500"/>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2" name="Google Shape;232;p14"/>
          <p:cNvSpPr txBox="1"/>
          <p:nvPr>
            <p:ph idx="2" type="title"/>
          </p:nvPr>
        </p:nvSpPr>
        <p:spPr>
          <a:xfrm flipH="1">
            <a:off x="713249" y="3607456"/>
            <a:ext cx="2280900" cy="417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33" name="Google Shape;233;p14"/>
          <p:cNvSpPr txBox="1"/>
          <p:nvPr>
            <p:ph idx="1" type="subTitle"/>
          </p:nvPr>
        </p:nvSpPr>
        <p:spPr>
          <a:xfrm flipH="1">
            <a:off x="713250" y="3862425"/>
            <a:ext cx="2280900" cy="621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234" name="Google Shape;234;p14"/>
          <p:cNvSpPr txBox="1"/>
          <p:nvPr>
            <p:ph idx="3" type="title"/>
          </p:nvPr>
        </p:nvSpPr>
        <p:spPr>
          <a:xfrm flipH="1">
            <a:off x="3431537" y="3607456"/>
            <a:ext cx="2280900" cy="417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35" name="Google Shape;235;p14"/>
          <p:cNvSpPr txBox="1"/>
          <p:nvPr>
            <p:ph idx="4" type="subTitle"/>
          </p:nvPr>
        </p:nvSpPr>
        <p:spPr>
          <a:xfrm flipH="1">
            <a:off x="3431537" y="3862425"/>
            <a:ext cx="2280900" cy="621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236" name="Google Shape;236;p14"/>
          <p:cNvSpPr txBox="1"/>
          <p:nvPr>
            <p:ph idx="5" type="title"/>
          </p:nvPr>
        </p:nvSpPr>
        <p:spPr>
          <a:xfrm flipH="1">
            <a:off x="6149825" y="3607456"/>
            <a:ext cx="2280900" cy="417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37" name="Google Shape;237;p14"/>
          <p:cNvSpPr txBox="1"/>
          <p:nvPr>
            <p:ph idx="6" type="subTitle"/>
          </p:nvPr>
        </p:nvSpPr>
        <p:spPr>
          <a:xfrm flipH="1">
            <a:off x="6149825" y="3862425"/>
            <a:ext cx="2280900" cy="621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grpSp>
        <p:nvGrpSpPr>
          <p:cNvPr id="238" name="Google Shape;238;p14"/>
          <p:cNvGrpSpPr/>
          <p:nvPr/>
        </p:nvGrpSpPr>
        <p:grpSpPr>
          <a:xfrm rot="10800000">
            <a:off x="-40128" y="2621858"/>
            <a:ext cx="753375" cy="662275"/>
            <a:chOff x="7814372" y="-58967"/>
            <a:chExt cx="753375" cy="662275"/>
          </a:xfrm>
        </p:grpSpPr>
        <p:grpSp>
          <p:nvGrpSpPr>
            <p:cNvPr id="239" name="Google Shape;239;p14"/>
            <p:cNvGrpSpPr/>
            <p:nvPr/>
          </p:nvGrpSpPr>
          <p:grpSpPr>
            <a:xfrm>
              <a:off x="7814372" y="82616"/>
              <a:ext cx="397652" cy="520692"/>
              <a:chOff x="1920201" y="869774"/>
              <a:chExt cx="2965338" cy="3882865"/>
            </a:xfrm>
          </p:grpSpPr>
          <p:sp>
            <p:nvSpPr>
              <p:cNvPr id="240" name="Google Shape;240;p14"/>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4"/>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2" name="Google Shape;242;p14"/>
            <p:cNvGrpSpPr/>
            <p:nvPr/>
          </p:nvGrpSpPr>
          <p:grpSpPr>
            <a:xfrm>
              <a:off x="8293749" y="-58967"/>
              <a:ext cx="273997" cy="358777"/>
              <a:chOff x="1920201" y="869774"/>
              <a:chExt cx="2965338" cy="3882865"/>
            </a:xfrm>
          </p:grpSpPr>
          <p:sp>
            <p:nvSpPr>
              <p:cNvPr id="243" name="Google Shape;243;p14"/>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4"/>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45" name="Google Shape;245;p14"/>
          <p:cNvSpPr/>
          <p:nvPr/>
        </p:nvSpPr>
        <p:spPr>
          <a:xfrm>
            <a:off x="39475" y="2234302"/>
            <a:ext cx="268800" cy="268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4"/>
          <p:cNvSpPr/>
          <p:nvPr/>
        </p:nvSpPr>
        <p:spPr>
          <a:xfrm>
            <a:off x="3079075" y="4775449"/>
            <a:ext cx="268800" cy="268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7" name="Google Shape;247;p14"/>
          <p:cNvGrpSpPr/>
          <p:nvPr/>
        </p:nvGrpSpPr>
        <p:grpSpPr>
          <a:xfrm>
            <a:off x="7814372" y="-58967"/>
            <a:ext cx="753375" cy="662275"/>
            <a:chOff x="7814372" y="-58967"/>
            <a:chExt cx="753375" cy="662275"/>
          </a:xfrm>
        </p:grpSpPr>
        <p:grpSp>
          <p:nvGrpSpPr>
            <p:cNvPr id="248" name="Google Shape;248;p14"/>
            <p:cNvGrpSpPr/>
            <p:nvPr/>
          </p:nvGrpSpPr>
          <p:grpSpPr>
            <a:xfrm>
              <a:off x="7814372" y="82616"/>
              <a:ext cx="397652" cy="520692"/>
              <a:chOff x="1920201" y="869774"/>
              <a:chExt cx="2965338" cy="3882865"/>
            </a:xfrm>
          </p:grpSpPr>
          <p:sp>
            <p:nvSpPr>
              <p:cNvPr id="249" name="Google Shape;249;p14"/>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4"/>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1" name="Google Shape;251;p14"/>
            <p:cNvGrpSpPr/>
            <p:nvPr/>
          </p:nvGrpSpPr>
          <p:grpSpPr>
            <a:xfrm>
              <a:off x="8293749" y="-58967"/>
              <a:ext cx="273997" cy="358777"/>
              <a:chOff x="1920201" y="869774"/>
              <a:chExt cx="2965338" cy="3882865"/>
            </a:xfrm>
          </p:grpSpPr>
          <p:sp>
            <p:nvSpPr>
              <p:cNvPr id="252" name="Google Shape;252;p14"/>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4"/>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54" name="Google Shape;254;p14"/>
          <p:cNvSpPr/>
          <p:nvPr/>
        </p:nvSpPr>
        <p:spPr>
          <a:xfrm>
            <a:off x="8347075" y="569048"/>
            <a:ext cx="513600" cy="5136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_3">
    <p:bg>
      <p:bgPr>
        <a:solidFill>
          <a:schemeClr val="lt2"/>
        </a:solidFill>
      </p:bgPr>
    </p:bg>
    <p:spTree>
      <p:nvGrpSpPr>
        <p:cNvPr id="255" name="Shape 255"/>
        <p:cNvGrpSpPr/>
        <p:nvPr/>
      </p:nvGrpSpPr>
      <p:grpSpPr>
        <a:xfrm>
          <a:off x="0" y="0"/>
          <a:ext cx="0" cy="0"/>
          <a:chOff x="0" y="0"/>
          <a:chExt cx="0" cy="0"/>
        </a:xfrm>
      </p:grpSpPr>
      <p:sp>
        <p:nvSpPr>
          <p:cNvPr id="256" name="Google Shape;256;p15"/>
          <p:cNvSpPr txBox="1"/>
          <p:nvPr>
            <p:ph type="title"/>
          </p:nvPr>
        </p:nvSpPr>
        <p:spPr>
          <a:xfrm>
            <a:off x="713250" y="539500"/>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7" name="Google Shape;257;p15"/>
          <p:cNvSpPr txBox="1"/>
          <p:nvPr>
            <p:ph idx="2" type="title"/>
          </p:nvPr>
        </p:nvSpPr>
        <p:spPr>
          <a:xfrm flipH="1">
            <a:off x="1476387" y="3733651"/>
            <a:ext cx="2697900" cy="417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58" name="Google Shape;258;p15"/>
          <p:cNvSpPr txBox="1"/>
          <p:nvPr>
            <p:ph idx="1" type="subTitle"/>
          </p:nvPr>
        </p:nvSpPr>
        <p:spPr>
          <a:xfrm flipH="1">
            <a:off x="1476350" y="3988625"/>
            <a:ext cx="2697900" cy="628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259" name="Google Shape;259;p15"/>
          <p:cNvSpPr txBox="1"/>
          <p:nvPr>
            <p:ph idx="3" type="title"/>
          </p:nvPr>
        </p:nvSpPr>
        <p:spPr>
          <a:xfrm flipH="1">
            <a:off x="4969750" y="3733651"/>
            <a:ext cx="2697900" cy="417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60" name="Google Shape;260;p15"/>
          <p:cNvSpPr txBox="1"/>
          <p:nvPr>
            <p:ph idx="4" type="subTitle"/>
          </p:nvPr>
        </p:nvSpPr>
        <p:spPr>
          <a:xfrm flipH="1">
            <a:off x="4969750" y="3988625"/>
            <a:ext cx="2697900" cy="628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261" name="Google Shape;261;p15"/>
          <p:cNvSpPr txBox="1"/>
          <p:nvPr>
            <p:ph idx="5" type="title"/>
          </p:nvPr>
        </p:nvSpPr>
        <p:spPr>
          <a:xfrm flipH="1">
            <a:off x="1476387" y="1910400"/>
            <a:ext cx="2697900" cy="417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62" name="Google Shape;262;p15"/>
          <p:cNvSpPr txBox="1"/>
          <p:nvPr>
            <p:ph idx="6" type="subTitle"/>
          </p:nvPr>
        </p:nvSpPr>
        <p:spPr>
          <a:xfrm flipH="1">
            <a:off x="1476350" y="2165375"/>
            <a:ext cx="2697900" cy="628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263" name="Google Shape;263;p15"/>
          <p:cNvSpPr txBox="1"/>
          <p:nvPr>
            <p:ph idx="7" type="title"/>
          </p:nvPr>
        </p:nvSpPr>
        <p:spPr>
          <a:xfrm flipH="1">
            <a:off x="4969750" y="1910400"/>
            <a:ext cx="2697900" cy="417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64" name="Google Shape;264;p15"/>
          <p:cNvSpPr txBox="1"/>
          <p:nvPr>
            <p:ph idx="8" type="subTitle"/>
          </p:nvPr>
        </p:nvSpPr>
        <p:spPr>
          <a:xfrm flipH="1">
            <a:off x="4969750" y="2165375"/>
            <a:ext cx="2697900" cy="628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265" name="Google Shape;265;p15"/>
          <p:cNvSpPr/>
          <p:nvPr/>
        </p:nvSpPr>
        <p:spPr>
          <a:xfrm>
            <a:off x="3493038" y="109397"/>
            <a:ext cx="270000" cy="270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5"/>
          <p:cNvSpPr/>
          <p:nvPr/>
        </p:nvSpPr>
        <p:spPr>
          <a:xfrm>
            <a:off x="8322338" y="617201"/>
            <a:ext cx="417300" cy="417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7" name="Google Shape;267;p15"/>
          <p:cNvGrpSpPr/>
          <p:nvPr/>
        </p:nvGrpSpPr>
        <p:grpSpPr>
          <a:xfrm>
            <a:off x="8322397" y="1010996"/>
            <a:ext cx="753375" cy="662275"/>
            <a:chOff x="7814372" y="-58967"/>
            <a:chExt cx="753375" cy="662275"/>
          </a:xfrm>
        </p:grpSpPr>
        <p:grpSp>
          <p:nvGrpSpPr>
            <p:cNvPr id="268" name="Google Shape;268;p15"/>
            <p:cNvGrpSpPr/>
            <p:nvPr/>
          </p:nvGrpSpPr>
          <p:grpSpPr>
            <a:xfrm>
              <a:off x="8293749" y="-58967"/>
              <a:ext cx="273997" cy="358777"/>
              <a:chOff x="1920201" y="869774"/>
              <a:chExt cx="2965338" cy="3882865"/>
            </a:xfrm>
          </p:grpSpPr>
          <p:sp>
            <p:nvSpPr>
              <p:cNvPr id="269" name="Google Shape;269;p15"/>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5"/>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1" name="Google Shape;271;p15"/>
            <p:cNvGrpSpPr/>
            <p:nvPr/>
          </p:nvGrpSpPr>
          <p:grpSpPr>
            <a:xfrm>
              <a:off x="7814372" y="82616"/>
              <a:ext cx="397652" cy="520692"/>
              <a:chOff x="1920201" y="869774"/>
              <a:chExt cx="2965338" cy="3882865"/>
            </a:xfrm>
          </p:grpSpPr>
          <p:sp>
            <p:nvSpPr>
              <p:cNvPr id="272" name="Google Shape;272;p15"/>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5"/>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74" name="Google Shape;274;p15"/>
          <p:cNvSpPr/>
          <p:nvPr/>
        </p:nvSpPr>
        <p:spPr>
          <a:xfrm>
            <a:off x="263538" y="2165367"/>
            <a:ext cx="417300" cy="417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5" name="Google Shape;275;p15"/>
          <p:cNvGrpSpPr/>
          <p:nvPr/>
        </p:nvGrpSpPr>
        <p:grpSpPr>
          <a:xfrm>
            <a:off x="160022" y="2752046"/>
            <a:ext cx="753375" cy="662275"/>
            <a:chOff x="7814372" y="-58967"/>
            <a:chExt cx="753375" cy="662275"/>
          </a:xfrm>
        </p:grpSpPr>
        <p:grpSp>
          <p:nvGrpSpPr>
            <p:cNvPr id="276" name="Google Shape;276;p15"/>
            <p:cNvGrpSpPr/>
            <p:nvPr/>
          </p:nvGrpSpPr>
          <p:grpSpPr>
            <a:xfrm>
              <a:off x="8293749" y="-58967"/>
              <a:ext cx="273997" cy="358777"/>
              <a:chOff x="1920201" y="869774"/>
              <a:chExt cx="2965338" cy="3882865"/>
            </a:xfrm>
          </p:grpSpPr>
          <p:sp>
            <p:nvSpPr>
              <p:cNvPr id="277" name="Google Shape;277;p15"/>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5"/>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9" name="Google Shape;279;p15"/>
            <p:cNvGrpSpPr/>
            <p:nvPr/>
          </p:nvGrpSpPr>
          <p:grpSpPr>
            <a:xfrm>
              <a:off x="7814372" y="82616"/>
              <a:ext cx="397652" cy="520692"/>
              <a:chOff x="1920201" y="869774"/>
              <a:chExt cx="2965338" cy="3882865"/>
            </a:xfrm>
          </p:grpSpPr>
          <p:sp>
            <p:nvSpPr>
              <p:cNvPr id="280" name="Google Shape;280;p15"/>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5"/>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82" name="Google Shape;282;p15"/>
          <p:cNvSpPr/>
          <p:nvPr/>
        </p:nvSpPr>
        <p:spPr>
          <a:xfrm>
            <a:off x="8395988" y="4347323"/>
            <a:ext cx="270000" cy="270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_2_2_1">
    <p:bg>
      <p:bgPr>
        <a:solidFill>
          <a:schemeClr val="lt2"/>
        </a:solidFill>
      </p:bgPr>
    </p:bg>
    <p:spTree>
      <p:nvGrpSpPr>
        <p:cNvPr id="283" name="Shape 283"/>
        <p:cNvGrpSpPr/>
        <p:nvPr/>
      </p:nvGrpSpPr>
      <p:grpSpPr>
        <a:xfrm>
          <a:off x="0" y="0"/>
          <a:ext cx="0" cy="0"/>
          <a:chOff x="0" y="0"/>
          <a:chExt cx="0" cy="0"/>
        </a:xfrm>
      </p:grpSpPr>
      <p:sp>
        <p:nvSpPr>
          <p:cNvPr id="284" name="Google Shape;284;p16"/>
          <p:cNvSpPr txBox="1"/>
          <p:nvPr>
            <p:ph type="title"/>
          </p:nvPr>
        </p:nvSpPr>
        <p:spPr>
          <a:xfrm>
            <a:off x="713250" y="539500"/>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85" name="Google Shape;285;p16"/>
          <p:cNvSpPr txBox="1"/>
          <p:nvPr>
            <p:ph idx="2" type="title"/>
          </p:nvPr>
        </p:nvSpPr>
        <p:spPr>
          <a:xfrm flipH="1">
            <a:off x="1364094" y="3357775"/>
            <a:ext cx="2493300" cy="417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86" name="Google Shape;286;p16"/>
          <p:cNvSpPr txBox="1"/>
          <p:nvPr>
            <p:ph idx="1" type="subTitle"/>
          </p:nvPr>
        </p:nvSpPr>
        <p:spPr>
          <a:xfrm flipH="1">
            <a:off x="1364101" y="3612750"/>
            <a:ext cx="2493300" cy="662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287" name="Google Shape;287;p16"/>
          <p:cNvSpPr txBox="1"/>
          <p:nvPr>
            <p:ph idx="3" type="title"/>
          </p:nvPr>
        </p:nvSpPr>
        <p:spPr>
          <a:xfrm flipH="1">
            <a:off x="5286612" y="3357775"/>
            <a:ext cx="2493300" cy="417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88" name="Google Shape;288;p16"/>
          <p:cNvSpPr txBox="1"/>
          <p:nvPr>
            <p:ph idx="4" type="subTitle"/>
          </p:nvPr>
        </p:nvSpPr>
        <p:spPr>
          <a:xfrm flipH="1">
            <a:off x="5286625" y="3612750"/>
            <a:ext cx="2493300" cy="662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grpSp>
        <p:nvGrpSpPr>
          <p:cNvPr id="289" name="Google Shape;289;p16"/>
          <p:cNvGrpSpPr/>
          <p:nvPr/>
        </p:nvGrpSpPr>
        <p:grpSpPr>
          <a:xfrm>
            <a:off x="8206997" y="2095121"/>
            <a:ext cx="753375" cy="662275"/>
            <a:chOff x="7814372" y="-58967"/>
            <a:chExt cx="753375" cy="662275"/>
          </a:xfrm>
        </p:grpSpPr>
        <p:grpSp>
          <p:nvGrpSpPr>
            <p:cNvPr id="290" name="Google Shape;290;p16"/>
            <p:cNvGrpSpPr/>
            <p:nvPr/>
          </p:nvGrpSpPr>
          <p:grpSpPr>
            <a:xfrm>
              <a:off x="7814372" y="82616"/>
              <a:ext cx="397652" cy="520692"/>
              <a:chOff x="1920201" y="869774"/>
              <a:chExt cx="2965338" cy="3882865"/>
            </a:xfrm>
          </p:grpSpPr>
          <p:sp>
            <p:nvSpPr>
              <p:cNvPr id="291" name="Google Shape;291;p16"/>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6"/>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3" name="Google Shape;293;p16"/>
            <p:cNvGrpSpPr/>
            <p:nvPr/>
          </p:nvGrpSpPr>
          <p:grpSpPr>
            <a:xfrm>
              <a:off x="8293749" y="-58967"/>
              <a:ext cx="273997" cy="358777"/>
              <a:chOff x="1920201" y="869774"/>
              <a:chExt cx="2965338" cy="3882865"/>
            </a:xfrm>
          </p:grpSpPr>
          <p:sp>
            <p:nvSpPr>
              <p:cNvPr id="294" name="Google Shape;294;p16"/>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6"/>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6" name="Google Shape;296;p16"/>
          <p:cNvGrpSpPr/>
          <p:nvPr/>
        </p:nvGrpSpPr>
        <p:grpSpPr>
          <a:xfrm>
            <a:off x="3949097" y="4603958"/>
            <a:ext cx="753375" cy="662275"/>
            <a:chOff x="7814372" y="-58967"/>
            <a:chExt cx="753375" cy="662275"/>
          </a:xfrm>
        </p:grpSpPr>
        <p:grpSp>
          <p:nvGrpSpPr>
            <p:cNvPr id="297" name="Google Shape;297;p16"/>
            <p:cNvGrpSpPr/>
            <p:nvPr/>
          </p:nvGrpSpPr>
          <p:grpSpPr>
            <a:xfrm>
              <a:off x="7814372" y="82616"/>
              <a:ext cx="397652" cy="520692"/>
              <a:chOff x="1920201" y="869774"/>
              <a:chExt cx="2965338" cy="3882865"/>
            </a:xfrm>
          </p:grpSpPr>
          <p:sp>
            <p:nvSpPr>
              <p:cNvPr id="298" name="Google Shape;298;p16"/>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6"/>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0" name="Google Shape;300;p16"/>
            <p:cNvGrpSpPr/>
            <p:nvPr/>
          </p:nvGrpSpPr>
          <p:grpSpPr>
            <a:xfrm>
              <a:off x="8293749" y="-58967"/>
              <a:ext cx="273997" cy="358777"/>
              <a:chOff x="1920201" y="869774"/>
              <a:chExt cx="2965338" cy="3882865"/>
            </a:xfrm>
          </p:grpSpPr>
          <p:sp>
            <p:nvSpPr>
              <p:cNvPr id="301" name="Google Shape;301;p16"/>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6"/>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03" name="Google Shape;303;p16"/>
          <p:cNvSpPr/>
          <p:nvPr/>
        </p:nvSpPr>
        <p:spPr>
          <a:xfrm>
            <a:off x="5118250" y="249400"/>
            <a:ext cx="290100" cy="290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6"/>
          <p:cNvSpPr/>
          <p:nvPr/>
        </p:nvSpPr>
        <p:spPr>
          <a:xfrm>
            <a:off x="8634025" y="2661225"/>
            <a:ext cx="417300" cy="417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6"/>
          <p:cNvSpPr/>
          <p:nvPr/>
        </p:nvSpPr>
        <p:spPr>
          <a:xfrm>
            <a:off x="4043575" y="4344275"/>
            <a:ext cx="223200" cy="223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6"/>
          <p:cNvSpPr/>
          <p:nvPr/>
        </p:nvSpPr>
        <p:spPr>
          <a:xfrm>
            <a:off x="74263" y="2320613"/>
            <a:ext cx="662400" cy="6624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2_1">
    <p:bg>
      <p:bgPr>
        <a:solidFill>
          <a:schemeClr val="lt1"/>
        </a:solidFill>
      </p:bgPr>
    </p:bg>
    <p:spTree>
      <p:nvGrpSpPr>
        <p:cNvPr id="307" name="Shape 307"/>
        <p:cNvGrpSpPr/>
        <p:nvPr/>
      </p:nvGrpSpPr>
      <p:grpSpPr>
        <a:xfrm>
          <a:off x="0" y="0"/>
          <a:ext cx="0" cy="0"/>
          <a:chOff x="0" y="0"/>
          <a:chExt cx="0" cy="0"/>
        </a:xfrm>
      </p:grpSpPr>
      <p:sp>
        <p:nvSpPr>
          <p:cNvPr id="308" name="Google Shape;308;p17"/>
          <p:cNvSpPr txBox="1"/>
          <p:nvPr>
            <p:ph type="title"/>
          </p:nvPr>
        </p:nvSpPr>
        <p:spPr>
          <a:xfrm>
            <a:off x="713250" y="539500"/>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p:txBody>
      </p:sp>
      <p:sp>
        <p:nvSpPr>
          <p:cNvPr id="309" name="Google Shape;309;p17"/>
          <p:cNvSpPr txBox="1"/>
          <p:nvPr>
            <p:ph idx="2" type="title"/>
          </p:nvPr>
        </p:nvSpPr>
        <p:spPr>
          <a:xfrm flipH="1">
            <a:off x="713259" y="3803281"/>
            <a:ext cx="2344200" cy="417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2000"/>
              <a:buNone/>
              <a:defRPr sz="2000">
                <a:solidFill>
                  <a:schemeClr val="dk2"/>
                </a:solidFill>
              </a:defRPr>
            </a:lvl1pPr>
            <a:lvl2pPr lvl="1" rtl="0" algn="ctr">
              <a:spcBef>
                <a:spcPts val="0"/>
              </a:spcBef>
              <a:spcAft>
                <a:spcPts val="0"/>
              </a:spcAft>
              <a:buClr>
                <a:schemeClr val="dk2"/>
              </a:buClr>
              <a:buSzPts val="2000"/>
              <a:buNone/>
              <a:defRPr sz="2000">
                <a:solidFill>
                  <a:schemeClr val="dk2"/>
                </a:solidFill>
              </a:defRPr>
            </a:lvl2pPr>
            <a:lvl3pPr lvl="2" rtl="0" algn="ctr">
              <a:spcBef>
                <a:spcPts val="0"/>
              </a:spcBef>
              <a:spcAft>
                <a:spcPts val="0"/>
              </a:spcAft>
              <a:buClr>
                <a:schemeClr val="dk2"/>
              </a:buClr>
              <a:buSzPts val="2000"/>
              <a:buNone/>
              <a:defRPr sz="2000">
                <a:solidFill>
                  <a:schemeClr val="dk2"/>
                </a:solidFill>
              </a:defRPr>
            </a:lvl3pPr>
            <a:lvl4pPr lvl="3" rtl="0" algn="ctr">
              <a:spcBef>
                <a:spcPts val="0"/>
              </a:spcBef>
              <a:spcAft>
                <a:spcPts val="0"/>
              </a:spcAft>
              <a:buClr>
                <a:schemeClr val="dk2"/>
              </a:buClr>
              <a:buSzPts val="2000"/>
              <a:buNone/>
              <a:defRPr sz="2000">
                <a:solidFill>
                  <a:schemeClr val="dk2"/>
                </a:solidFill>
              </a:defRPr>
            </a:lvl4pPr>
            <a:lvl5pPr lvl="4" rtl="0" algn="ctr">
              <a:spcBef>
                <a:spcPts val="0"/>
              </a:spcBef>
              <a:spcAft>
                <a:spcPts val="0"/>
              </a:spcAft>
              <a:buClr>
                <a:schemeClr val="dk2"/>
              </a:buClr>
              <a:buSzPts val="2000"/>
              <a:buNone/>
              <a:defRPr sz="2000">
                <a:solidFill>
                  <a:schemeClr val="dk2"/>
                </a:solidFill>
              </a:defRPr>
            </a:lvl5pPr>
            <a:lvl6pPr lvl="5" rtl="0" algn="ctr">
              <a:spcBef>
                <a:spcPts val="0"/>
              </a:spcBef>
              <a:spcAft>
                <a:spcPts val="0"/>
              </a:spcAft>
              <a:buClr>
                <a:schemeClr val="dk2"/>
              </a:buClr>
              <a:buSzPts val="2000"/>
              <a:buNone/>
              <a:defRPr sz="2000">
                <a:solidFill>
                  <a:schemeClr val="dk2"/>
                </a:solidFill>
              </a:defRPr>
            </a:lvl6pPr>
            <a:lvl7pPr lvl="6" rtl="0" algn="ctr">
              <a:spcBef>
                <a:spcPts val="0"/>
              </a:spcBef>
              <a:spcAft>
                <a:spcPts val="0"/>
              </a:spcAft>
              <a:buClr>
                <a:schemeClr val="dk2"/>
              </a:buClr>
              <a:buSzPts val="2000"/>
              <a:buNone/>
              <a:defRPr sz="2000">
                <a:solidFill>
                  <a:schemeClr val="dk2"/>
                </a:solidFill>
              </a:defRPr>
            </a:lvl7pPr>
            <a:lvl8pPr lvl="7" rtl="0" algn="ctr">
              <a:spcBef>
                <a:spcPts val="0"/>
              </a:spcBef>
              <a:spcAft>
                <a:spcPts val="0"/>
              </a:spcAft>
              <a:buClr>
                <a:schemeClr val="dk2"/>
              </a:buClr>
              <a:buSzPts val="2000"/>
              <a:buNone/>
              <a:defRPr sz="2000">
                <a:solidFill>
                  <a:schemeClr val="dk2"/>
                </a:solidFill>
              </a:defRPr>
            </a:lvl8pPr>
            <a:lvl9pPr lvl="8" rtl="0" algn="ctr">
              <a:spcBef>
                <a:spcPts val="0"/>
              </a:spcBef>
              <a:spcAft>
                <a:spcPts val="0"/>
              </a:spcAft>
              <a:buClr>
                <a:schemeClr val="dk2"/>
              </a:buClr>
              <a:buSzPts val="2000"/>
              <a:buNone/>
              <a:defRPr sz="2000">
                <a:solidFill>
                  <a:schemeClr val="dk2"/>
                </a:solidFill>
              </a:defRPr>
            </a:lvl9pPr>
          </a:lstStyle>
          <a:p/>
        </p:txBody>
      </p:sp>
      <p:sp>
        <p:nvSpPr>
          <p:cNvPr id="310" name="Google Shape;310;p17"/>
          <p:cNvSpPr txBox="1"/>
          <p:nvPr>
            <p:ph idx="1" type="subTitle"/>
          </p:nvPr>
        </p:nvSpPr>
        <p:spPr>
          <a:xfrm flipH="1">
            <a:off x="713253" y="4050511"/>
            <a:ext cx="2344200" cy="545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1600"/>
              <a:buNone/>
              <a:defRPr sz="1400">
                <a:solidFill>
                  <a:schemeClr val="dk2"/>
                </a:solidFill>
              </a:defRPr>
            </a:lvl1pPr>
            <a:lvl2pPr lvl="1" rtl="0" algn="ctr">
              <a:spcBef>
                <a:spcPts val="0"/>
              </a:spcBef>
              <a:spcAft>
                <a:spcPts val="0"/>
              </a:spcAft>
              <a:buClr>
                <a:schemeClr val="dk2"/>
              </a:buClr>
              <a:buSzPts val="1600"/>
              <a:buNone/>
              <a:defRPr>
                <a:solidFill>
                  <a:schemeClr val="dk2"/>
                </a:solidFill>
              </a:defRPr>
            </a:lvl2pPr>
            <a:lvl3pPr lvl="2" rtl="0" algn="ctr">
              <a:spcBef>
                <a:spcPts val="0"/>
              </a:spcBef>
              <a:spcAft>
                <a:spcPts val="0"/>
              </a:spcAft>
              <a:buClr>
                <a:schemeClr val="dk2"/>
              </a:buClr>
              <a:buSzPts val="1600"/>
              <a:buNone/>
              <a:defRPr>
                <a:solidFill>
                  <a:schemeClr val="dk2"/>
                </a:solidFill>
              </a:defRPr>
            </a:lvl3pPr>
            <a:lvl4pPr lvl="3" rtl="0" algn="ctr">
              <a:spcBef>
                <a:spcPts val="0"/>
              </a:spcBef>
              <a:spcAft>
                <a:spcPts val="0"/>
              </a:spcAft>
              <a:buClr>
                <a:schemeClr val="dk2"/>
              </a:buClr>
              <a:buSzPts val="1600"/>
              <a:buNone/>
              <a:defRPr>
                <a:solidFill>
                  <a:schemeClr val="dk2"/>
                </a:solidFill>
              </a:defRPr>
            </a:lvl4pPr>
            <a:lvl5pPr lvl="4" rtl="0" algn="ctr">
              <a:spcBef>
                <a:spcPts val="0"/>
              </a:spcBef>
              <a:spcAft>
                <a:spcPts val="0"/>
              </a:spcAft>
              <a:buClr>
                <a:schemeClr val="dk2"/>
              </a:buClr>
              <a:buSzPts val="1600"/>
              <a:buNone/>
              <a:defRPr>
                <a:solidFill>
                  <a:schemeClr val="dk2"/>
                </a:solidFill>
              </a:defRPr>
            </a:lvl5pPr>
            <a:lvl6pPr lvl="5" rtl="0" algn="ctr">
              <a:spcBef>
                <a:spcPts val="0"/>
              </a:spcBef>
              <a:spcAft>
                <a:spcPts val="0"/>
              </a:spcAft>
              <a:buClr>
                <a:schemeClr val="dk2"/>
              </a:buClr>
              <a:buSzPts val="1600"/>
              <a:buNone/>
              <a:defRPr>
                <a:solidFill>
                  <a:schemeClr val="dk2"/>
                </a:solidFill>
              </a:defRPr>
            </a:lvl6pPr>
            <a:lvl7pPr lvl="6" rtl="0" algn="ctr">
              <a:spcBef>
                <a:spcPts val="0"/>
              </a:spcBef>
              <a:spcAft>
                <a:spcPts val="0"/>
              </a:spcAft>
              <a:buClr>
                <a:schemeClr val="dk2"/>
              </a:buClr>
              <a:buSzPts val="1600"/>
              <a:buNone/>
              <a:defRPr>
                <a:solidFill>
                  <a:schemeClr val="dk2"/>
                </a:solidFill>
              </a:defRPr>
            </a:lvl7pPr>
            <a:lvl8pPr lvl="7" rtl="0" algn="ctr">
              <a:spcBef>
                <a:spcPts val="0"/>
              </a:spcBef>
              <a:spcAft>
                <a:spcPts val="0"/>
              </a:spcAft>
              <a:buClr>
                <a:schemeClr val="dk2"/>
              </a:buClr>
              <a:buSzPts val="1600"/>
              <a:buNone/>
              <a:defRPr>
                <a:solidFill>
                  <a:schemeClr val="dk2"/>
                </a:solidFill>
              </a:defRPr>
            </a:lvl8pPr>
            <a:lvl9pPr lvl="8" rtl="0" algn="ctr">
              <a:spcBef>
                <a:spcPts val="0"/>
              </a:spcBef>
              <a:spcAft>
                <a:spcPts val="0"/>
              </a:spcAft>
              <a:buClr>
                <a:schemeClr val="dk2"/>
              </a:buClr>
              <a:buSzPts val="1600"/>
              <a:buNone/>
              <a:defRPr>
                <a:solidFill>
                  <a:schemeClr val="dk2"/>
                </a:solidFill>
              </a:defRPr>
            </a:lvl9pPr>
          </a:lstStyle>
          <a:p/>
        </p:txBody>
      </p:sp>
      <p:sp>
        <p:nvSpPr>
          <p:cNvPr id="311" name="Google Shape;311;p17"/>
          <p:cNvSpPr txBox="1"/>
          <p:nvPr>
            <p:ph idx="3" type="title"/>
          </p:nvPr>
        </p:nvSpPr>
        <p:spPr>
          <a:xfrm flipH="1">
            <a:off x="3399880" y="3803281"/>
            <a:ext cx="2344200" cy="417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2000"/>
              <a:buNone/>
              <a:defRPr sz="2000">
                <a:solidFill>
                  <a:schemeClr val="dk2"/>
                </a:solidFill>
              </a:defRPr>
            </a:lvl1pPr>
            <a:lvl2pPr lvl="1" rtl="0" algn="ctr">
              <a:spcBef>
                <a:spcPts val="0"/>
              </a:spcBef>
              <a:spcAft>
                <a:spcPts val="0"/>
              </a:spcAft>
              <a:buClr>
                <a:schemeClr val="dk2"/>
              </a:buClr>
              <a:buSzPts val="2000"/>
              <a:buNone/>
              <a:defRPr sz="2000">
                <a:solidFill>
                  <a:schemeClr val="dk2"/>
                </a:solidFill>
              </a:defRPr>
            </a:lvl2pPr>
            <a:lvl3pPr lvl="2" rtl="0" algn="ctr">
              <a:spcBef>
                <a:spcPts val="0"/>
              </a:spcBef>
              <a:spcAft>
                <a:spcPts val="0"/>
              </a:spcAft>
              <a:buClr>
                <a:schemeClr val="dk2"/>
              </a:buClr>
              <a:buSzPts val="2000"/>
              <a:buNone/>
              <a:defRPr sz="2000">
                <a:solidFill>
                  <a:schemeClr val="dk2"/>
                </a:solidFill>
              </a:defRPr>
            </a:lvl3pPr>
            <a:lvl4pPr lvl="3" rtl="0" algn="ctr">
              <a:spcBef>
                <a:spcPts val="0"/>
              </a:spcBef>
              <a:spcAft>
                <a:spcPts val="0"/>
              </a:spcAft>
              <a:buClr>
                <a:schemeClr val="dk2"/>
              </a:buClr>
              <a:buSzPts val="2000"/>
              <a:buNone/>
              <a:defRPr sz="2000">
                <a:solidFill>
                  <a:schemeClr val="dk2"/>
                </a:solidFill>
              </a:defRPr>
            </a:lvl4pPr>
            <a:lvl5pPr lvl="4" rtl="0" algn="ctr">
              <a:spcBef>
                <a:spcPts val="0"/>
              </a:spcBef>
              <a:spcAft>
                <a:spcPts val="0"/>
              </a:spcAft>
              <a:buClr>
                <a:schemeClr val="dk2"/>
              </a:buClr>
              <a:buSzPts val="2000"/>
              <a:buNone/>
              <a:defRPr sz="2000">
                <a:solidFill>
                  <a:schemeClr val="dk2"/>
                </a:solidFill>
              </a:defRPr>
            </a:lvl5pPr>
            <a:lvl6pPr lvl="5" rtl="0" algn="ctr">
              <a:spcBef>
                <a:spcPts val="0"/>
              </a:spcBef>
              <a:spcAft>
                <a:spcPts val="0"/>
              </a:spcAft>
              <a:buClr>
                <a:schemeClr val="dk2"/>
              </a:buClr>
              <a:buSzPts val="2000"/>
              <a:buNone/>
              <a:defRPr sz="2000">
                <a:solidFill>
                  <a:schemeClr val="dk2"/>
                </a:solidFill>
              </a:defRPr>
            </a:lvl6pPr>
            <a:lvl7pPr lvl="6" rtl="0" algn="ctr">
              <a:spcBef>
                <a:spcPts val="0"/>
              </a:spcBef>
              <a:spcAft>
                <a:spcPts val="0"/>
              </a:spcAft>
              <a:buClr>
                <a:schemeClr val="dk2"/>
              </a:buClr>
              <a:buSzPts val="2000"/>
              <a:buNone/>
              <a:defRPr sz="2000">
                <a:solidFill>
                  <a:schemeClr val="dk2"/>
                </a:solidFill>
              </a:defRPr>
            </a:lvl7pPr>
            <a:lvl8pPr lvl="7" rtl="0" algn="ctr">
              <a:spcBef>
                <a:spcPts val="0"/>
              </a:spcBef>
              <a:spcAft>
                <a:spcPts val="0"/>
              </a:spcAft>
              <a:buClr>
                <a:schemeClr val="dk2"/>
              </a:buClr>
              <a:buSzPts val="2000"/>
              <a:buNone/>
              <a:defRPr sz="2000">
                <a:solidFill>
                  <a:schemeClr val="dk2"/>
                </a:solidFill>
              </a:defRPr>
            </a:lvl8pPr>
            <a:lvl9pPr lvl="8" rtl="0" algn="ctr">
              <a:spcBef>
                <a:spcPts val="0"/>
              </a:spcBef>
              <a:spcAft>
                <a:spcPts val="0"/>
              </a:spcAft>
              <a:buClr>
                <a:schemeClr val="dk2"/>
              </a:buClr>
              <a:buSzPts val="2000"/>
              <a:buNone/>
              <a:defRPr sz="2000">
                <a:solidFill>
                  <a:schemeClr val="dk2"/>
                </a:solidFill>
              </a:defRPr>
            </a:lvl9pPr>
          </a:lstStyle>
          <a:p/>
        </p:txBody>
      </p:sp>
      <p:sp>
        <p:nvSpPr>
          <p:cNvPr id="312" name="Google Shape;312;p17"/>
          <p:cNvSpPr txBox="1"/>
          <p:nvPr>
            <p:ph idx="4" type="subTitle"/>
          </p:nvPr>
        </p:nvSpPr>
        <p:spPr>
          <a:xfrm flipH="1">
            <a:off x="3399877" y="4050511"/>
            <a:ext cx="2344200" cy="545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1600"/>
              <a:buNone/>
              <a:defRPr sz="1400">
                <a:solidFill>
                  <a:schemeClr val="dk2"/>
                </a:solidFill>
              </a:defRPr>
            </a:lvl1pPr>
            <a:lvl2pPr lvl="1" rtl="0" algn="ctr">
              <a:spcBef>
                <a:spcPts val="0"/>
              </a:spcBef>
              <a:spcAft>
                <a:spcPts val="0"/>
              </a:spcAft>
              <a:buClr>
                <a:schemeClr val="dk2"/>
              </a:buClr>
              <a:buSzPts val="1600"/>
              <a:buNone/>
              <a:defRPr>
                <a:solidFill>
                  <a:schemeClr val="dk2"/>
                </a:solidFill>
              </a:defRPr>
            </a:lvl2pPr>
            <a:lvl3pPr lvl="2" rtl="0" algn="ctr">
              <a:spcBef>
                <a:spcPts val="0"/>
              </a:spcBef>
              <a:spcAft>
                <a:spcPts val="0"/>
              </a:spcAft>
              <a:buClr>
                <a:schemeClr val="dk2"/>
              </a:buClr>
              <a:buSzPts val="1600"/>
              <a:buNone/>
              <a:defRPr>
                <a:solidFill>
                  <a:schemeClr val="dk2"/>
                </a:solidFill>
              </a:defRPr>
            </a:lvl3pPr>
            <a:lvl4pPr lvl="3" rtl="0" algn="ctr">
              <a:spcBef>
                <a:spcPts val="0"/>
              </a:spcBef>
              <a:spcAft>
                <a:spcPts val="0"/>
              </a:spcAft>
              <a:buClr>
                <a:schemeClr val="dk2"/>
              </a:buClr>
              <a:buSzPts val="1600"/>
              <a:buNone/>
              <a:defRPr>
                <a:solidFill>
                  <a:schemeClr val="dk2"/>
                </a:solidFill>
              </a:defRPr>
            </a:lvl4pPr>
            <a:lvl5pPr lvl="4" rtl="0" algn="ctr">
              <a:spcBef>
                <a:spcPts val="0"/>
              </a:spcBef>
              <a:spcAft>
                <a:spcPts val="0"/>
              </a:spcAft>
              <a:buClr>
                <a:schemeClr val="dk2"/>
              </a:buClr>
              <a:buSzPts val="1600"/>
              <a:buNone/>
              <a:defRPr>
                <a:solidFill>
                  <a:schemeClr val="dk2"/>
                </a:solidFill>
              </a:defRPr>
            </a:lvl5pPr>
            <a:lvl6pPr lvl="5" rtl="0" algn="ctr">
              <a:spcBef>
                <a:spcPts val="0"/>
              </a:spcBef>
              <a:spcAft>
                <a:spcPts val="0"/>
              </a:spcAft>
              <a:buClr>
                <a:schemeClr val="dk2"/>
              </a:buClr>
              <a:buSzPts val="1600"/>
              <a:buNone/>
              <a:defRPr>
                <a:solidFill>
                  <a:schemeClr val="dk2"/>
                </a:solidFill>
              </a:defRPr>
            </a:lvl6pPr>
            <a:lvl7pPr lvl="6" rtl="0" algn="ctr">
              <a:spcBef>
                <a:spcPts val="0"/>
              </a:spcBef>
              <a:spcAft>
                <a:spcPts val="0"/>
              </a:spcAft>
              <a:buClr>
                <a:schemeClr val="dk2"/>
              </a:buClr>
              <a:buSzPts val="1600"/>
              <a:buNone/>
              <a:defRPr>
                <a:solidFill>
                  <a:schemeClr val="dk2"/>
                </a:solidFill>
              </a:defRPr>
            </a:lvl7pPr>
            <a:lvl8pPr lvl="7" rtl="0" algn="ctr">
              <a:spcBef>
                <a:spcPts val="0"/>
              </a:spcBef>
              <a:spcAft>
                <a:spcPts val="0"/>
              </a:spcAft>
              <a:buClr>
                <a:schemeClr val="dk2"/>
              </a:buClr>
              <a:buSzPts val="1600"/>
              <a:buNone/>
              <a:defRPr>
                <a:solidFill>
                  <a:schemeClr val="dk2"/>
                </a:solidFill>
              </a:defRPr>
            </a:lvl8pPr>
            <a:lvl9pPr lvl="8" rtl="0" algn="ctr">
              <a:spcBef>
                <a:spcPts val="0"/>
              </a:spcBef>
              <a:spcAft>
                <a:spcPts val="0"/>
              </a:spcAft>
              <a:buClr>
                <a:schemeClr val="dk2"/>
              </a:buClr>
              <a:buSzPts val="1600"/>
              <a:buNone/>
              <a:defRPr>
                <a:solidFill>
                  <a:schemeClr val="dk2"/>
                </a:solidFill>
              </a:defRPr>
            </a:lvl9pPr>
          </a:lstStyle>
          <a:p/>
        </p:txBody>
      </p:sp>
      <p:sp>
        <p:nvSpPr>
          <p:cNvPr id="313" name="Google Shape;313;p17"/>
          <p:cNvSpPr txBox="1"/>
          <p:nvPr>
            <p:ph idx="5" type="title"/>
          </p:nvPr>
        </p:nvSpPr>
        <p:spPr>
          <a:xfrm flipH="1">
            <a:off x="6086525" y="3803281"/>
            <a:ext cx="2344200" cy="417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2000"/>
              <a:buNone/>
              <a:defRPr sz="2000">
                <a:solidFill>
                  <a:schemeClr val="dk2"/>
                </a:solidFill>
              </a:defRPr>
            </a:lvl1pPr>
            <a:lvl2pPr lvl="1" rtl="0" algn="ctr">
              <a:spcBef>
                <a:spcPts val="0"/>
              </a:spcBef>
              <a:spcAft>
                <a:spcPts val="0"/>
              </a:spcAft>
              <a:buClr>
                <a:schemeClr val="dk2"/>
              </a:buClr>
              <a:buSzPts val="2000"/>
              <a:buNone/>
              <a:defRPr sz="2000">
                <a:solidFill>
                  <a:schemeClr val="dk2"/>
                </a:solidFill>
              </a:defRPr>
            </a:lvl2pPr>
            <a:lvl3pPr lvl="2" rtl="0" algn="ctr">
              <a:spcBef>
                <a:spcPts val="0"/>
              </a:spcBef>
              <a:spcAft>
                <a:spcPts val="0"/>
              </a:spcAft>
              <a:buClr>
                <a:schemeClr val="dk2"/>
              </a:buClr>
              <a:buSzPts val="2000"/>
              <a:buNone/>
              <a:defRPr sz="2000">
                <a:solidFill>
                  <a:schemeClr val="dk2"/>
                </a:solidFill>
              </a:defRPr>
            </a:lvl3pPr>
            <a:lvl4pPr lvl="3" rtl="0" algn="ctr">
              <a:spcBef>
                <a:spcPts val="0"/>
              </a:spcBef>
              <a:spcAft>
                <a:spcPts val="0"/>
              </a:spcAft>
              <a:buClr>
                <a:schemeClr val="dk2"/>
              </a:buClr>
              <a:buSzPts val="2000"/>
              <a:buNone/>
              <a:defRPr sz="2000">
                <a:solidFill>
                  <a:schemeClr val="dk2"/>
                </a:solidFill>
              </a:defRPr>
            </a:lvl4pPr>
            <a:lvl5pPr lvl="4" rtl="0" algn="ctr">
              <a:spcBef>
                <a:spcPts val="0"/>
              </a:spcBef>
              <a:spcAft>
                <a:spcPts val="0"/>
              </a:spcAft>
              <a:buClr>
                <a:schemeClr val="dk2"/>
              </a:buClr>
              <a:buSzPts val="2000"/>
              <a:buNone/>
              <a:defRPr sz="2000">
                <a:solidFill>
                  <a:schemeClr val="dk2"/>
                </a:solidFill>
              </a:defRPr>
            </a:lvl5pPr>
            <a:lvl6pPr lvl="5" rtl="0" algn="ctr">
              <a:spcBef>
                <a:spcPts val="0"/>
              </a:spcBef>
              <a:spcAft>
                <a:spcPts val="0"/>
              </a:spcAft>
              <a:buClr>
                <a:schemeClr val="dk2"/>
              </a:buClr>
              <a:buSzPts val="2000"/>
              <a:buNone/>
              <a:defRPr sz="2000">
                <a:solidFill>
                  <a:schemeClr val="dk2"/>
                </a:solidFill>
              </a:defRPr>
            </a:lvl6pPr>
            <a:lvl7pPr lvl="6" rtl="0" algn="ctr">
              <a:spcBef>
                <a:spcPts val="0"/>
              </a:spcBef>
              <a:spcAft>
                <a:spcPts val="0"/>
              </a:spcAft>
              <a:buClr>
                <a:schemeClr val="dk2"/>
              </a:buClr>
              <a:buSzPts val="2000"/>
              <a:buNone/>
              <a:defRPr sz="2000">
                <a:solidFill>
                  <a:schemeClr val="dk2"/>
                </a:solidFill>
              </a:defRPr>
            </a:lvl7pPr>
            <a:lvl8pPr lvl="7" rtl="0" algn="ctr">
              <a:spcBef>
                <a:spcPts val="0"/>
              </a:spcBef>
              <a:spcAft>
                <a:spcPts val="0"/>
              </a:spcAft>
              <a:buClr>
                <a:schemeClr val="dk2"/>
              </a:buClr>
              <a:buSzPts val="2000"/>
              <a:buNone/>
              <a:defRPr sz="2000">
                <a:solidFill>
                  <a:schemeClr val="dk2"/>
                </a:solidFill>
              </a:defRPr>
            </a:lvl8pPr>
            <a:lvl9pPr lvl="8" rtl="0" algn="ctr">
              <a:spcBef>
                <a:spcPts val="0"/>
              </a:spcBef>
              <a:spcAft>
                <a:spcPts val="0"/>
              </a:spcAft>
              <a:buClr>
                <a:schemeClr val="dk2"/>
              </a:buClr>
              <a:buSzPts val="2000"/>
              <a:buNone/>
              <a:defRPr sz="2000">
                <a:solidFill>
                  <a:schemeClr val="dk2"/>
                </a:solidFill>
              </a:defRPr>
            </a:lvl9pPr>
          </a:lstStyle>
          <a:p/>
        </p:txBody>
      </p:sp>
      <p:sp>
        <p:nvSpPr>
          <p:cNvPr id="314" name="Google Shape;314;p17"/>
          <p:cNvSpPr txBox="1"/>
          <p:nvPr>
            <p:ph idx="6" type="subTitle"/>
          </p:nvPr>
        </p:nvSpPr>
        <p:spPr>
          <a:xfrm flipH="1">
            <a:off x="6086525" y="4050511"/>
            <a:ext cx="2344200" cy="545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1600"/>
              <a:buNone/>
              <a:defRPr sz="1400">
                <a:solidFill>
                  <a:schemeClr val="dk2"/>
                </a:solidFill>
              </a:defRPr>
            </a:lvl1pPr>
            <a:lvl2pPr lvl="1" rtl="0" algn="ctr">
              <a:spcBef>
                <a:spcPts val="0"/>
              </a:spcBef>
              <a:spcAft>
                <a:spcPts val="0"/>
              </a:spcAft>
              <a:buClr>
                <a:schemeClr val="dk2"/>
              </a:buClr>
              <a:buSzPts val="1600"/>
              <a:buNone/>
              <a:defRPr>
                <a:solidFill>
                  <a:schemeClr val="dk2"/>
                </a:solidFill>
              </a:defRPr>
            </a:lvl2pPr>
            <a:lvl3pPr lvl="2" rtl="0" algn="ctr">
              <a:spcBef>
                <a:spcPts val="0"/>
              </a:spcBef>
              <a:spcAft>
                <a:spcPts val="0"/>
              </a:spcAft>
              <a:buClr>
                <a:schemeClr val="dk2"/>
              </a:buClr>
              <a:buSzPts val="1600"/>
              <a:buNone/>
              <a:defRPr>
                <a:solidFill>
                  <a:schemeClr val="dk2"/>
                </a:solidFill>
              </a:defRPr>
            </a:lvl3pPr>
            <a:lvl4pPr lvl="3" rtl="0" algn="ctr">
              <a:spcBef>
                <a:spcPts val="0"/>
              </a:spcBef>
              <a:spcAft>
                <a:spcPts val="0"/>
              </a:spcAft>
              <a:buClr>
                <a:schemeClr val="dk2"/>
              </a:buClr>
              <a:buSzPts val="1600"/>
              <a:buNone/>
              <a:defRPr>
                <a:solidFill>
                  <a:schemeClr val="dk2"/>
                </a:solidFill>
              </a:defRPr>
            </a:lvl4pPr>
            <a:lvl5pPr lvl="4" rtl="0" algn="ctr">
              <a:spcBef>
                <a:spcPts val="0"/>
              </a:spcBef>
              <a:spcAft>
                <a:spcPts val="0"/>
              </a:spcAft>
              <a:buClr>
                <a:schemeClr val="dk2"/>
              </a:buClr>
              <a:buSzPts val="1600"/>
              <a:buNone/>
              <a:defRPr>
                <a:solidFill>
                  <a:schemeClr val="dk2"/>
                </a:solidFill>
              </a:defRPr>
            </a:lvl5pPr>
            <a:lvl6pPr lvl="5" rtl="0" algn="ctr">
              <a:spcBef>
                <a:spcPts val="0"/>
              </a:spcBef>
              <a:spcAft>
                <a:spcPts val="0"/>
              </a:spcAft>
              <a:buClr>
                <a:schemeClr val="dk2"/>
              </a:buClr>
              <a:buSzPts val="1600"/>
              <a:buNone/>
              <a:defRPr>
                <a:solidFill>
                  <a:schemeClr val="dk2"/>
                </a:solidFill>
              </a:defRPr>
            </a:lvl6pPr>
            <a:lvl7pPr lvl="6" rtl="0" algn="ctr">
              <a:spcBef>
                <a:spcPts val="0"/>
              </a:spcBef>
              <a:spcAft>
                <a:spcPts val="0"/>
              </a:spcAft>
              <a:buClr>
                <a:schemeClr val="dk2"/>
              </a:buClr>
              <a:buSzPts val="1600"/>
              <a:buNone/>
              <a:defRPr>
                <a:solidFill>
                  <a:schemeClr val="dk2"/>
                </a:solidFill>
              </a:defRPr>
            </a:lvl7pPr>
            <a:lvl8pPr lvl="7" rtl="0" algn="ctr">
              <a:spcBef>
                <a:spcPts val="0"/>
              </a:spcBef>
              <a:spcAft>
                <a:spcPts val="0"/>
              </a:spcAft>
              <a:buClr>
                <a:schemeClr val="dk2"/>
              </a:buClr>
              <a:buSzPts val="1600"/>
              <a:buNone/>
              <a:defRPr>
                <a:solidFill>
                  <a:schemeClr val="dk2"/>
                </a:solidFill>
              </a:defRPr>
            </a:lvl8pPr>
            <a:lvl9pPr lvl="8" rtl="0" algn="ctr">
              <a:spcBef>
                <a:spcPts val="0"/>
              </a:spcBef>
              <a:spcAft>
                <a:spcPts val="0"/>
              </a:spcAft>
              <a:buClr>
                <a:schemeClr val="dk2"/>
              </a:buClr>
              <a:buSzPts val="1600"/>
              <a:buNone/>
              <a:defRPr>
                <a:solidFill>
                  <a:schemeClr val="dk2"/>
                </a:solidFill>
              </a:defRPr>
            </a:lvl9pPr>
          </a:lstStyle>
          <a:p/>
        </p:txBody>
      </p:sp>
      <p:sp>
        <p:nvSpPr>
          <p:cNvPr id="315" name="Google Shape;315;p17"/>
          <p:cNvSpPr txBox="1"/>
          <p:nvPr>
            <p:ph idx="7" type="title"/>
          </p:nvPr>
        </p:nvSpPr>
        <p:spPr>
          <a:xfrm flipH="1">
            <a:off x="713259" y="2007269"/>
            <a:ext cx="2344200" cy="417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2000"/>
              <a:buNone/>
              <a:defRPr sz="2000">
                <a:solidFill>
                  <a:schemeClr val="dk2"/>
                </a:solidFill>
              </a:defRPr>
            </a:lvl1pPr>
            <a:lvl2pPr lvl="1" rtl="0" algn="ctr">
              <a:spcBef>
                <a:spcPts val="0"/>
              </a:spcBef>
              <a:spcAft>
                <a:spcPts val="0"/>
              </a:spcAft>
              <a:buClr>
                <a:schemeClr val="dk2"/>
              </a:buClr>
              <a:buSzPts val="2000"/>
              <a:buNone/>
              <a:defRPr sz="2000">
                <a:solidFill>
                  <a:schemeClr val="dk2"/>
                </a:solidFill>
              </a:defRPr>
            </a:lvl2pPr>
            <a:lvl3pPr lvl="2" rtl="0" algn="ctr">
              <a:spcBef>
                <a:spcPts val="0"/>
              </a:spcBef>
              <a:spcAft>
                <a:spcPts val="0"/>
              </a:spcAft>
              <a:buClr>
                <a:schemeClr val="dk2"/>
              </a:buClr>
              <a:buSzPts val="2000"/>
              <a:buNone/>
              <a:defRPr sz="2000">
                <a:solidFill>
                  <a:schemeClr val="dk2"/>
                </a:solidFill>
              </a:defRPr>
            </a:lvl3pPr>
            <a:lvl4pPr lvl="3" rtl="0" algn="ctr">
              <a:spcBef>
                <a:spcPts val="0"/>
              </a:spcBef>
              <a:spcAft>
                <a:spcPts val="0"/>
              </a:spcAft>
              <a:buClr>
                <a:schemeClr val="dk2"/>
              </a:buClr>
              <a:buSzPts val="2000"/>
              <a:buNone/>
              <a:defRPr sz="2000">
                <a:solidFill>
                  <a:schemeClr val="dk2"/>
                </a:solidFill>
              </a:defRPr>
            </a:lvl4pPr>
            <a:lvl5pPr lvl="4" rtl="0" algn="ctr">
              <a:spcBef>
                <a:spcPts val="0"/>
              </a:spcBef>
              <a:spcAft>
                <a:spcPts val="0"/>
              </a:spcAft>
              <a:buClr>
                <a:schemeClr val="dk2"/>
              </a:buClr>
              <a:buSzPts val="2000"/>
              <a:buNone/>
              <a:defRPr sz="2000">
                <a:solidFill>
                  <a:schemeClr val="dk2"/>
                </a:solidFill>
              </a:defRPr>
            </a:lvl5pPr>
            <a:lvl6pPr lvl="5" rtl="0" algn="ctr">
              <a:spcBef>
                <a:spcPts val="0"/>
              </a:spcBef>
              <a:spcAft>
                <a:spcPts val="0"/>
              </a:spcAft>
              <a:buClr>
                <a:schemeClr val="dk2"/>
              </a:buClr>
              <a:buSzPts val="2000"/>
              <a:buNone/>
              <a:defRPr sz="2000">
                <a:solidFill>
                  <a:schemeClr val="dk2"/>
                </a:solidFill>
              </a:defRPr>
            </a:lvl6pPr>
            <a:lvl7pPr lvl="6" rtl="0" algn="ctr">
              <a:spcBef>
                <a:spcPts val="0"/>
              </a:spcBef>
              <a:spcAft>
                <a:spcPts val="0"/>
              </a:spcAft>
              <a:buClr>
                <a:schemeClr val="dk2"/>
              </a:buClr>
              <a:buSzPts val="2000"/>
              <a:buNone/>
              <a:defRPr sz="2000">
                <a:solidFill>
                  <a:schemeClr val="dk2"/>
                </a:solidFill>
              </a:defRPr>
            </a:lvl7pPr>
            <a:lvl8pPr lvl="7" rtl="0" algn="ctr">
              <a:spcBef>
                <a:spcPts val="0"/>
              </a:spcBef>
              <a:spcAft>
                <a:spcPts val="0"/>
              </a:spcAft>
              <a:buClr>
                <a:schemeClr val="dk2"/>
              </a:buClr>
              <a:buSzPts val="2000"/>
              <a:buNone/>
              <a:defRPr sz="2000">
                <a:solidFill>
                  <a:schemeClr val="dk2"/>
                </a:solidFill>
              </a:defRPr>
            </a:lvl8pPr>
            <a:lvl9pPr lvl="8" rtl="0" algn="ctr">
              <a:spcBef>
                <a:spcPts val="0"/>
              </a:spcBef>
              <a:spcAft>
                <a:spcPts val="0"/>
              </a:spcAft>
              <a:buClr>
                <a:schemeClr val="dk2"/>
              </a:buClr>
              <a:buSzPts val="2000"/>
              <a:buNone/>
              <a:defRPr sz="2000">
                <a:solidFill>
                  <a:schemeClr val="dk2"/>
                </a:solidFill>
              </a:defRPr>
            </a:lvl9pPr>
          </a:lstStyle>
          <a:p/>
        </p:txBody>
      </p:sp>
      <p:sp>
        <p:nvSpPr>
          <p:cNvPr id="316" name="Google Shape;316;p17"/>
          <p:cNvSpPr txBox="1"/>
          <p:nvPr>
            <p:ph idx="8" type="subTitle"/>
          </p:nvPr>
        </p:nvSpPr>
        <p:spPr>
          <a:xfrm flipH="1">
            <a:off x="713253" y="2254381"/>
            <a:ext cx="2344200" cy="5100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1600"/>
              <a:buNone/>
              <a:defRPr sz="1400">
                <a:solidFill>
                  <a:schemeClr val="dk2"/>
                </a:solidFill>
              </a:defRPr>
            </a:lvl1pPr>
            <a:lvl2pPr lvl="1" rtl="0" algn="ctr">
              <a:spcBef>
                <a:spcPts val="0"/>
              </a:spcBef>
              <a:spcAft>
                <a:spcPts val="0"/>
              </a:spcAft>
              <a:buClr>
                <a:schemeClr val="dk2"/>
              </a:buClr>
              <a:buSzPts val="1600"/>
              <a:buNone/>
              <a:defRPr>
                <a:solidFill>
                  <a:schemeClr val="dk2"/>
                </a:solidFill>
              </a:defRPr>
            </a:lvl2pPr>
            <a:lvl3pPr lvl="2" rtl="0" algn="ctr">
              <a:spcBef>
                <a:spcPts val="0"/>
              </a:spcBef>
              <a:spcAft>
                <a:spcPts val="0"/>
              </a:spcAft>
              <a:buClr>
                <a:schemeClr val="dk2"/>
              </a:buClr>
              <a:buSzPts val="1600"/>
              <a:buNone/>
              <a:defRPr>
                <a:solidFill>
                  <a:schemeClr val="dk2"/>
                </a:solidFill>
              </a:defRPr>
            </a:lvl3pPr>
            <a:lvl4pPr lvl="3" rtl="0" algn="ctr">
              <a:spcBef>
                <a:spcPts val="0"/>
              </a:spcBef>
              <a:spcAft>
                <a:spcPts val="0"/>
              </a:spcAft>
              <a:buClr>
                <a:schemeClr val="dk2"/>
              </a:buClr>
              <a:buSzPts val="1600"/>
              <a:buNone/>
              <a:defRPr>
                <a:solidFill>
                  <a:schemeClr val="dk2"/>
                </a:solidFill>
              </a:defRPr>
            </a:lvl4pPr>
            <a:lvl5pPr lvl="4" rtl="0" algn="ctr">
              <a:spcBef>
                <a:spcPts val="0"/>
              </a:spcBef>
              <a:spcAft>
                <a:spcPts val="0"/>
              </a:spcAft>
              <a:buClr>
                <a:schemeClr val="dk2"/>
              </a:buClr>
              <a:buSzPts val="1600"/>
              <a:buNone/>
              <a:defRPr>
                <a:solidFill>
                  <a:schemeClr val="dk2"/>
                </a:solidFill>
              </a:defRPr>
            </a:lvl5pPr>
            <a:lvl6pPr lvl="5" rtl="0" algn="ctr">
              <a:spcBef>
                <a:spcPts val="0"/>
              </a:spcBef>
              <a:spcAft>
                <a:spcPts val="0"/>
              </a:spcAft>
              <a:buClr>
                <a:schemeClr val="dk2"/>
              </a:buClr>
              <a:buSzPts val="1600"/>
              <a:buNone/>
              <a:defRPr>
                <a:solidFill>
                  <a:schemeClr val="dk2"/>
                </a:solidFill>
              </a:defRPr>
            </a:lvl6pPr>
            <a:lvl7pPr lvl="6" rtl="0" algn="ctr">
              <a:spcBef>
                <a:spcPts val="0"/>
              </a:spcBef>
              <a:spcAft>
                <a:spcPts val="0"/>
              </a:spcAft>
              <a:buClr>
                <a:schemeClr val="dk2"/>
              </a:buClr>
              <a:buSzPts val="1600"/>
              <a:buNone/>
              <a:defRPr>
                <a:solidFill>
                  <a:schemeClr val="dk2"/>
                </a:solidFill>
              </a:defRPr>
            </a:lvl7pPr>
            <a:lvl8pPr lvl="7" rtl="0" algn="ctr">
              <a:spcBef>
                <a:spcPts val="0"/>
              </a:spcBef>
              <a:spcAft>
                <a:spcPts val="0"/>
              </a:spcAft>
              <a:buClr>
                <a:schemeClr val="dk2"/>
              </a:buClr>
              <a:buSzPts val="1600"/>
              <a:buNone/>
              <a:defRPr>
                <a:solidFill>
                  <a:schemeClr val="dk2"/>
                </a:solidFill>
              </a:defRPr>
            </a:lvl8pPr>
            <a:lvl9pPr lvl="8" rtl="0" algn="ctr">
              <a:spcBef>
                <a:spcPts val="0"/>
              </a:spcBef>
              <a:spcAft>
                <a:spcPts val="0"/>
              </a:spcAft>
              <a:buClr>
                <a:schemeClr val="dk2"/>
              </a:buClr>
              <a:buSzPts val="1600"/>
              <a:buNone/>
              <a:defRPr>
                <a:solidFill>
                  <a:schemeClr val="dk2"/>
                </a:solidFill>
              </a:defRPr>
            </a:lvl9pPr>
          </a:lstStyle>
          <a:p/>
        </p:txBody>
      </p:sp>
      <p:sp>
        <p:nvSpPr>
          <p:cNvPr id="317" name="Google Shape;317;p17"/>
          <p:cNvSpPr txBox="1"/>
          <p:nvPr>
            <p:ph idx="9" type="title"/>
          </p:nvPr>
        </p:nvSpPr>
        <p:spPr>
          <a:xfrm flipH="1">
            <a:off x="3399880" y="2007269"/>
            <a:ext cx="2344200" cy="417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2000"/>
              <a:buNone/>
              <a:defRPr sz="2000">
                <a:solidFill>
                  <a:schemeClr val="dk2"/>
                </a:solidFill>
              </a:defRPr>
            </a:lvl1pPr>
            <a:lvl2pPr lvl="1" rtl="0" algn="ctr">
              <a:spcBef>
                <a:spcPts val="0"/>
              </a:spcBef>
              <a:spcAft>
                <a:spcPts val="0"/>
              </a:spcAft>
              <a:buClr>
                <a:schemeClr val="dk2"/>
              </a:buClr>
              <a:buSzPts val="2000"/>
              <a:buNone/>
              <a:defRPr sz="2000">
                <a:solidFill>
                  <a:schemeClr val="dk2"/>
                </a:solidFill>
              </a:defRPr>
            </a:lvl2pPr>
            <a:lvl3pPr lvl="2" rtl="0" algn="ctr">
              <a:spcBef>
                <a:spcPts val="0"/>
              </a:spcBef>
              <a:spcAft>
                <a:spcPts val="0"/>
              </a:spcAft>
              <a:buClr>
                <a:schemeClr val="dk2"/>
              </a:buClr>
              <a:buSzPts val="2000"/>
              <a:buNone/>
              <a:defRPr sz="2000">
                <a:solidFill>
                  <a:schemeClr val="dk2"/>
                </a:solidFill>
              </a:defRPr>
            </a:lvl3pPr>
            <a:lvl4pPr lvl="3" rtl="0" algn="ctr">
              <a:spcBef>
                <a:spcPts val="0"/>
              </a:spcBef>
              <a:spcAft>
                <a:spcPts val="0"/>
              </a:spcAft>
              <a:buClr>
                <a:schemeClr val="dk2"/>
              </a:buClr>
              <a:buSzPts val="2000"/>
              <a:buNone/>
              <a:defRPr sz="2000">
                <a:solidFill>
                  <a:schemeClr val="dk2"/>
                </a:solidFill>
              </a:defRPr>
            </a:lvl4pPr>
            <a:lvl5pPr lvl="4" rtl="0" algn="ctr">
              <a:spcBef>
                <a:spcPts val="0"/>
              </a:spcBef>
              <a:spcAft>
                <a:spcPts val="0"/>
              </a:spcAft>
              <a:buClr>
                <a:schemeClr val="dk2"/>
              </a:buClr>
              <a:buSzPts val="2000"/>
              <a:buNone/>
              <a:defRPr sz="2000">
                <a:solidFill>
                  <a:schemeClr val="dk2"/>
                </a:solidFill>
              </a:defRPr>
            </a:lvl5pPr>
            <a:lvl6pPr lvl="5" rtl="0" algn="ctr">
              <a:spcBef>
                <a:spcPts val="0"/>
              </a:spcBef>
              <a:spcAft>
                <a:spcPts val="0"/>
              </a:spcAft>
              <a:buClr>
                <a:schemeClr val="dk2"/>
              </a:buClr>
              <a:buSzPts val="2000"/>
              <a:buNone/>
              <a:defRPr sz="2000">
                <a:solidFill>
                  <a:schemeClr val="dk2"/>
                </a:solidFill>
              </a:defRPr>
            </a:lvl6pPr>
            <a:lvl7pPr lvl="6" rtl="0" algn="ctr">
              <a:spcBef>
                <a:spcPts val="0"/>
              </a:spcBef>
              <a:spcAft>
                <a:spcPts val="0"/>
              </a:spcAft>
              <a:buClr>
                <a:schemeClr val="dk2"/>
              </a:buClr>
              <a:buSzPts val="2000"/>
              <a:buNone/>
              <a:defRPr sz="2000">
                <a:solidFill>
                  <a:schemeClr val="dk2"/>
                </a:solidFill>
              </a:defRPr>
            </a:lvl7pPr>
            <a:lvl8pPr lvl="7" rtl="0" algn="ctr">
              <a:spcBef>
                <a:spcPts val="0"/>
              </a:spcBef>
              <a:spcAft>
                <a:spcPts val="0"/>
              </a:spcAft>
              <a:buClr>
                <a:schemeClr val="dk2"/>
              </a:buClr>
              <a:buSzPts val="2000"/>
              <a:buNone/>
              <a:defRPr sz="2000">
                <a:solidFill>
                  <a:schemeClr val="dk2"/>
                </a:solidFill>
              </a:defRPr>
            </a:lvl8pPr>
            <a:lvl9pPr lvl="8" rtl="0" algn="ctr">
              <a:spcBef>
                <a:spcPts val="0"/>
              </a:spcBef>
              <a:spcAft>
                <a:spcPts val="0"/>
              </a:spcAft>
              <a:buClr>
                <a:schemeClr val="dk2"/>
              </a:buClr>
              <a:buSzPts val="2000"/>
              <a:buNone/>
              <a:defRPr sz="2000">
                <a:solidFill>
                  <a:schemeClr val="dk2"/>
                </a:solidFill>
              </a:defRPr>
            </a:lvl9pPr>
          </a:lstStyle>
          <a:p/>
        </p:txBody>
      </p:sp>
      <p:sp>
        <p:nvSpPr>
          <p:cNvPr id="318" name="Google Shape;318;p17"/>
          <p:cNvSpPr txBox="1"/>
          <p:nvPr>
            <p:ph idx="13" type="subTitle"/>
          </p:nvPr>
        </p:nvSpPr>
        <p:spPr>
          <a:xfrm flipH="1">
            <a:off x="3399877" y="2254381"/>
            <a:ext cx="2344200" cy="5100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1600"/>
              <a:buNone/>
              <a:defRPr sz="1400">
                <a:solidFill>
                  <a:schemeClr val="dk2"/>
                </a:solidFill>
              </a:defRPr>
            </a:lvl1pPr>
            <a:lvl2pPr lvl="1" rtl="0" algn="ctr">
              <a:spcBef>
                <a:spcPts val="0"/>
              </a:spcBef>
              <a:spcAft>
                <a:spcPts val="0"/>
              </a:spcAft>
              <a:buClr>
                <a:schemeClr val="dk2"/>
              </a:buClr>
              <a:buSzPts val="1600"/>
              <a:buNone/>
              <a:defRPr>
                <a:solidFill>
                  <a:schemeClr val="dk2"/>
                </a:solidFill>
              </a:defRPr>
            </a:lvl2pPr>
            <a:lvl3pPr lvl="2" rtl="0" algn="ctr">
              <a:spcBef>
                <a:spcPts val="0"/>
              </a:spcBef>
              <a:spcAft>
                <a:spcPts val="0"/>
              </a:spcAft>
              <a:buClr>
                <a:schemeClr val="dk2"/>
              </a:buClr>
              <a:buSzPts val="1600"/>
              <a:buNone/>
              <a:defRPr>
                <a:solidFill>
                  <a:schemeClr val="dk2"/>
                </a:solidFill>
              </a:defRPr>
            </a:lvl3pPr>
            <a:lvl4pPr lvl="3" rtl="0" algn="ctr">
              <a:spcBef>
                <a:spcPts val="0"/>
              </a:spcBef>
              <a:spcAft>
                <a:spcPts val="0"/>
              </a:spcAft>
              <a:buClr>
                <a:schemeClr val="dk2"/>
              </a:buClr>
              <a:buSzPts val="1600"/>
              <a:buNone/>
              <a:defRPr>
                <a:solidFill>
                  <a:schemeClr val="dk2"/>
                </a:solidFill>
              </a:defRPr>
            </a:lvl4pPr>
            <a:lvl5pPr lvl="4" rtl="0" algn="ctr">
              <a:spcBef>
                <a:spcPts val="0"/>
              </a:spcBef>
              <a:spcAft>
                <a:spcPts val="0"/>
              </a:spcAft>
              <a:buClr>
                <a:schemeClr val="dk2"/>
              </a:buClr>
              <a:buSzPts val="1600"/>
              <a:buNone/>
              <a:defRPr>
                <a:solidFill>
                  <a:schemeClr val="dk2"/>
                </a:solidFill>
              </a:defRPr>
            </a:lvl5pPr>
            <a:lvl6pPr lvl="5" rtl="0" algn="ctr">
              <a:spcBef>
                <a:spcPts val="0"/>
              </a:spcBef>
              <a:spcAft>
                <a:spcPts val="0"/>
              </a:spcAft>
              <a:buClr>
                <a:schemeClr val="dk2"/>
              </a:buClr>
              <a:buSzPts val="1600"/>
              <a:buNone/>
              <a:defRPr>
                <a:solidFill>
                  <a:schemeClr val="dk2"/>
                </a:solidFill>
              </a:defRPr>
            </a:lvl6pPr>
            <a:lvl7pPr lvl="6" rtl="0" algn="ctr">
              <a:spcBef>
                <a:spcPts val="0"/>
              </a:spcBef>
              <a:spcAft>
                <a:spcPts val="0"/>
              </a:spcAft>
              <a:buClr>
                <a:schemeClr val="dk2"/>
              </a:buClr>
              <a:buSzPts val="1600"/>
              <a:buNone/>
              <a:defRPr>
                <a:solidFill>
                  <a:schemeClr val="dk2"/>
                </a:solidFill>
              </a:defRPr>
            </a:lvl7pPr>
            <a:lvl8pPr lvl="7" rtl="0" algn="ctr">
              <a:spcBef>
                <a:spcPts val="0"/>
              </a:spcBef>
              <a:spcAft>
                <a:spcPts val="0"/>
              </a:spcAft>
              <a:buClr>
                <a:schemeClr val="dk2"/>
              </a:buClr>
              <a:buSzPts val="1600"/>
              <a:buNone/>
              <a:defRPr>
                <a:solidFill>
                  <a:schemeClr val="dk2"/>
                </a:solidFill>
              </a:defRPr>
            </a:lvl8pPr>
            <a:lvl9pPr lvl="8" rtl="0" algn="ctr">
              <a:spcBef>
                <a:spcPts val="0"/>
              </a:spcBef>
              <a:spcAft>
                <a:spcPts val="0"/>
              </a:spcAft>
              <a:buClr>
                <a:schemeClr val="dk2"/>
              </a:buClr>
              <a:buSzPts val="1600"/>
              <a:buNone/>
              <a:defRPr>
                <a:solidFill>
                  <a:schemeClr val="dk2"/>
                </a:solidFill>
              </a:defRPr>
            </a:lvl9pPr>
          </a:lstStyle>
          <a:p/>
        </p:txBody>
      </p:sp>
      <p:sp>
        <p:nvSpPr>
          <p:cNvPr id="319" name="Google Shape;319;p17"/>
          <p:cNvSpPr txBox="1"/>
          <p:nvPr>
            <p:ph idx="14" type="title"/>
          </p:nvPr>
        </p:nvSpPr>
        <p:spPr>
          <a:xfrm flipH="1">
            <a:off x="6086525" y="2007269"/>
            <a:ext cx="2344200" cy="417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2000"/>
              <a:buNone/>
              <a:defRPr sz="2000">
                <a:solidFill>
                  <a:schemeClr val="dk2"/>
                </a:solidFill>
              </a:defRPr>
            </a:lvl1pPr>
            <a:lvl2pPr lvl="1" rtl="0" algn="ctr">
              <a:spcBef>
                <a:spcPts val="0"/>
              </a:spcBef>
              <a:spcAft>
                <a:spcPts val="0"/>
              </a:spcAft>
              <a:buClr>
                <a:schemeClr val="dk2"/>
              </a:buClr>
              <a:buSzPts val="2000"/>
              <a:buNone/>
              <a:defRPr sz="2000">
                <a:solidFill>
                  <a:schemeClr val="dk2"/>
                </a:solidFill>
              </a:defRPr>
            </a:lvl2pPr>
            <a:lvl3pPr lvl="2" rtl="0" algn="ctr">
              <a:spcBef>
                <a:spcPts val="0"/>
              </a:spcBef>
              <a:spcAft>
                <a:spcPts val="0"/>
              </a:spcAft>
              <a:buClr>
                <a:schemeClr val="dk2"/>
              </a:buClr>
              <a:buSzPts val="2000"/>
              <a:buNone/>
              <a:defRPr sz="2000">
                <a:solidFill>
                  <a:schemeClr val="dk2"/>
                </a:solidFill>
              </a:defRPr>
            </a:lvl3pPr>
            <a:lvl4pPr lvl="3" rtl="0" algn="ctr">
              <a:spcBef>
                <a:spcPts val="0"/>
              </a:spcBef>
              <a:spcAft>
                <a:spcPts val="0"/>
              </a:spcAft>
              <a:buClr>
                <a:schemeClr val="dk2"/>
              </a:buClr>
              <a:buSzPts val="2000"/>
              <a:buNone/>
              <a:defRPr sz="2000">
                <a:solidFill>
                  <a:schemeClr val="dk2"/>
                </a:solidFill>
              </a:defRPr>
            </a:lvl4pPr>
            <a:lvl5pPr lvl="4" rtl="0" algn="ctr">
              <a:spcBef>
                <a:spcPts val="0"/>
              </a:spcBef>
              <a:spcAft>
                <a:spcPts val="0"/>
              </a:spcAft>
              <a:buClr>
                <a:schemeClr val="dk2"/>
              </a:buClr>
              <a:buSzPts val="2000"/>
              <a:buNone/>
              <a:defRPr sz="2000">
                <a:solidFill>
                  <a:schemeClr val="dk2"/>
                </a:solidFill>
              </a:defRPr>
            </a:lvl5pPr>
            <a:lvl6pPr lvl="5" rtl="0" algn="ctr">
              <a:spcBef>
                <a:spcPts val="0"/>
              </a:spcBef>
              <a:spcAft>
                <a:spcPts val="0"/>
              </a:spcAft>
              <a:buClr>
                <a:schemeClr val="dk2"/>
              </a:buClr>
              <a:buSzPts val="2000"/>
              <a:buNone/>
              <a:defRPr sz="2000">
                <a:solidFill>
                  <a:schemeClr val="dk2"/>
                </a:solidFill>
              </a:defRPr>
            </a:lvl6pPr>
            <a:lvl7pPr lvl="6" rtl="0" algn="ctr">
              <a:spcBef>
                <a:spcPts val="0"/>
              </a:spcBef>
              <a:spcAft>
                <a:spcPts val="0"/>
              </a:spcAft>
              <a:buClr>
                <a:schemeClr val="dk2"/>
              </a:buClr>
              <a:buSzPts val="2000"/>
              <a:buNone/>
              <a:defRPr sz="2000">
                <a:solidFill>
                  <a:schemeClr val="dk2"/>
                </a:solidFill>
              </a:defRPr>
            </a:lvl7pPr>
            <a:lvl8pPr lvl="7" rtl="0" algn="ctr">
              <a:spcBef>
                <a:spcPts val="0"/>
              </a:spcBef>
              <a:spcAft>
                <a:spcPts val="0"/>
              </a:spcAft>
              <a:buClr>
                <a:schemeClr val="dk2"/>
              </a:buClr>
              <a:buSzPts val="2000"/>
              <a:buNone/>
              <a:defRPr sz="2000">
                <a:solidFill>
                  <a:schemeClr val="dk2"/>
                </a:solidFill>
              </a:defRPr>
            </a:lvl8pPr>
            <a:lvl9pPr lvl="8" rtl="0" algn="ctr">
              <a:spcBef>
                <a:spcPts val="0"/>
              </a:spcBef>
              <a:spcAft>
                <a:spcPts val="0"/>
              </a:spcAft>
              <a:buClr>
                <a:schemeClr val="dk2"/>
              </a:buClr>
              <a:buSzPts val="2000"/>
              <a:buNone/>
              <a:defRPr sz="2000">
                <a:solidFill>
                  <a:schemeClr val="dk2"/>
                </a:solidFill>
              </a:defRPr>
            </a:lvl9pPr>
          </a:lstStyle>
          <a:p/>
        </p:txBody>
      </p:sp>
      <p:sp>
        <p:nvSpPr>
          <p:cNvPr id="320" name="Google Shape;320;p17"/>
          <p:cNvSpPr txBox="1"/>
          <p:nvPr>
            <p:ph idx="15" type="subTitle"/>
          </p:nvPr>
        </p:nvSpPr>
        <p:spPr>
          <a:xfrm flipH="1">
            <a:off x="6086525" y="2254381"/>
            <a:ext cx="2344200" cy="5100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1600"/>
              <a:buNone/>
              <a:defRPr sz="1400">
                <a:solidFill>
                  <a:schemeClr val="dk2"/>
                </a:solidFill>
              </a:defRPr>
            </a:lvl1pPr>
            <a:lvl2pPr lvl="1" rtl="0" algn="ctr">
              <a:spcBef>
                <a:spcPts val="0"/>
              </a:spcBef>
              <a:spcAft>
                <a:spcPts val="0"/>
              </a:spcAft>
              <a:buClr>
                <a:schemeClr val="dk2"/>
              </a:buClr>
              <a:buSzPts val="1600"/>
              <a:buNone/>
              <a:defRPr>
                <a:solidFill>
                  <a:schemeClr val="dk2"/>
                </a:solidFill>
              </a:defRPr>
            </a:lvl2pPr>
            <a:lvl3pPr lvl="2" rtl="0" algn="ctr">
              <a:spcBef>
                <a:spcPts val="0"/>
              </a:spcBef>
              <a:spcAft>
                <a:spcPts val="0"/>
              </a:spcAft>
              <a:buClr>
                <a:schemeClr val="dk2"/>
              </a:buClr>
              <a:buSzPts val="1600"/>
              <a:buNone/>
              <a:defRPr>
                <a:solidFill>
                  <a:schemeClr val="dk2"/>
                </a:solidFill>
              </a:defRPr>
            </a:lvl3pPr>
            <a:lvl4pPr lvl="3" rtl="0" algn="ctr">
              <a:spcBef>
                <a:spcPts val="0"/>
              </a:spcBef>
              <a:spcAft>
                <a:spcPts val="0"/>
              </a:spcAft>
              <a:buClr>
                <a:schemeClr val="dk2"/>
              </a:buClr>
              <a:buSzPts val="1600"/>
              <a:buNone/>
              <a:defRPr>
                <a:solidFill>
                  <a:schemeClr val="dk2"/>
                </a:solidFill>
              </a:defRPr>
            </a:lvl4pPr>
            <a:lvl5pPr lvl="4" rtl="0" algn="ctr">
              <a:spcBef>
                <a:spcPts val="0"/>
              </a:spcBef>
              <a:spcAft>
                <a:spcPts val="0"/>
              </a:spcAft>
              <a:buClr>
                <a:schemeClr val="dk2"/>
              </a:buClr>
              <a:buSzPts val="1600"/>
              <a:buNone/>
              <a:defRPr>
                <a:solidFill>
                  <a:schemeClr val="dk2"/>
                </a:solidFill>
              </a:defRPr>
            </a:lvl5pPr>
            <a:lvl6pPr lvl="5" rtl="0" algn="ctr">
              <a:spcBef>
                <a:spcPts val="0"/>
              </a:spcBef>
              <a:spcAft>
                <a:spcPts val="0"/>
              </a:spcAft>
              <a:buClr>
                <a:schemeClr val="dk2"/>
              </a:buClr>
              <a:buSzPts val="1600"/>
              <a:buNone/>
              <a:defRPr>
                <a:solidFill>
                  <a:schemeClr val="dk2"/>
                </a:solidFill>
              </a:defRPr>
            </a:lvl6pPr>
            <a:lvl7pPr lvl="6" rtl="0" algn="ctr">
              <a:spcBef>
                <a:spcPts val="0"/>
              </a:spcBef>
              <a:spcAft>
                <a:spcPts val="0"/>
              </a:spcAft>
              <a:buClr>
                <a:schemeClr val="dk2"/>
              </a:buClr>
              <a:buSzPts val="1600"/>
              <a:buNone/>
              <a:defRPr>
                <a:solidFill>
                  <a:schemeClr val="dk2"/>
                </a:solidFill>
              </a:defRPr>
            </a:lvl7pPr>
            <a:lvl8pPr lvl="7" rtl="0" algn="ctr">
              <a:spcBef>
                <a:spcPts val="0"/>
              </a:spcBef>
              <a:spcAft>
                <a:spcPts val="0"/>
              </a:spcAft>
              <a:buClr>
                <a:schemeClr val="dk2"/>
              </a:buClr>
              <a:buSzPts val="1600"/>
              <a:buNone/>
              <a:defRPr>
                <a:solidFill>
                  <a:schemeClr val="dk2"/>
                </a:solidFill>
              </a:defRPr>
            </a:lvl8pPr>
            <a:lvl9pPr lvl="8" rtl="0" algn="ctr">
              <a:spcBef>
                <a:spcPts val="0"/>
              </a:spcBef>
              <a:spcAft>
                <a:spcPts val="0"/>
              </a:spcAft>
              <a:buClr>
                <a:schemeClr val="dk2"/>
              </a:buClr>
              <a:buSzPts val="1600"/>
              <a:buNone/>
              <a:defRPr>
                <a:solidFill>
                  <a:schemeClr val="dk2"/>
                </a:solidFill>
              </a:defRPr>
            </a:lvl9pPr>
          </a:lstStyle>
          <a:p/>
        </p:txBody>
      </p:sp>
      <p:grpSp>
        <p:nvGrpSpPr>
          <p:cNvPr id="321" name="Google Shape;321;p17"/>
          <p:cNvGrpSpPr/>
          <p:nvPr/>
        </p:nvGrpSpPr>
        <p:grpSpPr>
          <a:xfrm>
            <a:off x="-76826" y="2928991"/>
            <a:ext cx="716754" cy="688630"/>
            <a:chOff x="6096424" y="4379903"/>
            <a:chExt cx="716754" cy="688630"/>
          </a:xfrm>
        </p:grpSpPr>
        <p:grpSp>
          <p:nvGrpSpPr>
            <p:cNvPr id="322" name="Google Shape;322;p17"/>
            <p:cNvGrpSpPr/>
            <p:nvPr/>
          </p:nvGrpSpPr>
          <p:grpSpPr>
            <a:xfrm>
              <a:off x="6096424" y="4379903"/>
              <a:ext cx="411292" cy="538553"/>
              <a:chOff x="1920201" y="869774"/>
              <a:chExt cx="2965338" cy="3882865"/>
            </a:xfrm>
          </p:grpSpPr>
          <p:sp>
            <p:nvSpPr>
              <p:cNvPr id="323" name="Google Shape;323;p17"/>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7"/>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5" name="Google Shape;325;p17"/>
            <p:cNvGrpSpPr/>
            <p:nvPr/>
          </p:nvGrpSpPr>
          <p:grpSpPr>
            <a:xfrm>
              <a:off x="6553711" y="4728783"/>
              <a:ext cx="259467" cy="339751"/>
              <a:chOff x="1920201" y="869774"/>
              <a:chExt cx="2965338" cy="3882865"/>
            </a:xfrm>
          </p:grpSpPr>
          <p:sp>
            <p:nvSpPr>
              <p:cNvPr id="326" name="Google Shape;326;p17"/>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7"/>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28" name="Google Shape;328;p17"/>
          <p:cNvGrpSpPr/>
          <p:nvPr/>
        </p:nvGrpSpPr>
        <p:grpSpPr>
          <a:xfrm>
            <a:off x="8293549" y="423578"/>
            <a:ext cx="716754" cy="688630"/>
            <a:chOff x="8124549" y="177128"/>
            <a:chExt cx="716754" cy="688630"/>
          </a:xfrm>
        </p:grpSpPr>
        <p:grpSp>
          <p:nvGrpSpPr>
            <p:cNvPr id="329" name="Google Shape;329;p17"/>
            <p:cNvGrpSpPr/>
            <p:nvPr/>
          </p:nvGrpSpPr>
          <p:grpSpPr>
            <a:xfrm rot="10800000">
              <a:off x="8430011" y="327205"/>
              <a:ext cx="411292" cy="538553"/>
              <a:chOff x="1920201" y="869774"/>
              <a:chExt cx="2965338" cy="3882865"/>
            </a:xfrm>
          </p:grpSpPr>
          <p:sp>
            <p:nvSpPr>
              <p:cNvPr id="330" name="Google Shape;330;p17"/>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7"/>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2" name="Google Shape;332;p17"/>
            <p:cNvGrpSpPr/>
            <p:nvPr/>
          </p:nvGrpSpPr>
          <p:grpSpPr>
            <a:xfrm rot="10800000">
              <a:off x="8124549" y="177128"/>
              <a:ext cx="259467" cy="339751"/>
              <a:chOff x="1920201" y="869774"/>
              <a:chExt cx="2965338" cy="3882865"/>
            </a:xfrm>
          </p:grpSpPr>
          <p:sp>
            <p:nvSpPr>
              <p:cNvPr id="333" name="Google Shape;333;p17"/>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7"/>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35" name="Google Shape;335;p17"/>
          <p:cNvSpPr/>
          <p:nvPr/>
        </p:nvSpPr>
        <p:spPr>
          <a:xfrm>
            <a:off x="8768988" y="1257091"/>
            <a:ext cx="510000" cy="510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7"/>
          <p:cNvSpPr/>
          <p:nvPr/>
        </p:nvSpPr>
        <p:spPr>
          <a:xfrm>
            <a:off x="324600" y="2821627"/>
            <a:ext cx="267300" cy="267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7"/>
          <p:cNvSpPr/>
          <p:nvPr/>
        </p:nvSpPr>
        <p:spPr>
          <a:xfrm>
            <a:off x="1438400" y="99002"/>
            <a:ext cx="267300" cy="267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7"/>
          <p:cNvSpPr/>
          <p:nvPr/>
        </p:nvSpPr>
        <p:spPr>
          <a:xfrm>
            <a:off x="6038400" y="4755600"/>
            <a:ext cx="194100" cy="194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CUSTOM_1_1">
    <p:bg>
      <p:bgPr>
        <a:solidFill>
          <a:schemeClr val="lt2"/>
        </a:solidFill>
      </p:bgPr>
    </p:bg>
    <p:spTree>
      <p:nvGrpSpPr>
        <p:cNvPr id="339" name="Shape 339"/>
        <p:cNvGrpSpPr/>
        <p:nvPr/>
      </p:nvGrpSpPr>
      <p:grpSpPr>
        <a:xfrm>
          <a:off x="0" y="0"/>
          <a:ext cx="0" cy="0"/>
          <a:chOff x="0" y="0"/>
          <a:chExt cx="0" cy="0"/>
        </a:xfrm>
      </p:grpSpPr>
      <p:sp>
        <p:nvSpPr>
          <p:cNvPr id="340" name="Google Shape;340;p18"/>
          <p:cNvSpPr txBox="1"/>
          <p:nvPr>
            <p:ph type="title"/>
          </p:nvPr>
        </p:nvSpPr>
        <p:spPr>
          <a:xfrm>
            <a:off x="713250" y="539500"/>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1" name="Google Shape;341;p18"/>
          <p:cNvSpPr txBox="1"/>
          <p:nvPr>
            <p:ph idx="2" type="title"/>
          </p:nvPr>
        </p:nvSpPr>
        <p:spPr>
          <a:xfrm flipH="1">
            <a:off x="1719099" y="1707125"/>
            <a:ext cx="5705700" cy="417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342" name="Google Shape;342;p18"/>
          <p:cNvSpPr txBox="1"/>
          <p:nvPr>
            <p:ph idx="1" type="subTitle"/>
          </p:nvPr>
        </p:nvSpPr>
        <p:spPr>
          <a:xfrm flipH="1">
            <a:off x="1719100" y="2124428"/>
            <a:ext cx="5705700" cy="16623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a:lvl1pPr>
            <a:lvl2pPr lvl="1" rtl="0" algn="ctr">
              <a:spcBef>
                <a:spcPts val="0"/>
              </a:spcBef>
              <a:spcAft>
                <a:spcPts val="0"/>
              </a:spcAft>
              <a:buSzPts val="1600"/>
              <a:buChar char="○"/>
              <a:defRPr/>
            </a:lvl2pPr>
            <a:lvl3pPr lvl="2" rtl="0" algn="ctr">
              <a:spcBef>
                <a:spcPts val="0"/>
              </a:spcBef>
              <a:spcAft>
                <a:spcPts val="0"/>
              </a:spcAft>
              <a:buSzPts val="1600"/>
              <a:buChar char="■"/>
              <a:defRPr/>
            </a:lvl3pPr>
            <a:lvl4pPr lvl="3" rtl="0" algn="ctr">
              <a:spcBef>
                <a:spcPts val="0"/>
              </a:spcBef>
              <a:spcAft>
                <a:spcPts val="0"/>
              </a:spcAft>
              <a:buSzPts val="1600"/>
              <a:buChar char="●"/>
              <a:defRPr/>
            </a:lvl4pPr>
            <a:lvl5pPr lvl="4" rtl="0" algn="ctr">
              <a:spcBef>
                <a:spcPts val="0"/>
              </a:spcBef>
              <a:spcAft>
                <a:spcPts val="0"/>
              </a:spcAft>
              <a:buSzPts val="1600"/>
              <a:buChar char="○"/>
              <a:defRPr/>
            </a:lvl5pPr>
            <a:lvl6pPr lvl="5" rtl="0" algn="ctr">
              <a:spcBef>
                <a:spcPts val="0"/>
              </a:spcBef>
              <a:spcAft>
                <a:spcPts val="0"/>
              </a:spcAft>
              <a:buSzPts val="1600"/>
              <a:buChar char="■"/>
              <a:defRPr/>
            </a:lvl6pPr>
            <a:lvl7pPr lvl="6" rtl="0" algn="ctr">
              <a:spcBef>
                <a:spcPts val="0"/>
              </a:spcBef>
              <a:spcAft>
                <a:spcPts val="0"/>
              </a:spcAft>
              <a:buSzPts val="1600"/>
              <a:buChar char="●"/>
              <a:defRPr/>
            </a:lvl7pPr>
            <a:lvl8pPr lvl="7" rtl="0" algn="ctr">
              <a:spcBef>
                <a:spcPts val="0"/>
              </a:spcBef>
              <a:spcAft>
                <a:spcPts val="0"/>
              </a:spcAft>
              <a:buSzPts val="1600"/>
              <a:buChar char="○"/>
              <a:defRPr/>
            </a:lvl8pPr>
            <a:lvl9pPr lvl="8" rtl="0" algn="ctr">
              <a:spcBef>
                <a:spcPts val="0"/>
              </a:spcBef>
              <a:spcAft>
                <a:spcPts val="0"/>
              </a:spcAft>
              <a:buSzPts val="1600"/>
              <a:buChar char="■"/>
              <a:defRPr/>
            </a:lvl9pPr>
          </a:lstStyle>
          <a:p/>
        </p:txBody>
      </p:sp>
      <p:grpSp>
        <p:nvGrpSpPr>
          <p:cNvPr id="343" name="Google Shape;343;p18"/>
          <p:cNvGrpSpPr/>
          <p:nvPr/>
        </p:nvGrpSpPr>
        <p:grpSpPr>
          <a:xfrm>
            <a:off x="6096424" y="4379903"/>
            <a:ext cx="716754" cy="688630"/>
            <a:chOff x="6096424" y="4379903"/>
            <a:chExt cx="716754" cy="688630"/>
          </a:xfrm>
        </p:grpSpPr>
        <p:grpSp>
          <p:nvGrpSpPr>
            <p:cNvPr id="344" name="Google Shape;344;p18"/>
            <p:cNvGrpSpPr/>
            <p:nvPr/>
          </p:nvGrpSpPr>
          <p:grpSpPr>
            <a:xfrm>
              <a:off x="6096424" y="4379903"/>
              <a:ext cx="411292" cy="538553"/>
              <a:chOff x="1920201" y="869774"/>
              <a:chExt cx="2965338" cy="3882865"/>
            </a:xfrm>
          </p:grpSpPr>
          <p:sp>
            <p:nvSpPr>
              <p:cNvPr id="345" name="Google Shape;345;p18"/>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8"/>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7" name="Google Shape;347;p18"/>
            <p:cNvGrpSpPr/>
            <p:nvPr/>
          </p:nvGrpSpPr>
          <p:grpSpPr>
            <a:xfrm>
              <a:off x="6553711" y="4728783"/>
              <a:ext cx="259467" cy="339751"/>
              <a:chOff x="1920201" y="869774"/>
              <a:chExt cx="2965338" cy="3882865"/>
            </a:xfrm>
          </p:grpSpPr>
          <p:sp>
            <p:nvSpPr>
              <p:cNvPr id="348" name="Google Shape;348;p18"/>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8"/>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50" name="Google Shape;350;p18"/>
          <p:cNvGrpSpPr/>
          <p:nvPr/>
        </p:nvGrpSpPr>
        <p:grpSpPr>
          <a:xfrm>
            <a:off x="354874" y="2163703"/>
            <a:ext cx="716754" cy="688630"/>
            <a:chOff x="6096424" y="4379903"/>
            <a:chExt cx="716754" cy="688630"/>
          </a:xfrm>
        </p:grpSpPr>
        <p:grpSp>
          <p:nvGrpSpPr>
            <p:cNvPr id="351" name="Google Shape;351;p18"/>
            <p:cNvGrpSpPr/>
            <p:nvPr/>
          </p:nvGrpSpPr>
          <p:grpSpPr>
            <a:xfrm>
              <a:off x="6096424" y="4379903"/>
              <a:ext cx="411292" cy="538553"/>
              <a:chOff x="1920201" y="869774"/>
              <a:chExt cx="2965338" cy="3882865"/>
            </a:xfrm>
          </p:grpSpPr>
          <p:sp>
            <p:nvSpPr>
              <p:cNvPr id="352" name="Google Shape;352;p18"/>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8"/>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4" name="Google Shape;354;p18"/>
            <p:cNvGrpSpPr/>
            <p:nvPr/>
          </p:nvGrpSpPr>
          <p:grpSpPr>
            <a:xfrm>
              <a:off x="6553711" y="4728783"/>
              <a:ext cx="259467" cy="339751"/>
              <a:chOff x="1920201" y="869774"/>
              <a:chExt cx="2965338" cy="3882865"/>
            </a:xfrm>
          </p:grpSpPr>
          <p:sp>
            <p:nvSpPr>
              <p:cNvPr id="355" name="Google Shape;355;p18"/>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8"/>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57" name="Google Shape;357;p18"/>
          <p:cNvSpPr/>
          <p:nvPr/>
        </p:nvSpPr>
        <p:spPr>
          <a:xfrm>
            <a:off x="308750" y="2852325"/>
            <a:ext cx="461100" cy="460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8"/>
          <p:cNvSpPr/>
          <p:nvPr/>
        </p:nvSpPr>
        <p:spPr>
          <a:xfrm>
            <a:off x="6717075" y="4343975"/>
            <a:ext cx="209700" cy="2094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8"/>
          <p:cNvSpPr/>
          <p:nvPr/>
        </p:nvSpPr>
        <p:spPr>
          <a:xfrm>
            <a:off x="7008325" y="-178100"/>
            <a:ext cx="716700" cy="7176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8"/>
          <p:cNvSpPr/>
          <p:nvPr/>
        </p:nvSpPr>
        <p:spPr>
          <a:xfrm>
            <a:off x="7956375" y="3189575"/>
            <a:ext cx="716700" cy="7176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8"/>
          <p:cNvSpPr/>
          <p:nvPr/>
        </p:nvSpPr>
        <p:spPr>
          <a:xfrm>
            <a:off x="1134195" y="4293400"/>
            <a:ext cx="310200" cy="310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2" name="Google Shape;362;p18"/>
          <p:cNvGrpSpPr/>
          <p:nvPr/>
        </p:nvGrpSpPr>
        <p:grpSpPr>
          <a:xfrm>
            <a:off x="7890524" y="381153"/>
            <a:ext cx="716754" cy="688630"/>
            <a:chOff x="8124549" y="177128"/>
            <a:chExt cx="716754" cy="688630"/>
          </a:xfrm>
        </p:grpSpPr>
        <p:grpSp>
          <p:nvGrpSpPr>
            <p:cNvPr id="363" name="Google Shape;363;p18"/>
            <p:cNvGrpSpPr/>
            <p:nvPr/>
          </p:nvGrpSpPr>
          <p:grpSpPr>
            <a:xfrm rot="10800000">
              <a:off x="8430011" y="327205"/>
              <a:ext cx="411292" cy="538553"/>
              <a:chOff x="1920201" y="869774"/>
              <a:chExt cx="2965338" cy="3882865"/>
            </a:xfrm>
          </p:grpSpPr>
          <p:sp>
            <p:nvSpPr>
              <p:cNvPr id="364" name="Google Shape;364;p18"/>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8"/>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6" name="Google Shape;366;p18"/>
            <p:cNvGrpSpPr/>
            <p:nvPr/>
          </p:nvGrpSpPr>
          <p:grpSpPr>
            <a:xfrm rot="10800000">
              <a:off x="8124549" y="177128"/>
              <a:ext cx="259467" cy="339751"/>
              <a:chOff x="1920201" y="869774"/>
              <a:chExt cx="2965338" cy="3882865"/>
            </a:xfrm>
          </p:grpSpPr>
          <p:sp>
            <p:nvSpPr>
              <p:cNvPr id="367" name="Google Shape;367;p18"/>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8"/>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CUSTOM_1_1_1">
    <p:bg>
      <p:bgPr>
        <a:solidFill>
          <a:schemeClr val="lt1"/>
        </a:solidFill>
      </p:bgPr>
    </p:bg>
    <p:spTree>
      <p:nvGrpSpPr>
        <p:cNvPr id="369" name="Shape 369"/>
        <p:cNvGrpSpPr/>
        <p:nvPr/>
      </p:nvGrpSpPr>
      <p:grpSpPr>
        <a:xfrm>
          <a:off x="0" y="0"/>
          <a:ext cx="0" cy="0"/>
          <a:chOff x="0" y="0"/>
          <a:chExt cx="0" cy="0"/>
        </a:xfrm>
      </p:grpSpPr>
      <p:sp>
        <p:nvSpPr>
          <p:cNvPr id="370" name="Google Shape;370;p19"/>
          <p:cNvSpPr txBox="1"/>
          <p:nvPr>
            <p:ph type="title"/>
          </p:nvPr>
        </p:nvSpPr>
        <p:spPr>
          <a:xfrm>
            <a:off x="713250" y="539500"/>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p:txBody>
      </p:sp>
      <p:sp>
        <p:nvSpPr>
          <p:cNvPr id="371" name="Google Shape;371;p19"/>
          <p:cNvSpPr txBox="1"/>
          <p:nvPr>
            <p:ph idx="2" type="title"/>
          </p:nvPr>
        </p:nvSpPr>
        <p:spPr>
          <a:xfrm flipH="1">
            <a:off x="713249" y="2063988"/>
            <a:ext cx="2601000" cy="4173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2"/>
              </a:buClr>
              <a:buSzPts val="2000"/>
              <a:buNone/>
              <a:defRPr sz="2000">
                <a:solidFill>
                  <a:schemeClr val="dk2"/>
                </a:solidFill>
              </a:defRPr>
            </a:lvl1pPr>
            <a:lvl2pPr lvl="1" rtl="0" algn="ctr">
              <a:spcBef>
                <a:spcPts val="0"/>
              </a:spcBef>
              <a:spcAft>
                <a:spcPts val="0"/>
              </a:spcAft>
              <a:buClr>
                <a:schemeClr val="dk2"/>
              </a:buClr>
              <a:buSzPts val="2000"/>
              <a:buNone/>
              <a:defRPr sz="2000">
                <a:solidFill>
                  <a:schemeClr val="dk2"/>
                </a:solidFill>
              </a:defRPr>
            </a:lvl2pPr>
            <a:lvl3pPr lvl="2" rtl="0" algn="ctr">
              <a:spcBef>
                <a:spcPts val="0"/>
              </a:spcBef>
              <a:spcAft>
                <a:spcPts val="0"/>
              </a:spcAft>
              <a:buClr>
                <a:schemeClr val="dk2"/>
              </a:buClr>
              <a:buSzPts val="2000"/>
              <a:buNone/>
              <a:defRPr sz="2000">
                <a:solidFill>
                  <a:schemeClr val="dk2"/>
                </a:solidFill>
              </a:defRPr>
            </a:lvl3pPr>
            <a:lvl4pPr lvl="3" rtl="0" algn="ctr">
              <a:spcBef>
                <a:spcPts val="0"/>
              </a:spcBef>
              <a:spcAft>
                <a:spcPts val="0"/>
              </a:spcAft>
              <a:buClr>
                <a:schemeClr val="dk2"/>
              </a:buClr>
              <a:buSzPts val="2000"/>
              <a:buNone/>
              <a:defRPr sz="2000">
                <a:solidFill>
                  <a:schemeClr val="dk2"/>
                </a:solidFill>
              </a:defRPr>
            </a:lvl4pPr>
            <a:lvl5pPr lvl="4" rtl="0" algn="ctr">
              <a:spcBef>
                <a:spcPts val="0"/>
              </a:spcBef>
              <a:spcAft>
                <a:spcPts val="0"/>
              </a:spcAft>
              <a:buClr>
                <a:schemeClr val="dk2"/>
              </a:buClr>
              <a:buSzPts val="2000"/>
              <a:buNone/>
              <a:defRPr sz="2000">
                <a:solidFill>
                  <a:schemeClr val="dk2"/>
                </a:solidFill>
              </a:defRPr>
            </a:lvl5pPr>
            <a:lvl6pPr lvl="5" rtl="0" algn="ctr">
              <a:spcBef>
                <a:spcPts val="0"/>
              </a:spcBef>
              <a:spcAft>
                <a:spcPts val="0"/>
              </a:spcAft>
              <a:buClr>
                <a:schemeClr val="dk2"/>
              </a:buClr>
              <a:buSzPts val="2000"/>
              <a:buNone/>
              <a:defRPr sz="2000">
                <a:solidFill>
                  <a:schemeClr val="dk2"/>
                </a:solidFill>
              </a:defRPr>
            </a:lvl6pPr>
            <a:lvl7pPr lvl="6" rtl="0" algn="ctr">
              <a:spcBef>
                <a:spcPts val="0"/>
              </a:spcBef>
              <a:spcAft>
                <a:spcPts val="0"/>
              </a:spcAft>
              <a:buClr>
                <a:schemeClr val="dk2"/>
              </a:buClr>
              <a:buSzPts val="2000"/>
              <a:buNone/>
              <a:defRPr sz="2000">
                <a:solidFill>
                  <a:schemeClr val="dk2"/>
                </a:solidFill>
              </a:defRPr>
            </a:lvl7pPr>
            <a:lvl8pPr lvl="7" rtl="0" algn="ctr">
              <a:spcBef>
                <a:spcPts val="0"/>
              </a:spcBef>
              <a:spcAft>
                <a:spcPts val="0"/>
              </a:spcAft>
              <a:buClr>
                <a:schemeClr val="dk2"/>
              </a:buClr>
              <a:buSzPts val="2000"/>
              <a:buNone/>
              <a:defRPr sz="2000">
                <a:solidFill>
                  <a:schemeClr val="dk2"/>
                </a:solidFill>
              </a:defRPr>
            </a:lvl8pPr>
            <a:lvl9pPr lvl="8" rtl="0" algn="ctr">
              <a:spcBef>
                <a:spcPts val="0"/>
              </a:spcBef>
              <a:spcAft>
                <a:spcPts val="0"/>
              </a:spcAft>
              <a:buClr>
                <a:schemeClr val="dk2"/>
              </a:buClr>
              <a:buSzPts val="2000"/>
              <a:buNone/>
              <a:defRPr sz="2000">
                <a:solidFill>
                  <a:schemeClr val="dk2"/>
                </a:solidFill>
              </a:defRPr>
            </a:lvl9pPr>
          </a:lstStyle>
          <a:p/>
        </p:txBody>
      </p:sp>
      <p:sp>
        <p:nvSpPr>
          <p:cNvPr id="372" name="Google Shape;372;p19"/>
          <p:cNvSpPr txBox="1"/>
          <p:nvPr>
            <p:ph idx="1" type="subTitle"/>
          </p:nvPr>
        </p:nvSpPr>
        <p:spPr>
          <a:xfrm flipH="1">
            <a:off x="713250" y="2337613"/>
            <a:ext cx="2601000" cy="1385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1600"/>
              <a:buNone/>
              <a:defRPr>
                <a:solidFill>
                  <a:schemeClr val="dk2"/>
                </a:solidFill>
              </a:defRPr>
            </a:lvl1pPr>
            <a:lvl2pPr lvl="1" rtl="0" algn="ctr">
              <a:spcBef>
                <a:spcPts val="0"/>
              </a:spcBef>
              <a:spcAft>
                <a:spcPts val="0"/>
              </a:spcAft>
              <a:buClr>
                <a:schemeClr val="dk2"/>
              </a:buClr>
              <a:buSzPts val="1600"/>
              <a:buNone/>
              <a:defRPr>
                <a:solidFill>
                  <a:schemeClr val="dk2"/>
                </a:solidFill>
              </a:defRPr>
            </a:lvl2pPr>
            <a:lvl3pPr lvl="2" rtl="0" algn="ctr">
              <a:spcBef>
                <a:spcPts val="0"/>
              </a:spcBef>
              <a:spcAft>
                <a:spcPts val="0"/>
              </a:spcAft>
              <a:buClr>
                <a:schemeClr val="dk2"/>
              </a:buClr>
              <a:buSzPts val="1600"/>
              <a:buNone/>
              <a:defRPr>
                <a:solidFill>
                  <a:schemeClr val="dk2"/>
                </a:solidFill>
              </a:defRPr>
            </a:lvl3pPr>
            <a:lvl4pPr lvl="3" rtl="0" algn="ctr">
              <a:spcBef>
                <a:spcPts val="0"/>
              </a:spcBef>
              <a:spcAft>
                <a:spcPts val="0"/>
              </a:spcAft>
              <a:buClr>
                <a:schemeClr val="dk2"/>
              </a:buClr>
              <a:buSzPts val="1600"/>
              <a:buNone/>
              <a:defRPr>
                <a:solidFill>
                  <a:schemeClr val="dk2"/>
                </a:solidFill>
              </a:defRPr>
            </a:lvl4pPr>
            <a:lvl5pPr lvl="4" rtl="0" algn="ctr">
              <a:spcBef>
                <a:spcPts val="0"/>
              </a:spcBef>
              <a:spcAft>
                <a:spcPts val="0"/>
              </a:spcAft>
              <a:buClr>
                <a:schemeClr val="dk2"/>
              </a:buClr>
              <a:buSzPts val="1600"/>
              <a:buNone/>
              <a:defRPr>
                <a:solidFill>
                  <a:schemeClr val="dk2"/>
                </a:solidFill>
              </a:defRPr>
            </a:lvl5pPr>
            <a:lvl6pPr lvl="5" rtl="0" algn="ctr">
              <a:spcBef>
                <a:spcPts val="0"/>
              </a:spcBef>
              <a:spcAft>
                <a:spcPts val="0"/>
              </a:spcAft>
              <a:buClr>
                <a:schemeClr val="dk2"/>
              </a:buClr>
              <a:buSzPts val="1600"/>
              <a:buNone/>
              <a:defRPr>
                <a:solidFill>
                  <a:schemeClr val="dk2"/>
                </a:solidFill>
              </a:defRPr>
            </a:lvl6pPr>
            <a:lvl7pPr lvl="6" rtl="0" algn="ctr">
              <a:spcBef>
                <a:spcPts val="0"/>
              </a:spcBef>
              <a:spcAft>
                <a:spcPts val="0"/>
              </a:spcAft>
              <a:buClr>
                <a:schemeClr val="dk2"/>
              </a:buClr>
              <a:buSzPts val="1600"/>
              <a:buNone/>
              <a:defRPr>
                <a:solidFill>
                  <a:schemeClr val="dk2"/>
                </a:solidFill>
              </a:defRPr>
            </a:lvl7pPr>
            <a:lvl8pPr lvl="7" rtl="0" algn="ctr">
              <a:spcBef>
                <a:spcPts val="0"/>
              </a:spcBef>
              <a:spcAft>
                <a:spcPts val="0"/>
              </a:spcAft>
              <a:buClr>
                <a:schemeClr val="dk2"/>
              </a:buClr>
              <a:buSzPts val="1600"/>
              <a:buNone/>
              <a:defRPr>
                <a:solidFill>
                  <a:schemeClr val="dk2"/>
                </a:solidFill>
              </a:defRPr>
            </a:lvl8pPr>
            <a:lvl9pPr lvl="8" rtl="0" algn="ctr">
              <a:spcBef>
                <a:spcPts val="0"/>
              </a:spcBef>
              <a:spcAft>
                <a:spcPts val="0"/>
              </a:spcAft>
              <a:buClr>
                <a:schemeClr val="dk2"/>
              </a:buClr>
              <a:buSzPts val="1600"/>
              <a:buNone/>
              <a:defRPr>
                <a:solidFill>
                  <a:schemeClr val="dk2"/>
                </a:solidFill>
              </a:defRPr>
            </a:lvl9pPr>
          </a:lstStyle>
          <a:p/>
        </p:txBody>
      </p:sp>
      <p:grpSp>
        <p:nvGrpSpPr>
          <p:cNvPr id="373" name="Google Shape;373;p19"/>
          <p:cNvGrpSpPr/>
          <p:nvPr/>
        </p:nvGrpSpPr>
        <p:grpSpPr>
          <a:xfrm>
            <a:off x="767624" y="4064491"/>
            <a:ext cx="716754" cy="688630"/>
            <a:chOff x="8124549" y="177128"/>
            <a:chExt cx="716754" cy="688630"/>
          </a:xfrm>
        </p:grpSpPr>
        <p:grpSp>
          <p:nvGrpSpPr>
            <p:cNvPr id="374" name="Google Shape;374;p19"/>
            <p:cNvGrpSpPr/>
            <p:nvPr/>
          </p:nvGrpSpPr>
          <p:grpSpPr>
            <a:xfrm rot="10800000">
              <a:off x="8430011" y="327205"/>
              <a:ext cx="411292" cy="538553"/>
              <a:chOff x="1920201" y="869774"/>
              <a:chExt cx="2965338" cy="3882865"/>
            </a:xfrm>
          </p:grpSpPr>
          <p:sp>
            <p:nvSpPr>
              <p:cNvPr id="375" name="Google Shape;375;p19"/>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9"/>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7" name="Google Shape;377;p19"/>
            <p:cNvGrpSpPr/>
            <p:nvPr/>
          </p:nvGrpSpPr>
          <p:grpSpPr>
            <a:xfrm rot="10800000">
              <a:off x="8124549" y="177128"/>
              <a:ext cx="259467" cy="339751"/>
              <a:chOff x="1920201" y="869774"/>
              <a:chExt cx="2965338" cy="3882865"/>
            </a:xfrm>
          </p:grpSpPr>
          <p:sp>
            <p:nvSpPr>
              <p:cNvPr id="378" name="Google Shape;378;p19"/>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9"/>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80" name="Google Shape;380;p19"/>
          <p:cNvGrpSpPr/>
          <p:nvPr/>
        </p:nvGrpSpPr>
        <p:grpSpPr>
          <a:xfrm flipH="1" rot="10800000">
            <a:off x="8016274" y="195178"/>
            <a:ext cx="716754" cy="688630"/>
            <a:chOff x="8124549" y="177128"/>
            <a:chExt cx="716754" cy="688630"/>
          </a:xfrm>
        </p:grpSpPr>
        <p:grpSp>
          <p:nvGrpSpPr>
            <p:cNvPr id="381" name="Google Shape;381;p19"/>
            <p:cNvGrpSpPr/>
            <p:nvPr/>
          </p:nvGrpSpPr>
          <p:grpSpPr>
            <a:xfrm rot="10800000">
              <a:off x="8430011" y="327205"/>
              <a:ext cx="411292" cy="538553"/>
              <a:chOff x="1920201" y="869774"/>
              <a:chExt cx="2965338" cy="3882865"/>
            </a:xfrm>
          </p:grpSpPr>
          <p:sp>
            <p:nvSpPr>
              <p:cNvPr id="382" name="Google Shape;382;p19"/>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9"/>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4" name="Google Shape;384;p19"/>
            <p:cNvGrpSpPr/>
            <p:nvPr/>
          </p:nvGrpSpPr>
          <p:grpSpPr>
            <a:xfrm rot="10800000">
              <a:off x="8124549" y="177128"/>
              <a:ext cx="259467" cy="339751"/>
              <a:chOff x="1920201" y="869774"/>
              <a:chExt cx="2965338" cy="3882865"/>
            </a:xfrm>
          </p:grpSpPr>
          <p:sp>
            <p:nvSpPr>
              <p:cNvPr id="385" name="Google Shape;385;p19"/>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9"/>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87" name="Google Shape;387;p19"/>
          <p:cNvSpPr/>
          <p:nvPr/>
        </p:nvSpPr>
        <p:spPr>
          <a:xfrm>
            <a:off x="199050" y="4327450"/>
            <a:ext cx="632400" cy="632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9"/>
          <p:cNvSpPr/>
          <p:nvPr/>
        </p:nvSpPr>
        <p:spPr>
          <a:xfrm>
            <a:off x="152175" y="1316100"/>
            <a:ext cx="358200" cy="358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9"/>
          <p:cNvSpPr/>
          <p:nvPr/>
        </p:nvSpPr>
        <p:spPr>
          <a:xfrm>
            <a:off x="8773847" y="627570"/>
            <a:ext cx="572100" cy="572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9"/>
          <p:cNvSpPr/>
          <p:nvPr/>
        </p:nvSpPr>
        <p:spPr>
          <a:xfrm>
            <a:off x="8543150" y="4293457"/>
            <a:ext cx="230700" cy="231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4">
  <p:cSld name="CUSTOM_1_1_1_1">
    <p:bg>
      <p:bgPr>
        <a:solidFill>
          <a:schemeClr val="lt1"/>
        </a:solidFill>
      </p:bgPr>
    </p:bg>
    <p:spTree>
      <p:nvGrpSpPr>
        <p:cNvPr id="391" name="Shape 391"/>
        <p:cNvGrpSpPr/>
        <p:nvPr/>
      </p:nvGrpSpPr>
      <p:grpSpPr>
        <a:xfrm>
          <a:off x="0" y="0"/>
          <a:ext cx="0" cy="0"/>
          <a:chOff x="0" y="0"/>
          <a:chExt cx="0" cy="0"/>
        </a:xfrm>
      </p:grpSpPr>
      <p:sp>
        <p:nvSpPr>
          <p:cNvPr id="392" name="Google Shape;392;p20"/>
          <p:cNvSpPr txBox="1"/>
          <p:nvPr>
            <p:ph type="title"/>
          </p:nvPr>
        </p:nvSpPr>
        <p:spPr>
          <a:xfrm>
            <a:off x="713250" y="539500"/>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p:txBody>
      </p:sp>
      <p:sp>
        <p:nvSpPr>
          <p:cNvPr id="393" name="Google Shape;393;p20"/>
          <p:cNvSpPr txBox="1"/>
          <p:nvPr>
            <p:ph idx="1" type="subTitle"/>
          </p:nvPr>
        </p:nvSpPr>
        <p:spPr>
          <a:xfrm flipH="1">
            <a:off x="713175" y="1112200"/>
            <a:ext cx="7717500" cy="3491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1600"/>
              <a:buNone/>
              <a:defRPr>
                <a:solidFill>
                  <a:schemeClr val="dk2"/>
                </a:solidFill>
              </a:defRPr>
            </a:lvl1pPr>
            <a:lvl2pPr lvl="1" rtl="0" algn="ctr">
              <a:spcBef>
                <a:spcPts val="0"/>
              </a:spcBef>
              <a:spcAft>
                <a:spcPts val="0"/>
              </a:spcAft>
              <a:buClr>
                <a:schemeClr val="dk2"/>
              </a:buClr>
              <a:buSzPts val="1600"/>
              <a:buNone/>
              <a:defRPr>
                <a:solidFill>
                  <a:schemeClr val="dk2"/>
                </a:solidFill>
              </a:defRPr>
            </a:lvl2pPr>
            <a:lvl3pPr lvl="2" rtl="0" algn="ctr">
              <a:spcBef>
                <a:spcPts val="0"/>
              </a:spcBef>
              <a:spcAft>
                <a:spcPts val="0"/>
              </a:spcAft>
              <a:buClr>
                <a:schemeClr val="dk2"/>
              </a:buClr>
              <a:buSzPts val="1600"/>
              <a:buNone/>
              <a:defRPr>
                <a:solidFill>
                  <a:schemeClr val="dk2"/>
                </a:solidFill>
              </a:defRPr>
            </a:lvl3pPr>
            <a:lvl4pPr lvl="3" rtl="0" algn="ctr">
              <a:spcBef>
                <a:spcPts val="0"/>
              </a:spcBef>
              <a:spcAft>
                <a:spcPts val="0"/>
              </a:spcAft>
              <a:buClr>
                <a:schemeClr val="dk2"/>
              </a:buClr>
              <a:buSzPts val="1600"/>
              <a:buNone/>
              <a:defRPr>
                <a:solidFill>
                  <a:schemeClr val="dk2"/>
                </a:solidFill>
              </a:defRPr>
            </a:lvl4pPr>
            <a:lvl5pPr lvl="4" rtl="0" algn="ctr">
              <a:spcBef>
                <a:spcPts val="0"/>
              </a:spcBef>
              <a:spcAft>
                <a:spcPts val="0"/>
              </a:spcAft>
              <a:buClr>
                <a:schemeClr val="dk2"/>
              </a:buClr>
              <a:buSzPts val="1600"/>
              <a:buNone/>
              <a:defRPr>
                <a:solidFill>
                  <a:schemeClr val="dk2"/>
                </a:solidFill>
              </a:defRPr>
            </a:lvl5pPr>
            <a:lvl6pPr lvl="5" rtl="0" algn="ctr">
              <a:spcBef>
                <a:spcPts val="0"/>
              </a:spcBef>
              <a:spcAft>
                <a:spcPts val="0"/>
              </a:spcAft>
              <a:buClr>
                <a:schemeClr val="dk2"/>
              </a:buClr>
              <a:buSzPts val="1600"/>
              <a:buNone/>
              <a:defRPr>
                <a:solidFill>
                  <a:schemeClr val="dk2"/>
                </a:solidFill>
              </a:defRPr>
            </a:lvl6pPr>
            <a:lvl7pPr lvl="6" rtl="0" algn="ctr">
              <a:spcBef>
                <a:spcPts val="0"/>
              </a:spcBef>
              <a:spcAft>
                <a:spcPts val="0"/>
              </a:spcAft>
              <a:buClr>
                <a:schemeClr val="dk2"/>
              </a:buClr>
              <a:buSzPts val="1600"/>
              <a:buNone/>
              <a:defRPr>
                <a:solidFill>
                  <a:schemeClr val="dk2"/>
                </a:solidFill>
              </a:defRPr>
            </a:lvl7pPr>
            <a:lvl8pPr lvl="7" rtl="0" algn="ctr">
              <a:spcBef>
                <a:spcPts val="0"/>
              </a:spcBef>
              <a:spcAft>
                <a:spcPts val="0"/>
              </a:spcAft>
              <a:buClr>
                <a:schemeClr val="dk2"/>
              </a:buClr>
              <a:buSzPts val="1600"/>
              <a:buNone/>
              <a:defRPr>
                <a:solidFill>
                  <a:schemeClr val="dk2"/>
                </a:solidFill>
              </a:defRPr>
            </a:lvl8pPr>
            <a:lvl9pPr lvl="8" rtl="0" algn="ctr">
              <a:spcBef>
                <a:spcPts val="0"/>
              </a:spcBef>
              <a:spcAft>
                <a:spcPts val="0"/>
              </a:spcAft>
              <a:buClr>
                <a:schemeClr val="dk2"/>
              </a:buClr>
              <a:buSzPts val="1600"/>
              <a:buNone/>
              <a:defRPr>
                <a:solidFill>
                  <a:schemeClr val="dk2"/>
                </a:solidFill>
              </a:defRPr>
            </a:lvl9pPr>
          </a:lstStyle>
          <a:p/>
        </p:txBody>
      </p:sp>
      <p:sp>
        <p:nvSpPr>
          <p:cNvPr id="394" name="Google Shape;394;p20"/>
          <p:cNvSpPr/>
          <p:nvPr/>
        </p:nvSpPr>
        <p:spPr>
          <a:xfrm>
            <a:off x="8540375" y="372550"/>
            <a:ext cx="716700" cy="71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5" name="Google Shape;395;p20"/>
          <p:cNvGrpSpPr/>
          <p:nvPr/>
        </p:nvGrpSpPr>
        <p:grpSpPr>
          <a:xfrm>
            <a:off x="7651941" y="158728"/>
            <a:ext cx="716754" cy="688630"/>
            <a:chOff x="8124549" y="177128"/>
            <a:chExt cx="716754" cy="688630"/>
          </a:xfrm>
        </p:grpSpPr>
        <p:grpSp>
          <p:nvGrpSpPr>
            <p:cNvPr id="396" name="Google Shape;396;p20"/>
            <p:cNvGrpSpPr/>
            <p:nvPr/>
          </p:nvGrpSpPr>
          <p:grpSpPr>
            <a:xfrm rot="10800000">
              <a:off x="8430011" y="327205"/>
              <a:ext cx="411292" cy="538553"/>
              <a:chOff x="1920201" y="869774"/>
              <a:chExt cx="2965338" cy="3882865"/>
            </a:xfrm>
          </p:grpSpPr>
          <p:sp>
            <p:nvSpPr>
              <p:cNvPr id="397" name="Google Shape;397;p20"/>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0"/>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9" name="Google Shape;399;p20"/>
            <p:cNvGrpSpPr/>
            <p:nvPr/>
          </p:nvGrpSpPr>
          <p:grpSpPr>
            <a:xfrm rot="10800000">
              <a:off x="8124549" y="177128"/>
              <a:ext cx="259467" cy="339751"/>
              <a:chOff x="1920201" y="869774"/>
              <a:chExt cx="2965338" cy="3882865"/>
            </a:xfrm>
          </p:grpSpPr>
          <p:sp>
            <p:nvSpPr>
              <p:cNvPr id="400" name="Google Shape;400;p20"/>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0"/>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02" name="Google Shape;402;p20"/>
          <p:cNvGrpSpPr/>
          <p:nvPr/>
        </p:nvGrpSpPr>
        <p:grpSpPr>
          <a:xfrm>
            <a:off x="6775630" y="4302015"/>
            <a:ext cx="628521" cy="603860"/>
            <a:chOff x="6096424" y="4379903"/>
            <a:chExt cx="716754" cy="688630"/>
          </a:xfrm>
        </p:grpSpPr>
        <p:grpSp>
          <p:nvGrpSpPr>
            <p:cNvPr id="403" name="Google Shape;403;p20"/>
            <p:cNvGrpSpPr/>
            <p:nvPr/>
          </p:nvGrpSpPr>
          <p:grpSpPr>
            <a:xfrm>
              <a:off x="6096424" y="4379903"/>
              <a:ext cx="411292" cy="538553"/>
              <a:chOff x="1920201" y="869774"/>
              <a:chExt cx="2965338" cy="3882865"/>
            </a:xfrm>
          </p:grpSpPr>
          <p:sp>
            <p:nvSpPr>
              <p:cNvPr id="404" name="Google Shape;404;p20"/>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0"/>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6" name="Google Shape;406;p20"/>
            <p:cNvGrpSpPr/>
            <p:nvPr/>
          </p:nvGrpSpPr>
          <p:grpSpPr>
            <a:xfrm>
              <a:off x="6553711" y="4728783"/>
              <a:ext cx="259467" cy="339751"/>
              <a:chOff x="1920201" y="869774"/>
              <a:chExt cx="2965338" cy="3882865"/>
            </a:xfrm>
          </p:grpSpPr>
          <p:sp>
            <p:nvSpPr>
              <p:cNvPr id="407" name="Google Shape;407;p20"/>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0"/>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09" name="Google Shape;409;p20"/>
          <p:cNvSpPr/>
          <p:nvPr/>
        </p:nvSpPr>
        <p:spPr>
          <a:xfrm>
            <a:off x="7532700" y="4400600"/>
            <a:ext cx="966900" cy="966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2"/>
        </a:solidFill>
      </p:bgPr>
    </p:bg>
    <p:spTree>
      <p:nvGrpSpPr>
        <p:cNvPr id="27" name="Shape 27"/>
        <p:cNvGrpSpPr/>
        <p:nvPr/>
      </p:nvGrpSpPr>
      <p:grpSpPr>
        <a:xfrm>
          <a:off x="0" y="0"/>
          <a:ext cx="0" cy="0"/>
          <a:chOff x="0" y="0"/>
          <a:chExt cx="0" cy="0"/>
        </a:xfrm>
      </p:grpSpPr>
      <p:sp>
        <p:nvSpPr>
          <p:cNvPr id="28" name="Google Shape;28;p3"/>
          <p:cNvSpPr txBox="1"/>
          <p:nvPr>
            <p:ph type="title"/>
          </p:nvPr>
        </p:nvSpPr>
        <p:spPr>
          <a:xfrm>
            <a:off x="713325" y="3301187"/>
            <a:ext cx="7717800" cy="764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9" name="Google Shape;29;p3"/>
          <p:cNvSpPr txBox="1"/>
          <p:nvPr>
            <p:ph hasCustomPrompt="1" idx="2" type="title"/>
          </p:nvPr>
        </p:nvSpPr>
        <p:spPr>
          <a:xfrm>
            <a:off x="3317150" y="2079388"/>
            <a:ext cx="2510100" cy="1391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0" name="Google Shape;30;p3"/>
          <p:cNvSpPr txBox="1"/>
          <p:nvPr>
            <p:ph idx="1" type="subTitle"/>
          </p:nvPr>
        </p:nvSpPr>
        <p:spPr>
          <a:xfrm>
            <a:off x="713225" y="3920311"/>
            <a:ext cx="7717800" cy="378900"/>
          </a:xfrm>
          <a:prstGeom prst="rect">
            <a:avLst/>
          </a:prstGeom>
        </p:spPr>
        <p:txBody>
          <a:bodyPr anchorCtr="0" anchor="t" bIns="91425" lIns="91425" spcFirstLastPara="1" rIns="91425" wrap="square" tIns="91425">
            <a:noAutofit/>
          </a:bodyPr>
          <a:lstStyle>
            <a:lvl1pPr lvl="0" algn="ctr">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p:txBody>
      </p:sp>
      <p:grpSp>
        <p:nvGrpSpPr>
          <p:cNvPr id="31" name="Google Shape;31;p3"/>
          <p:cNvGrpSpPr/>
          <p:nvPr/>
        </p:nvGrpSpPr>
        <p:grpSpPr>
          <a:xfrm rot="10800000">
            <a:off x="579347" y="4345921"/>
            <a:ext cx="753375" cy="662275"/>
            <a:chOff x="7814372" y="-58967"/>
            <a:chExt cx="753375" cy="662275"/>
          </a:xfrm>
        </p:grpSpPr>
        <p:grpSp>
          <p:nvGrpSpPr>
            <p:cNvPr id="32" name="Google Shape;32;p3"/>
            <p:cNvGrpSpPr/>
            <p:nvPr/>
          </p:nvGrpSpPr>
          <p:grpSpPr>
            <a:xfrm>
              <a:off x="7814372" y="82616"/>
              <a:ext cx="397652" cy="520692"/>
              <a:chOff x="1920201" y="869774"/>
              <a:chExt cx="2965338" cy="3882865"/>
            </a:xfrm>
          </p:grpSpPr>
          <p:sp>
            <p:nvSpPr>
              <p:cNvPr id="33" name="Google Shape;33;p3"/>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 name="Google Shape;35;p3"/>
            <p:cNvGrpSpPr/>
            <p:nvPr/>
          </p:nvGrpSpPr>
          <p:grpSpPr>
            <a:xfrm>
              <a:off x="8293749" y="-58967"/>
              <a:ext cx="273997" cy="358777"/>
              <a:chOff x="1920201" y="869774"/>
              <a:chExt cx="2965338" cy="3882865"/>
            </a:xfrm>
          </p:grpSpPr>
          <p:sp>
            <p:nvSpPr>
              <p:cNvPr id="36" name="Google Shape;36;p3"/>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8" name="Google Shape;38;p3"/>
          <p:cNvSpPr/>
          <p:nvPr/>
        </p:nvSpPr>
        <p:spPr>
          <a:xfrm>
            <a:off x="8285525" y="3760975"/>
            <a:ext cx="502800" cy="502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a:off x="576150" y="4129975"/>
            <a:ext cx="274200" cy="274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 name="Google Shape;40;p3"/>
          <p:cNvGrpSpPr/>
          <p:nvPr/>
        </p:nvGrpSpPr>
        <p:grpSpPr>
          <a:xfrm>
            <a:off x="7719522" y="3186996"/>
            <a:ext cx="753375" cy="662275"/>
            <a:chOff x="7814372" y="-58967"/>
            <a:chExt cx="753375" cy="662275"/>
          </a:xfrm>
        </p:grpSpPr>
        <p:grpSp>
          <p:nvGrpSpPr>
            <p:cNvPr id="41" name="Google Shape;41;p3"/>
            <p:cNvGrpSpPr/>
            <p:nvPr/>
          </p:nvGrpSpPr>
          <p:grpSpPr>
            <a:xfrm>
              <a:off x="7814372" y="82616"/>
              <a:ext cx="397652" cy="520692"/>
              <a:chOff x="1920201" y="869774"/>
              <a:chExt cx="2965338" cy="3882865"/>
            </a:xfrm>
          </p:grpSpPr>
          <p:sp>
            <p:nvSpPr>
              <p:cNvPr id="42" name="Google Shape;42;p3"/>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 name="Google Shape;44;p3"/>
            <p:cNvGrpSpPr/>
            <p:nvPr/>
          </p:nvGrpSpPr>
          <p:grpSpPr>
            <a:xfrm>
              <a:off x="8293749" y="-58967"/>
              <a:ext cx="273997" cy="358777"/>
              <a:chOff x="1920201" y="869774"/>
              <a:chExt cx="2965338" cy="3882865"/>
            </a:xfrm>
          </p:grpSpPr>
          <p:sp>
            <p:nvSpPr>
              <p:cNvPr id="45" name="Google Shape;45;p3"/>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5">
  <p:cSld name="CUSTOM_1_1_1_1_1">
    <p:bg>
      <p:bgPr>
        <a:solidFill>
          <a:schemeClr val="lt1"/>
        </a:solidFill>
      </p:bgPr>
    </p:bg>
    <p:spTree>
      <p:nvGrpSpPr>
        <p:cNvPr id="410" name="Shape 410"/>
        <p:cNvGrpSpPr/>
        <p:nvPr/>
      </p:nvGrpSpPr>
      <p:grpSpPr>
        <a:xfrm>
          <a:off x="0" y="0"/>
          <a:ext cx="0" cy="0"/>
          <a:chOff x="0" y="0"/>
          <a:chExt cx="0" cy="0"/>
        </a:xfrm>
      </p:grpSpPr>
      <p:sp>
        <p:nvSpPr>
          <p:cNvPr id="411" name="Google Shape;411;p21"/>
          <p:cNvSpPr txBox="1"/>
          <p:nvPr>
            <p:ph type="title"/>
          </p:nvPr>
        </p:nvSpPr>
        <p:spPr>
          <a:xfrm>
            <a:off x="713250" y="539500"/>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p:txBody>
      </p:sp>
      <p:sp>
        <p:nvSpPr>
          <p:cNvPr id="412" name="Google Shape;412;p21"/>
          <p:cNvSpPr txBox="1"/>
          <p:nvPr>
            <p:ph idx="2" type="title"/>
          </p:nvPr>
        </p:nvSpPr>
        <p:spPr>
          <a:xfrm flipH="1">
            <a:off x="4887627" y="2389663"/>
            <a:ext cx="2855400" cy="417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2000"/>
              <a:buNone/>
              <a:defRPr sz="2000">
                <a:solidFill>
                  <a:schemeClr val="dk2"/>
                </a:solidFill>
              </a:defRPr>
            </a:lvl1pPr>
            <a:lvl2pPr lvl="1" rtl="0" algn="ctr">
              <a:spcBef>
                <a:spcPts val="0"/>
              </a:spcBef>
              <a:spcAft>
                <a:spcPts val="0"/>
              </a:spcAft>
              <a:buClr>
                <a:schemeClr val="dk2"/>
              </a:buClr>
              <a:buSzPts val="2000"/>
              <a:buNone/>
              <a:defRPr sz="2000">
                <a:solidFill>
                  <a:schemeClr val="dk2"/>
                </a:solidFill>
              </a:defRPr>
            </a:lvl2pPr>
            <a:lvl3pPr lvl="2" rtl="0" algn="ctr">
              <a:spcBef>
                <a:spcPts val="0"/>
              </a:spcBef>
              <a:spcAft>
                <a:spcPts val="0"/>
              </a:spcAft>
              <a:buClr>
                <a:schemeClr val="dk2"/>
              </a:buClr>
              <a:buSzPts val="2000"/>
              <a:buNone/>
              <a:defRPr sz="2000">
                <a:solidFill>
                  <a:schemeClr val="dk2"/>
                </a:solidFill>
              </a:defRPr>
            </a:lvl3pPr>
            <a:lvl4pPr lvl="3" rtl="0" algn="ctr">
              <a:spcBef>
                <a:spcPts val="0"/>
              </a:spcBef>
              <a:spcAft>
                <a:spcPts val="0"/>
              </a:spcAft>
              <a:buClr>
                <a:schemeClr val="dk2"/>
              </a:buClr>
              <a:buSzPts val="2000"/>
              <a:buNone/>
              <a:defRPr sz="2000">
                <a:solidFill>
                  <a:schemeClr val="dk2"/>
                </a:solidFill>
              </a:defRPr>
            </a:lvl4pPr>
            <a:lvl5pPr lvl="4" rtl="0" algn="ctr">
              <a:spcBef>
                <a:spcPts val="0"/>
              </a:spcBef>
              <a:spcAft>
                <a:spcPts val="0"/>
              </a:spcAft>
              <a:buClr>
                <a:schemeClr val="dk2"/>
              </a:buClr>
              <a:buSzPts val="2000"/>
              <a:buNone/>
              <a:defRPr sz="2000">
                <a:solidFill>
                  <a:schemeClr val="dk2"/>
                </a:solidFill>
              </a:defRPr>
            </a:lvl5pPr>
            <a:lvl6pPr lvl="5" rtl="0" algn="ctr">
              <a:spcBef>
                <a:spcPts val="0"/>
              </a:spcBef>
              <a:spcAft>
                <a:spcPts val="0"/>
              </a:spcAft>
              <a:buClr>
                <a:schemeClr val="dk2"/>
              </a:buClr>
              <a:buSzPts val="2000"/>
              <a:buNone/>
              <a:defRPr sz="2000">
                <a:solidFill>
                  <a:schemeClr val="dk2"/>
                </a:solidFill>
              </a:defRPr>
            </a:lvl6pPr>
            <a:lvl7pPr lvl="6" rtl="0" algn="ctr">
              <a:spcBef>
                <a:spcPts val="0"/>
              </a:spcBef>
              <a:spcAft>
                <a:spcPts val="0"/>
              </a:spcAft>
              <a:buClr>
                <a:schemeClr val="dk2"/>
              </a:buClr>
              <a:buSzPts val="2000"/>
              <a:buNone/>
              <a:defRPr sz="2000">
                <a:solidFill>
                  <a:schemeClr val="dk2"/>
                </a:solidFill>
              </a:defRPr>
            </a:lvl7pPr>
            <a:lvl8pPr lvl="7" rtl="0" algn="ctr">
              <a:spcBef>
                <a:spcPts val="0"/>
              </a:spcBef>
              <a:spcAft>
                <a:spcPts val="0"/>
              </a:spcAft>
              <a:buClr>
                <a:schemeClr val="dk2"/>
              </a:buClr>
              <a:buSzPts val="2000"/>
              <a:buNone/>
              <a:defRPr sz="2000">
                <a:solidFill>
                  <a:schemeClr val="dk2"/>
                </a:solidFill>
              </a:defRPr>
            </a:lvl8pPr>
            <a:lvl9pPr lvl="8" rtl="0" algn="ctr">
              <a:spcBef>
                <a:spcPts val="0"/>
              </a:spcBef>
              <a:spcAft>
                <a:spcPts val="0"/>
              </a:spcAft>
              <a:buClr>
                <a:schemeClr val="dk2"/>
              </a:buClr>
              <a:buSzPts val="2000"/>
              <a:buNone/>
              <a:defRPr sz="2000">
                <a:solidFill>
                  <a:schemeClr val="dk2"/>
                </a:solidFill>
              </a:defRPr>
            </a:lvl9pPr>
          </a:lstStyle>
          <a:p/>
        </p:txBody>
      </p:sp>
      <p:sp>
        <p:nvSpPr>
          <p:cNvPr id="413" name="Google Shape;413;p21"/>
          <p:cNvSpPr txBox="1"/>
          <p:nvPr>
            <p:ph idx="1" type="subTitle"/>
          </p:nvPr>
        </p:nvSpPr>
        <p:spPr>
          <a:xfrm flipH="1">
            <a:off x="4887625" y="2644652"/>
            <a:ext cx="2855400" cy="9810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1600"/>
              <a:buNone/>
              <a:defRPr>
                <a:solidFill>
                  <a:schemeClr val="dk2"/>
                </a:solidFill>
              </a:defRPr>
            </a:lvl1pPr>
            <a:lvl2pPr lvl="1" rtl="0" algn="ctr">
              <a:spcBef>
                <a:spcPts val="0"/>
              </a:spcBef>
              <a:spcAft>
                <a:spcPts val="0"/>
              </a:spcAft>
              <a:buClr>
                <a:schemeClr val="dk2"/>
              </a:buClr>
              <a:buSzPts val="1600"/>
              <a:buNone/>
              <a:defRPr>
                <a:solidFill>
                  <a:schemeClr val="dk2"/>
                </a:solidFill>
              </a:defRPr>
            </a:lvl2pPr>
            <a:lvl3pPr lvl="2" rtl="0" algn="ctr">
              <a:spcBef>
                <a:spcPts val="0"/>
              </a:spcBef>
              <a:spcAft>
                <a:spcPts val="0"/>
              </a:spcAft>
              <a:buClr>
                <a:schemeClr val="dk2"/>
              </a:buClr>
              <a:buSzPts val="1600"/>
              <a:buNone/>
              <a:defRPr>
                <a:solidFill>
                  <a:schemeClr val="dk2"/>
                </a:solidFill>
              </a:defRPr>
            </a:lvl3pPr>
            <a:lvl4pPr lvl="3" rtl="0" algn="ctr">
              <a:spcBef>
                <a:spcPts val="0"/>
              </a:spcBef>
              <a:spcAft>
                <a:spcPts val="0"/>
              </a:spcAft>
              <a:buClr>
                <a:schemeClr val="dk2"/>
              </a:buClr>
              <a:buSzPts val="1600"/>
              <a:buNone/>
              <a:defRPr>
                <a:solidFill>
                  <a:schemeClr val="dk2"/>
                </a:solidFill>
              </a:defRPr>
            </a:lvl4pPr>
            <a:lvl5pPr lvl="4" rtl="0" algn="ctr">
              <a:spcBef>
                <a:spcPts val="0"/>
              </a:spcBef>
              <a:spcAft>
                <a:spcPts val="0"/>
              </a:spcAft>
              <a:buClr>
                <a:schemeClr val="dk2"/>
              </a:buClr>
              <a:buSzPts val="1600"/>
              <a:buNone/>
              <a:defRPr>
                <a:solidFill>
                  <a:schemeClr val="dk2"/>
                </a:solidFill>
              </a:defRPr>
            </a:lvl5pPr>
            <a:lvl6pPr lvl="5" rtl="0" algn="ctr">
              <a:spcBef>
                <a:spcPts val="0"/>
              </a:spcBef>
              <a:spcAft>
                <a:spcPts val="0"/>
              </a:spcAft>
              <a:buClr>
                <a:schemeClr val="dk2"/>
              </a:buClr>
              <a:buSzPts val="1600"/>
              <a:buNone/>
              <a:defRPr>
                <a:solidFill>
                  <a:schemeClr val="dk2"/>
                </a:solidFill>
              </a:defRPr>
            </a:lvl6pPr>
            <a:lvl7pPr lvl="6" rtl="0" algn="ctr">
              <a:spcBef>
                <a:spcPts val="0"/>
              </a:spcBef>
              <a:spcAft>
                <a:spcPts val="0"/>
              </a:spcAft>
              <a:buClr>
                <a:schemeClr val="dk2"/>
              </a:buClr>
              <a:buSzPts val="1600"/>
              <a:buNone/>
              <a:defRPr>
                <a:solidFill>
                  <a:schemeClr val="dk2"/>
                </a:solidFill>
              </a:defRPr>
            </a:lvl7pPr>
            <a:lvl8pPr lvl="7" rtl="0" algn="ctr">
              <a:spcBef>
                <a:spcPts val="0"/>
              </a:spcBef>
              <a:spcAft>
                <a:spcPts val="0"/>
              </a:spcAft>
              <a:buClr>
                <a:schemeClr val="dk2"/>
              </a:buClr>
              <a:buSzPts val="1600"/>
              <a:buNone/>
              <a:defRPr>
                <a:solidFill>
                  <a:schemeClr val="dk2"/>
                </a:solidFill>
              </a:defRPr>
            </a:lvl8pPr>
            <a:lvl9pPr lvl="8" rtl="0" algn="ctr">
              <a:spcBef>
                <a:spcPts val="0"/>
              </a:spcBef>
              <a:spcAft>
                <a:spcPts val="0"/>
              </a:spcAft>
              <a:buClr>
                <a:schemeClr val="dk2"/>
              </a:buClr>
              <a:buSzPts val="1600"/>
              <a:buNone/>
              <a:defRPr>
                <a:solidFill>
                  <a:schemeClr val="dk2"/>
                </a:solidFill>
              </a:defRPr>
            </a:lvl9pPr>
          </a:lstStyle>
          <a:p/>
        </p:txBody>
      </p:sp>
      <p:grpSp>
        <p:nvGrpSpPr>
          <p:cNvPr id="414" name="Google Shape;414;p21"/>
          <p:cNvGrpSpPr/>
          <p:nvPr/>
        </p:nvGrpSpPr>
        <p:grpSpPr>
          <a:xfrm flipH="1" rot="10800000">
            <a:off x="7677174" y="343516"/>
            <a:ext cx="716754" cy="688630"/>
            <a:chOff x="8124549" y="177128"/>
            <a:chExt cx="716754" cy="688630"/>
          </a:xfrm>
        </p:grpSpPr>
        <p:grpSp>
          <p:nvGrpSpPr>
            <p:cNvPr id="415" name="Google Shape;415;p21"/>
            <p:cNvGrpSpPr/>
            <p:nvPr/>
          </p:nvGrpSpPr>
          <p:grpSpPr>
            <a:xfrm rot="10800000">
              <a:off x="8430011" y="327205"/>
              <a:ext cx="411292" cy="538553"/>
              <a:chOff x="1920201" y="869774"/>
              <a:chExt cx="2965338" cy="3882865"/>
            </a:xfrm>
          </p:grpSpPr>
          <p:sp>
            <p:nvSpPr>
              <p:cNvPr id="416" name="Google Shape;416;p21"/>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1"/>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8" name="Google Shape;418;p21"/>
            <p:cNvGrpSpPr/>
            <p:nvPr/>
          </p:nvGrpSpPr>
          <p:grpSpPr>
            <a:xfrm rot="10800000">
              <a:off x="8124549" y="177128"/>
              <a:ext cx="259467" cy="339751"/>
              <a:chOff x="1920201" y="869774"/>
              <a:chExt cx="2965338" cy="3882865"/>
            </a:xfrm>
          </p:grpSpPr>
          <p:sp>
            <p:nvSpPr>
              <p:cNvPr id="419" name="Google Shape;419;p21"/>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1"/>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21" name="Google Shape;421;p21"/>
          <p:cNvSpPr/>
          <p:nvPr/>
        </p:nvSpPr>
        <p:spPr>
          <a:xfrm>
            <a:off x="7144000" y="-126500"/>
            <a:ext cx="666000" cy="666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1"/>
          <p:cNvSpPr/>
          <p:nvPr/>
        </p:nvSpPr>
        <p:spPr>
          <a:xfrm>
            <a:off x="3512700" y="226400"/>
            <a:ext cx="259200" cy="259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1"/>
          <p:cNvSpPr/>
          <p:nvPr/>
        </p:nvSpPr>
        <p:spPr>
          <a:xfrm>
            <a:off x="8507625" y="4603950"/>
            <a:ext cx="259200" cy="259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4" name="Google Shape;424;p21"/>
          <p:cNvGrpSpPr/>
          <p:nvPr/>
        </p:nvGrpSpPr>
        <p:grpSpPr>
          <a:xfrm>
            <a:off x="178049" y="4143466"/>
            <a:ext cx="716754" cy="688630"/>
            <a:chOff x="8124549" y="177128"/>
            <a:chExt cx="716754" cy="688630"/>
          </a:xfrm>
        </p:grpSpPr>
        <p:grpSp>
          <p:nvGrpSpPr>
            <p:cNvPr id="425" name="Google Shape;425;p21"/>
            <p:cNvGrpSpPr/>
            <p:nvPr/>
          </p:nvGrpSpPr>
          <p:grpSpPr>
            <a:xfrm rot="10800000">
              <a:off x="8430011" y="327205"/>
              <a:ext cx="411292" cy="538553"/>
              <a:chOff x="1920201" y="869774"/>
              <a:chExt cx="2965338" cy="3882865"/>
            </a:xfrm>
          </p:grpSpPr>
          <p:sp>
            <p:nvSpPr>
              <p:cNvPr id="426" name="Google Shape;426;p21"/>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1"/>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8" name="Google Shape;428;p21"/>
            <p:cNvGrpSpPr/>
            <p:nvPr/>
          </p:nvGrpSpPr>
          <p:grpSpPr>
            <a:xfrm rot="10800000">
              <a:off x="8124549" y="177128"/>
              <a:ext cx="259467" cy="339751"/>
              <a:chOff x="1920201" y="869774"/>
              <a:chExt cx="2965338" cy="3882865"/>
            </a:xfrm>
          </p:grpSpPr>
          <p:sp>
            <p:nvSpPr>
              <p:cNvPr id="429" name="Google Shape;429;p21"/>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1"/>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31" name="Google Shape;431;p21"/>
          <p:cNvSpPr/>
          <p:nvPr/>
        </p:nvSpPr>
        <p:spPr>
          <a:xfrm>
            <a:off x="-152400" y="4547350"/>
            <a:ext cx="448800" cy="448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5 1">
  <p:cSld name="CUSTOM_1_1_1_1_1_1">
    <p:bg>
      <p:bgPr>
        <a:solidFill>
          <a:schemeClr val="lt2"/>
        </a:solidFill>
      </p:bgPr>
    </p:bg>
    <p:spTree>
      <p:nvGrpSpPr>
        <p:cNvPr id="432" name="Shape 432"/>
        <p:cNvGrpSpPr/>
        <p:nvPr/>
      </p:nvGrpSpPr>
      <p:grpSpPr>
        <a:xfrm>
          <a:off x="0" y="0"/>
          <a:ext cx="0" cy="0"/>
          <a:chOff x="0" y="0"/>
          <a:chExt cx="0" cy="0"/>
        </a:xfrm>
      </p:grpSpPr>
      <p:sp>
        <p:nvSpPr>
          <p:cNvPr id="433" name="Google Shape;433;p22"/>
          <p:cNvSpPr txBox="1"/>
          <p:nvPr>
            <p:ph type="title"/>
          </p:nvPr>
        </p:nvSpPr>
        <p:spPr>
          <a:xfrm>
            <a:off x="713250" y="539500"/>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34" name="Google Shape;434;p22"/>
          <p:cNvSpPr txBox="1"/>
          <p:nvPr>
            <p:ph idx="2" type="title"/>
          </p:nvPr>
        </p:nvSpPr>
        <p:spPr>
          <a:xfrm flipH="1">
            <a:off x="1169727" y="2390800"/>
            <a:ext cx="2855400" cy="417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435" name="Google Shape;435;p22"/>
          <p:cNvSpPr txBox="1"/>
          <p:nvPr>
            <p:ph idx="1" type="subTitle"/>
          </p:nvPr>
        </p:nvSpPr>
        <p:spPr>
          <a:xfrm flipH="1">
            <a:off x="1169725" y="2645775"/>
            <a:ext cx="2855400" cy="979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grpSp>
        <p:nvGrpSpPr>
          <p:cNvPr id="436" name="Google Shape;436;p22"/>
          <p:cNvGrpSpPr/>
          <p:nvPr/>
        </p:nvGrpSpPr>
        <p:grpSpPr>
          <a:xfrm flipH="1" rot="10800000">
            <a:off x="330449" y="1486516"/>
            <a:ext cx="716754" cy="688630"/>
            <a:chOff x="777824" y="-965872"/>
            <a:chExt cx="716754" cy="688630"/>
          </a:xfrm>
        </p:grpSpPr>
        <p:grpSp>
          <p:nvGrpSpPr>
            <p:cNvPr id="437" name="Google Shape;437;p22"/>
            <p:cNvGrpSpPr/>
            <p:nvPr/>
          </p:nvGrpSpPr>
          <p:grpSpPr>
            <a:xfrm rot="10800000">
              <a:off x="777824" y="-815795"/>
              <a:ext cx="411292" cy="538553"/>
              <a:chOff x="57090974" y="9110582"/>
              <a:chExt cx="2965338" cy="3882865"/>
            </a:xfrm>
          </p:grpSpPr>
          <p:sp>
            <p:nvSpPr>
              <p:cNvPr id="438" name="Google Shape;438;p22"/>
              <p:cNvSpPr/>
              <p:nvPr/>
            </p:nvSpPr>
            <p:spPr>
              <a:xfrm flipH="1">
                <a:off x="58458508" y="9110582"/>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2"/>
              <p:cNvSpPr/>
              <p:nvPr/>
            </p:nvSpPr>
            <p:spPr>
              <a:xfrm flipH="1">
                <a:off x="57090974" y="9159418"/>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0" name="Google Shape;440;p22"/>
            <p:cNvGrpSpPr/>
            <p:nvPr/>
          </p:nvGrpSpPr>
          <p:grpSpPr>
            <a:xfrm rot="10800000">
              <a:off x="1235111" y="-965872"/>
              <a:ext cx="259467" cy="339751"/>
              <a:chOff x="80656640" y="13932632"/>
              <a:chExt cx="2965338" cy="3882865"/>
            </a:xfrm>
          </p:grpSpPr>
          <p:sp>
            <p:nvSpPr>
              <p:cNvPr id="441" name="Google Shape;441;p22"/>
              <p:cNvSpPr/>
              <p:nvPr/>
            </p:nvSpPr>
            <p:spPr>
              <a:xfrm flipH="1">
                <a:off x="82024174" y="13932632"/>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2"/>
              <p:cNvSpPr/>
              <p:nvPr/>
            </p:nvSpPr>
            <p:spPr>
              <a:xfrm flipH="1">
                <a:off x="80656640" y="13981468"/>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43" name="Google Shape;443;p22"/>
          <p:cNvSpPr/>
          <p:nvPr/>
        </p:nvSpPr>
        <p:spPr>
          <a:xfrm flipH="1">
            <a:off x="804425" y="-126500"/>
            <a:ext cx="666000" cy="666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2"/>
          <p:cNvSpPr/>
          <p:nvPr/>
        </p:nvSpPr>
        <p:spPr>
          <a:xfrm>
            <a:off x="4842525" y="226400"/>
            <a:ext cx="259200" cy="259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2"/>
          <p:cNvSpPr/>
          <p:nvPr/>
        </p:nvSpPr>
        <p:spPr>
          <a:xfrm flipH="1">
            <a:off x="-152400" y="4603950"/>
            <a:ext cx="259200" cy="259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6" name="Google Shape;446;p22"/>
          <p:cNvGrpSpPr/>
          <p:nvPr/>
        </p:nvGrpSpPr>
        <p:grpSpPr>
          <a:xfrm>
            <a:off x="7981974" y="4143466"/>
            <a:ext cx="716754" cy="688630"/>
            <a:chOff x="15928474" y="177128"/>
            <a:chExt cx="716754" cy="688630"/>
          </a:xfrm>
        </p:grpSpPr>
        <p:grpSp>
          <p:nvGrpSpPr>
            <p:cNvPr id="447" name="Google Shape;447;p22"/>
            <p:cNvGrpSpPr/>
            <p:nvPr/>
          </p:nvGrpSpPr>
          <p:grpSpPr>
            <a:xfrm rot="10800000">
              <a:off x="15928474" y="327205"/>
              <a:ext cx="411292" cy="538553"/>
              <a:chOff x="-52142263" y="869774"/>
              <a:chExt cx="2965338" cy="3882865"/>
            </a:xfrm>
          </p:grpSpPr>
          <p:sp>
            <p:nvSpPr>
              <p:cNvPr id="448" name="Google Shape;448;p22"/>
              <p:cNvSpPr/>
              <p:nvPr/>
            </p:nvSpPr>
            <p:spPr>
              <a:xfrm flipH="1">
                <a:off x="-50774729"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2"/>
              <p:cNvSpPr/>
              <p:nvPr/>
            </p:nvSpPr>
            <p:spPr>
              <a:xfrm flipH="1">
                <a:off x="-52142263"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0" name="Google Shape;450;p22"/>
            <p:cNvGrpSpPr/>
            <p:nvPr/>
          </p:nvGrpSpPr>
          <p:grpSpPr>
            <a:xfrm rot="10800000">
              <a:off x="16385761" y="177128"/>
              <a:ext cx="259467" cy="339751"/>
              <a:chOff x="-92493645" y="869774"/>
              <a:chExt cx="2965338" cy="3882865"/>
            </a:xfrm>
          </p:grpSpPr>
          <p:sp>
            <p:nvSpPr>
              <p:cNvPr id="451" name="Google Shape;451;p22"/>
              <p:cNvSpPr/>
              <p:nvPr/>
            </p:nvSpPr>
            <p:spPr>
              <a:xfrm flipH="1">
                <a:off x="-91126112"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2"/>
              <p:cNvSpPr/>
              <p:nvPr/>
            </p:nvSpPr>
            <p:spPr>
              <a:xfrm flipH="1">
                <a:off x="-92493645"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53" name="Google Shape;453;p22"/>
          <p:cNvSpPr/>
          <p:nvPr/>
        </p:nvSpPr>
        <p:spPr>
          <a:xfrm flipH="1">
            <a:off x="8318025" y="4547350"/>
            <a:ext cx="448800" cy="448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4">
    <p:bg>
      <p:bgPr>
        <a:solidFill>
          <a:schemeClr val="lt2"/>
        </a:solidFill>
      </p:bgPr>
    </p:bg>
    <p:spTree>
      <p:nvGrpSpPr>
        <p:cNvPr id="454" name="Shape 454"/>
        <p:cNvGrpSpPr/>
        <p:nvPr/>
      </p:nvGrpSpPr>
      <p:grpSpPr>
        <a:xfrm>
          <a:off x="0" y="0"/>
          <a:ext cx="0" cy="0"/>
          <a:chOff x="0" y="0"/>
          <a:chExt cx="0" cy="0"/>
        </a:xfrm>
      </p:grpSpPr>
      <p:sp>
        <p:nvSpPr>
          <p:cNvPr id="455" name="Google Shape;455;p23"/>
          <p:cNvSpPr txBox="1"/>
          <p:nvPr>
            <p:ph type="title"/>
          </p:nvPr>
        </p:nvSpPr>
        <p:spPr>
          <a:xfrm>
            <a:off x="713250" y="539500"/>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456" name="Google Shape;456;p23"/>
          <p:cNvGrpSpPr/>
          <p:nvPr/>
        </p:nvGrpSpPr>
        <p:grpSpPr>
          <a:xfrm>
            <a:off x="8206997" y="977271"/>
            <a:ext cx="753375" cy="662275"/>
            <a:chOff x="7814372" y="-58967"/>
            <a:chExt cx="753375" cy="662275"/>
          </a:xfrm>
        </p:grpSpPr>
        <p:grpSp>
          <p:nvGrpSpPr>
            <p:cNvPr id="457" name="Google Shape;457;p23"/>
            <p:cNvGrpSpPr/>
            <p:nvPr/>
          </p:nvGrpSpPr>
          <p:grpSpPr>
            <a:xfrm>
              <a:off x="7814372" y="82616"/>
              <a:ext cx="397652" cy="520692"/>
              <a:chOff x="1920201" y="869774"/>
              <a:chExt cx="2965338" cy="3882865"/>
            </a:xfrm>
          </p:grpSpPr>
          <p:sp>
            <p:nvSpPr>
              <p:cNvPr id="458" name="Google Shape;458;p23"/>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3"/>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0" name="Google Shape;460;p23"/>
            <p:cNvGrpSpPr/>
            <p:nvPr/>
          </p:nvGrpSpPr>
          <p:grpSpPr>
            <a:xfrm>
              <a:off x="8293749" y="-58967"/>
              <a:ext cx="273997" cy="358777"/>
              <a:chOff x="1920201" y="869774"/>
              <a:chExt cx="2965338" cy="3882865"/>
            </a:xfrm>
          </p:grpSpPr>
          <p:sp>
            <p:nvSpPr>
              <p:cNvPr id="461" name="Google Shape;461;p23"/>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3"/>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63" name="Google Shape;463;p23"/>
          <p:cNvSpPr/>
          <p:nvPr/>
        </p:nvSpPr>
        <p:spPr>
          <a:xfrm>
            <a:off x="2871200" y="164050"/>
            <a:ext cx="221700" cy="221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4" name="Google Shape;464;p23"/>
          <p:cNvGrpSpPr/>
          <p:nvPr/>
        </p:nvGrpSpPr>
        <p:grpSpPr>
          <a:xfrm flipH="1">
            <a:off x="141522" y="3385233"/>
            <a:ext cx="753375" cy="662275"/>
            <a:chOff x="7814372" y="-58967"/>
            <a:chExt cx="753375" cy="662275"/>
          </a:xfrm>
        </p:grpSpPr>
        <p:grpSp>
          <p:nvGrpSpPr>
            <p:cNvPr id="465" name="Google Shape;465;p23"/>
            <p:cNvGrpSpPr/>
            <p:nvPr/>
          </p:nvGrpSpPr>
          <p:grpSpPr>
            <a:xfrm>
              <a:off x="7814372" y="82616"/>
              <a:ext cx="397652" cy="520692"/>
              <a:chOff x="1920201" y="869774"/>
              <a:chExt cx="2965338" cy="3882865"/>
            </a:xfrm>
          </p:grpSpPr>
          <p:sp>
            <p:nvSpPr>
              <p:cNvPr id="466" name="Google Shape;466;p23"/>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3"/>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8" name="Google Shape;468;p23"/>
            <p:cNvGrpSpPr/>
            <p:nvPr/>
          </p:nvGrpSpPr>
          <p:grpSpPr>
            <a:xfrm>
              <a:off x="8293749" y="-58967"/>
              <a:ext cx="273997" cy="358777"/>
              <a:chOff x="1920201" y="869774"/>
              <a:chExt cx="2965338" cy="3882865"/>
            </a:xfrm>
          </p:grpSpPr>
          <p:sp>
            <p:nvSpPr>
              <p:cNvPr id="469" name="Google Shape;469;p23"/>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3"/>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71" name="Google Shape;471;p23"/>
          <p:cNvSpPr/>
          <p:nvPr/>
        </p:nvSpPr>
        <p:spPr>
          <a:xfrm>
            <a:off x="-88600" y="2704940"/>
            <a:ext cx="511800" cy="511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3"/>
          <p:cNvSpPr/>
          <p:nvPr/>
        </p:nvSpPr>
        <p:spPr>
          <a:xfrm>
            <a:off x="7127875" y="4452440"/>
            <a:ext cx="511800" cy="511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3"/>
          <p:cNvSpPr/>
          <p:nvPr/>
        </p:nvSpPr>
        <p:spPr>
          <a:xfrm>
            <a:off x="8634025" y="1543375"/>
            <a:ext cx="417300" cy="417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mall text">
  <p:cSld name="CUSTOM_4_1">
    <p:bg>
      <p:bgPr>
        <a:solidFill>
          <a:schemeClr val="lt1"/>
        </a:solidFill>
      </p:bgPr>
    </p:bg>
    <p:spTree>
      <p:nvGrpSpPr>
        <p:cNvPr id="474" name="Shape 474"/>
        <p:cNvGrpSpPr/>
        <p:nvPr/>
      </p:nvGrpSpPr>
      <p:grpSpPr>
        <a:xfrm>
          <a:off x="0" y="0"/>
          <a:ext cx="0" cy="0"/>
          <a:chOff x="0" y="0"/>
          <a:chExt cx="0" cy="0"/>
        </a:xfrm>
      </p:grpSpPr>
      <p:sp>
        <p:nvSpPr>
          <p:cNvPr id="475" name="Google Shape;475;p24"/>
          <p:cNvSpPr txBox="1"/>
          <p:nvPr>
            <p:ph type="title"/>
          </p:nvPr>
        </p:nvSpPr>
        <p:spPr>
          <a:xfrm>
            <a:off x="713250" y="539500"/>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p:txBody>
      </p:sp>
      <p:sp>
        <p:nvSpPr>
          <p:cNvPr id="476" name="Google Shape;476;p24"/>
          <p:cNvSpPr txBox="1"/>
          <p:nvPr>
            <p:ph idx="1" type="subTitle"/>
          </p:nvPr>
        </p:nvSpPr>
        <p:spPr>
          <a:xfrm flipH="1">
            <a:off x="713254" y="1487250"/>
            <a:ext cx="3489000" cy="838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1600"/>
              <a:buNone/>
              <a:defRPr>
                <a:solidFill>
                  <a:schemeClr val="dk2"/>
                </a:solidFill>
              </a:defRPr>
            </a:lvl1pPr>
            <a:lvl2pPr lvl="1" rtl="0" algn="ctr">
              <a:spcBef>
                <a:spcPts val="0"/>
              </a:spcBef>
              <a:spcAft>
                <a:spcPts val="0"/>
              </a:spcAft>
              <a:buClr>
                <a:schemeClr val="dk2"/>
              </a:buClr>
              <a:buSzPts val="1600"/>
              <a:buNone/>
              <a:defRPr>
                <a:solidFill>
                  <a:schemeClr val="dk2"/>
                </a:solidFill>
              </a:defRPr>
            </a:lvl2pPr>
            <a:lvl3pPr lvl="2" rtl="0" algn="ctr">
              <a:spcBef>
                <a:spcPts val="0"/>
              </a:spcBef>
              <a:spcAft>
                <a:spcPts val="0"/>
              </a:spcAft>
              <a:buClr>
                <a:schemeClr val="dk2"/>
              </a:buClr>
              <a:buSzPts val="1600"/>
              <a:buNone/>
              <a:defRPr>
                <a:solidFill>
                  <a:schemeClr val="dk2"/>
                </a:solidFill>
              </a:defRPr>
            </a:lvl3pPr>
            <a:lvl4pPr lvl="3" rtl="0" algn="ctr">
              <a:spcBef>
                <a:spcPts val="0"/>
              </a:spcBef>
              <a:spcAft>
                <a:spcPts val="0"/>
              </a:spcAft>
              <a:buClr>
                <a:schemeClr val="dk2"/>
              </a:buClr>
              <a:buSzPts val="1600"/>
              <a:buNone/>
              <a:defRPr>
                <a:solidFill>
                  <a:schemeClr val="dk2"/>
                </a:solidFill>
              </a:defRPr>
            </a:lvl4pPr>
            <a:lvl5pPr lvl="4" rtl="0" algn="ctr">
              <a:spcBef>
                <a:spcPts val="0"/>
              </a:spcBef>
              <a:spcAft>
                <a:spcPts val="0"/>
              </a:spcAft>
              <a:buClr>
                <a:schemeClr val="dk2"/>
              </a:buClr>
              <a:buSzPts val="1600"/>
              <a:buNone/>
              <a:defRPr>
                <a:solidFill>
                  <a:schemeClr val="dk2"/>
                </a:solidFill>
              </a:defRPr>
            </a:lvl5pPr>
            <a:lvl6pPr lvl="5" rtl="0" algn="ctr">
              <a:spcBef>
                <a:spcPts val="0"/>
              </a:spcBef>
              <a:spcAft>
                <a:spcPts val="0"/>
              </a:spcAft>
              <a:buClr>
                <a:schemeClr val="dk2"/>
              </a:buClr>
              <a:buSzPts val="1600"/>
              <a:buNone/>
              <a:defRPr>
                <a:solidFill>
                  <a:schemeClr val="dk2"/>
                </a:solidFill>
              </a:defRPr>
            </a:lvl6pPr>
            <a:lvl7pPr lvl="6" rtl="0" algn="ctr">
              <a:spcBef>
                <a:spcPts val="0"/>
              </a:spcBef>
              <a:spcAft>
                <a:spcPts val="0"/>
              </a:spcAft>
              <a:buClr>
                <a:schemeClr val="dk2"/>
              </a:buClr>
              <a:buSzPts val="1600"/>
              <a:buNone/>
              <a:defRPr>
                <a:solidFill>
                  <a:schemeClr val="dk2"/>
                </a:solidFill>
              </a:defRPr>
            </a:lvl7pPr>
            <a:lvl8pPr lvl="7" rtl="0" algn="ctr">
              <a:spcBef>
                <a:spcPts val="0"/>
              </a:spcBef>
              <a:spcAft>
                <a:spcPts val="0"/>
              </a:spcAft>
              <a:buClr>
                <a:schemeClr val="dk2"/>
              </a:buClr>
              <a:buSzPts val="1600"/>
              <a:buNone/>
              <a:defRPr>
                <a:solidFill>
                  <a:schemeClr val="dk2"/>
                </a:solidFill>
              </a:defRPr>
            </a:lvl8pPr>
            <a:lvl9pPr lvl="8" rtl="0" algn="ctr">
              <a:spcBef>
                <a:spcPts val="0"/>
              </a:spcBef>
              <a:spcAft>
                <a:spcPts val="0"/>
              </a:spcAft>
              <a:buClr>
                <a:schemeClr val="dk2"/>
              </a:buClr>
              <a:buSzPts val="1600"/>
              <a:buNone/>
              <a:defRPr>
                <a:solidFill>
                  <a:schemeClr val="dk2"/>
                </a:solidFill>
              </a:defRPr>
            </a:lvl9pPr>
          </a:lstStyle>
          <a:p/>
        </p:txBody>
      </p:sp>
      <p:sp>
        <p:nvSpPr>
          <p:cNvPr id="477" name="Google Shape;477;p24"/>
          <p:cNvSpPr/>
          <p:nvPr/>
        </p:nvSpPr>
        <p:spPr>
          <a:xfrm>
            <a:off x="5341900" y="201976"/>
            <a:ext cx="501300" cy="501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4"/>
          <p:cNvSpPr/>
          <p:nvPr/>
        </p:nvSpPr>
        <p:spPr>
          <a:xfrm>
            <a:off x="983725" y="4745450"/>
            <a:ext cx="218400" cy="218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4"/>
          <p:cNvSpPr/>
          <p:nvPr/>
        </p:nvSpPr>
        <p:spPr>
          <a:xfrm>
            <a:off x="8702525" y="3613475"/>
            <a:ext cx="218400" cy="218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0" name="Google Shape;480;p24"/>
          <p:cNvGrpSpPr/>
          <p:nvPr/>
        </p:nvGrpSpPr>
        <p:grpSpPr>
          <a:xfrm flipH="1" rot="10800000">
            <a:off x="2852647" y="4647333"/>
            <a:ext cx="753375" cy="662275"/>
            <a:chOff x="7814372" y="-70967"/>
            <a:chExt cx="753375" cy="662275"/>
          </a:xfrm>
        </p:grpSpPr>
        <p:grpSp>
          <p:nvGrpSpPr>
            <p:cNvPr id="481" name="Google Shape;481;p24"/>
            <p:cNvGrpSpPr/>
            <p:nvPr/>
          </p:nvGrpSpPr>
          <p:grpSpPr>
            <a:xfrm>
              <a:off x="7814372" y="70616"/>
              <a:ext cx="397652" cy="520692"/>
              <a:chOff x="1920201" y="780289"/>
              <a:chExt cx="2965338" cy="3882865"/>
            </a:xfrm>
          </p:grpSpPr>
          <p:sp>
            <p:nvSpPr>
              <p:cNvPr id="482" name="Google Shape;482;p24"/>
              <p:cNvSpPr/>
              <p:nvPr/>
            </p:nvSpPr>
            <p:spPr>
              <a:xfrm>
                <a:off x="1920201" y="780289"/>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4"/>
              <p:cNvSpPr/>
              <p:nvPr/>
            </p:nvSpPr>
            <p:spPr>
              <a:xfrm>
                <a:off x="3273777" y="829125"/>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4" name="Google Shape;484;p24"/>
            <p:cNvGrpSpPr/>
            <p:nvPr/>
          </p:nvGrpSpPr>
          <p:grpSpPr>
            <a:xfrm>
              <a:off x="8293749" y="-70967"/>
              <a:ext cx="273997" cy="358777"/>
              <a:chOff x="1920201" y="739904"/>
              <a:chExt cx="2965338" cy="3882865"/>
            </a:xfrm>
          </p:grpSpPr>
          <p:sp>
            <p:nvSpPr>
              <p:cNvPr id="485" name="Google Shape;485;p24"/>
              <p:cNvSpPr/>
              <p:nvPr/>
            </p:nvSpPr>
            <p:spPr>
              <a:xfrm>
                <a:off x="1920201" y="73990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4"/>
              <p:cNvSpPr/>
              <p:nvPr/>
            </p:nvSpPr>
            <p:spPr>
              <a:xfrm>
                <a:off x="3273777" y="78874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87" name="Google Shape;487;p24"/>
          <p:cNvSpPr/>
          <p:nvPr/>
        </p:nvSpPr>
        <p:spPr>
          <a:xfrm>
            <a:off x="3379625" y="4567850"/>
            <a:ext cx="177600" cy="177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8" name="Google Shape;488;p24"/>
          <p:cNvGrpSpPr/>
          <p:nvPr/>
        </p:nvGrpSpPr>
        <p:grpSpPr>
          <a:xfrm rot="10800000">
            <a:off x="4493597" y="121508"/>
            <a:ext cx="753375" cy="662275"/>
            <a:chOff x="7814372" y="-58967"/>
            <a:chExt cx="753375" cy="662275"/>
          </a:xfrm>
        </p:grpSpPr>
        <p:grpSp>
          <p:nvGrpSpPr>
            <p:cNvPr id="489" name="Google Shape;489;p24"/>
            <p:cNvGrpSpPr/>
            <p:nvPr/>
          </p:nvGrpSpPr>
          <p:grpSpPr>
            <a:xfrm>
              <a:off x="7814372" y="82616"/>
              <a:ext cx="397652" cy="520692"/>
              <a:chOff x="1920201" y="869774"/>
              <a:chExt cx="2965338" cy="3882865"/>
            </a:xfrm>
          </p:grpSpPr>
          <p:sp>
            <p:nvSpPr>
              <p:cNvPr id="490" name="Google Shape;490;p24"/>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4"/>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2" name="Google Shape;492;p24"/>
            <p:cNvGrpSpPr/>
            <p:nvPr/>
          </p:nvGrpSpPr>
          <p:grpSpPr>
            <a:xfrm>
              <a:off x="8293749" y="-58967"/>
              <a:ext cx="273997" cy="358777"/>
              <a:chOff x="1920201" y="869774"/>
              <a:chExt cx="2965338" cy="3882865"/>
            </a:xfrm>
          </p:grpSpPr>
          <p:sp>
            <p:nvSpPr>
              <p:cNvPr id="493" name="Google Shape;493;p24"/>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4"/>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3">
    <p:bg>
      <p:bgPr>
        <a:solidFill>
          <a:schemeClr val="lt1"/>
        </a:solidFill>
      </p:bgPr>
    </p:bg>
    <p:spTree>
      <p:nvGrpSpPr>
        <p:cNvPr id="495" name="Shape 495"/>
        <p:cNvGrpSpPr/>
        <p:nvPr/>
      </p:nvGrpSpPr>
      <p:grpSpPr>
        <a:xfrm>
          <a:off x="0" y="0"/>
          <a:ext cx="0" cy="0"/>
          <a:chOff x="0" y="0"/>
          <a:chExt cx="0" cy="0"/>
        </a:xfrm>
      </p:grpSpPr>
      <p:sp>
        <p:nvSpPr>
          <p:cNvPr id="496" name="Google Shape;496;p25"/>
          <p:cNvSpPr txBox="1"/>
          <p:nvPr>
            <p:ph type="title"/>
          </p:nvPr>
        </p:nvSpPr>
        <p:spPr>
          <a:xfrm>
            <a:off x="713325" y="637103"/>
            <a:ext cx="7717800" cy="764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3600"/>
              <a:buNone/>
              <a:defRPr sz="3600">
                <a:solidFill>
                  <a:schemeClr val="dk2"/>
                </a:solidFill>
              </a:defRPr>
            </a:lvl1pPr>
            <a:lvl2pPr lvl="1" rtl="0" algn="ctr">
              <a:spcBef>
                <a:spcPts val="0"/>
              </a:spcBef>
              <a:spcAft>
                <a:spcPts val="0"/>
              </a:spcAft>
              <a:buClr>
                <a:schemeClr val="dk2"/>
              </a:buClr>
              <a:buSzPts val="3600"/>
              <a:buNone/>
              <a:defRPr sz="3600">
                <a:solidFill>
                  <a:schemeClr val="dk2"/>
                </a:solidFill>
              </a:defRPr>
            </a:lvl2pPr>
            <a:lvl3pPr lvl="2" rtl="0" algn="ctr">
              <a:spcBef>
                <a:spcPts val="0"/>
              </a:spcBef>
              <a:spcAft>
                <a:spcPts val="0"/>
              </a:spcAft>
              <a:buClr>
                <a:schemeClr val="dk2"/>
              </a:buClr>
              <a:buSzPts val="3600"/>
              <a:buNone/>
              <a:defRPr sz="3600">
                <a:solidFill>
                  <a:schemeClr val="dk2"/>
                </a:solidFill>
              </a:defRPr>
            </a:lvl3pPr>
            <a:lvl4pPr lvl="3" rtl="0" algn="ctr">
              <a:spcBef>
                <a:spcPts val="0"/>
              </a:spcBef>
              <a:spcAft>
                <a:spcPts val="0"/>
              </a:spcAft>
              <a:buClr>
                <a:schemeClr val="dk2"/>
              </a:buClr>
              <a:buSzPts val="3600"/>
              <a:buNone/>
              <a:defRPr sz="3600">
                <a:solidFill>
                  <a:schemeClr val="dk2"/>
                </a:solidFill>
              </a:defRPr>
            </a:lvl4pPr>
            <a:lvl5pPr lvl="4" rtl="0" algn="ctr">
              <a:spcBef>
                <a:spcPts val="0"/>
              </a:spcBef>
              <a:spcAft>
                <a:spcPts val="0"/>
              </a:spcAft>
              <a:buClr>
                <a:schemeClr val="dk2"/>
              </a:buClr>
              <a:buSzPts val="3600"/>
              <a:buNone/>
              <a:defRPr sz="3600">
                <a:solidFill>
                  <a:schemeClr val="dk2"/>
                </a:solidFill>
              </a:defRPr>
            </a:lvl5pPr>
            <a:lvl6pPr lvl="5" rtl="0" algn="ctr">
              <a:spcBef>
                <a:spcPts val="0"/>
              </a:spcBef>
              <a:spcAft>
                <a:spcPts val="0"/>
              </a:spcAft>
              <a:buClr>
                <a:schemeClr val="dk2"/>
              </a:buClr>
              <a:buSzPts val="3600"/>
              <a:buNone/>
              <a:defRPr sz="3600">
                <a:solidFill>
                  <a:schemeClr val="dk2"/>
                </a:solidFill>
              </a:defRPr>
            </a:lvl6pPr>
            <a:lvl7pPr lvl="6" rtl="0" algn="ctr">
              <a:spcBef>
                <a:spcPts val="0"/>
              </a:spcBef>
              <a:spcAft>
                <a:spcPts val="0"/>
              </a:spcAft>
              <a:buClr>
                <a:schemeClr val="dk2"/>
              </a:buClr>
              <a:buSzPts val="3600"/>
              <a:buNone/>
              <a:defRPr sz="3600">
                <a:solidFill>
                  <a:schemeClr val="dk2"/>
                </a:solidFill>
              </a:defRPr>
            </a:lvl7pPr>
            <a:lvl8pPr lvl="7" rtl="0" algn="ctr">
              <a:spcBef>
                <a:spcPts val="0"/>
              </a:spcBef>
              <a:spcAft>
                <a:spcPts val="0"/>
              </a:spcAft>
              <a:buClr>
                <a:schemeClr val="dk2"/>
              </a:buClr>
              <a:buSzPts val="3600"/>
              <a:buNone/>
              <a:defRPr sz="3600">
                <a:solidFill>
                  <a:schemeClr val="dk2"/>
                </a:solidFill>
              </a:defRPr>
            </a:lvl8pPr>
            <a:lvl9pPr lvl="8" rtl="0" algn="ctr">
              <a:spcBef>
                <a:spcPts val="0"/>
              </a:spcBef>
              <a:spcAft>
                <a:spcPts val="0"/>
              </a:spcAft>
              <a:buClr>
                <a:schemeClr val="dk2"/>
              </a:buClr>
              <a:buSzPts val="3600"/>
              <a:buNone/>
              <a:defRPr sz="3600">
                <a:solidFill>
                  <a:schemeClr val="dk2"/>
                </a:solidFill>
              </a:defRPr>
            </a:lvl9pPr>
          </a:lstStyle>
          <a:p/>
        </p:txBody>
      </p:sp>
      <p:sp>
        <p:nvSpPr>
          <p:cNvPr id="497" name="Google Shape;497;p25"/>
          <p:cNvSpPr txBox="1"/>
          <p:nvPr>
            <p:ph hasCustomPrompt="1" idx="2" type="title"/>
          </p:nvPr>
        </p:nvSpPr>
        <p:spPr>
          <a:xfrm>
            <a:off x="3317150" y="1661311"/>
            <a:ext cx="2510100" cy="1391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12000"/>
              <a:buNone/>
              <a:defRPr sz="12000">
                <a:solidFill>
                  <a:schemeClr val="dk2"/>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498" name="Google Shape;498;p25"/>
          <p:cNvSpPr txBox="1"/>
          <p:nvPr>
            <p:ph idx="1" type="subTitle"/>
          </p:nvPr>
        </p:nvSpPr>
        <p:spPr>
          <a:xfrm>
            <a:off x="713225" y="1256227"/>
            <a:ext cx="7717800" cy="3789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1600"/>
              <a:buNone/>
              <a:defRPr>
                <a:solidFill>
                  <a:schemeClr val="dk2"/>
                </a:solidFill>
              </a:defRPr>
            </a:lvl1pPr>
            <a:lvl2pPr lvl="1" rtl="0">
              <a:spcBef>
                <a:spcPts val="0"/>
              </a:spcBef>
              <a:spcAft>
                <a:spcPts val="0"/>
              </a:spcAft>
              <a:buClr>
                <a:schemeClr val="dk2"/>
              </a:buClr>
              <a:buSzPts val="1600"/>
              <a:buNone/>
              <a:defRPr>
                <a:solidFill>
                  <a:schemeClr val="dk2"/>
                </a:solidFill>
              </a:defRPr>
            </a:lvl2pPr>
            <a:lvl3pPr lvl="2" rtl="0">
              <a:spcBef>
                <a:spcPts val="0"/>
              </a:spcBef>
              <a:spcAft>
                <a:spcPts val="0"/>
              </a:spcAft>
              <a:buClr>
                <a:schemeClr val="dk2"/>
              </a:buClr>
              <a:buSzPts val="1600"/>
              <a:buNone/>
              <a:defRPr>
                <a:solidFill>
                  <a:schemeClr val="dk2"/>
                </a:solidFill>
              </a:defRPr>
            </a:lvl3pPr>
            <a:lvl4pPr lvl="3" rtl="0">
              <a:spcBef>
                <a:spcPts val="0"/>
              </a:spcBef>
              <a:spcAft>
                <a:spcPts val="0"/>
              </a:spcAft>
              <a:buClr>
                <a:schemeClr val="dk2"/>
              </a:buClr>
              <a:buSzPts val="1600"/>
              <a:buNone/>
              <a:defRPr>
                <a:solidFill>
                  <a:schemeClr val="dk2"/>
                </a:solidFill>
              </a:defRPr>
            </a:lvl4pPr>
            <a:lvl5pPr lvl="4" rtl="0">
              <a:spcBef>
                <a:spcPts val="0"/>
              </a:spcBef>
              <a:spcAft>
                <a:spcPts val="0"/>
              </a:spcAft>
              <a:buClr>
                <a:schemeClr val="dk2"/>
              </a:buClr>
              <a:buSzPts val="1600"/>
              <a:buNone/>
              <a:defRPr>
                <a:solidFill>
                  <a:schemeClr val="dk2"/>
                </a:solidFill>
              </a:defRPr>
            </a:lvl5pPr>
            <a:lvl6pPr lvl="5" rtl="0">
              <a:spcBef>
                <a:spcPts val="0"/>
              </a:spcBef>
              <a:spcAft>
                <a:spcPts val="0"/>
              </a:spcAft>
              <a:buClr>
                <a:schemeClr val="dk2"/>
              </a:buClr>
              <a:buSzPts val="1600"/>
              <a:buNone/>
              <a:defRPr>
                <a:solidFill>
                  <a:schemeClr val="dk2"/>
                </a:solidFill>
              </a:defRPr>
            </a:lvl6pPr>
            <a:lvl7pPr lvl="6" rtl="0">
              <a:spcBef>
                <a:spcPts val="0"/>
              </a:spcBef>
              <a:spcAft>
                <a:spcPts val="0"/>
              </a:spcAft>
              <a:buClr>
                <a:schemeClr val="dk2"/>
              </a:buClr>
              <a:buSzPts val="1600"/>
              <a:buNone/>
              <a:defRPr>
                <a:solidFill>
                  <a:schemeClr val="dk2"/>
                </a:solidFill>
              </a:defRPr>
            </a:lvl7pPr>
            <a:lvl8pPr lvl="7" rtl="0">
              <a:spcBef>
                <a:spcPts val="0"/>
              </a:spcBef>
              <a:spcAft>
                <a:spcPts val="0"/>
              </a:spcAft>
              <a:buClr>
                <a:schemeClr val="dk2"/>
              </a:buClr>
              <a:buSzPts val="1600"/>
              <a:buNone/>
              <a:defRPr>
                <a:solidFill>
                  <a:schemeClr val="dk2"/>
                </a:solidFill>
              </a:defRPr>
            </a:lvl8pPr>
            <a:lvl9pPr lvl="8" rtl="0">
              <a:spcBef>
                <a:spcPts val="0"/>
              </a:spcBef>
              <a:spcAft>
                <a:spcPts val="0"/>
              </a:spcAft>
              <a:buClr>
                <a:schemeClr val="dk2"/>
              </a:buClr>
              <a:buSzPts val="1600"/>
              <a:buNone/>
              <a:defRPr>
                <a:solidFill>
                  <a:schemeClr val="dk2"/>
                </a:solidFill>
              </a:defRPr>
            </a:lvl9pPr>
          </a:lstStyle>
          <a:p/>
        </p:txBody>
      </p:sp>
      <p:grpSp>
        <p:nvGrpSpPr>
          <p:cNvPr id="499" name="Google Shape;499;p25"/>
          <p:cNvGrpSpPr/>
          <p:nvPr/>
        </p:nvGrpSpPr>
        <p:grpSpPr>
          <a:xfrm>
            <a:off x="4970874" y="4167091"/>
            <a:ext cx="716754" cy="688630"/>
            <a:chOff x="6096424" y="4379903"/>
            <a:chExt cx="716754" cy="688630"/>
          </a:xfrm>
        </p:grpSpPr>
        <p:grpSp>
          <p:nvGrpSpPr>
            <p:cNvPr id="500" name="Google Shape;500;p25"/>
            <p:cNvGrpSpPr/>
            <p:nvPr/>
          </p:nvGrpSpPr>
          <p:grpSpPr>
            <a:xfrm>
              <a:off x="6096424" y="4379903"/>
              <a:ext cx="411292" cy="538553"/>
              <a:chOff x="1920201" y="869774"/>
              <a:chExt cx="2965338" cy="3882865"/>
            </a:xfrm>
          </p:grpSpPr>
          <p:sp>
            <p:nvSpPr>
              <p:cNvPr id="501" name="Google Shape;501;p25"/>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5"/>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3" name="Google Shape;503;p25"/>
            <p:cNvGrpSpPr/>
            <p:nvPr/>
          </p:nvGrpSpPr>
          <p:grpSpPr>
            <a:xfrm>
              <a:off x="6553711" y="4728783"/>
              <a:ext cx="259467" cy="339751"/>
              <a:chOff x="1920201" y="869774"/>
              <a:chExt cx="2965338" cy="3882865"/>
            </a:xfrm>
          </p:grpSpPr>
          <p:sp>
            <p:nvSpPr>
              <p:cNvPr id="504" name="Google Shape;504;p25"/>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5"/>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06" name="Google Shape;506;p25"/>
          <p:cNvGrpSpPr/>
          <p:nvPr/>
        </p:nvGrpSpPr>
        <p:grpSpPr>
          <a:xfrm>
            <a:off x="1006349" y="372428"/>
            <a:ext cx="716754" cy="688630"/>
            <a:chOff x="8124549" y="177128"/>
            <a:chExt cx="716754" cy="688630"/>
          </a:xfrm>
        </p:grpSpPr>
        <p:grpSp>
          <p:nvGrpSpPr>
            <p:cNvPr id="507" name="Google Shape;507;p25"/>
            <p:cNvGrpSpPr/>
            <p:nvPr/>
          </p:nvGrpSpPr>
          <p:grpSpPr>
            <a:xfrm rot="10800000">
              <a:off x="8430011" y="327205"/>
              <a:ext cx="411292" cy="538553"/>
              <a:chOff x="1920201" y="869774"/>
              <a:chExt cx="2965338" cy="3882865"/>
            </a:xfrm>
          </p:grpSpPr>
          <p:sp>
            <p:nvSpPr>
              <p:cNvPr id="508" name="Google Shape;508;p25"/>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5"/>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0" name="Google Shape;510;p25"/>
            <p:cNvGrpSpPr/>
            <p:nvPr/>
          </p:nvGrpSpPr>
          <p:grpSpPr>
            <a:xfrm rot="10800000">
              <a:off x="8124549" y="177128"/>
              <a:ext cx="259467" cy="339751"/>
              <a:chOff x="1920201" y="869774"/>
              <a:chExt cx="2965338" cy="3882865"/>
            </a:xfrm>
          </p:grpSpPr>
          <p:sp>
            <p:nvSpPr>
              <p:cNvPr id="511" name="Google Shape;511;p25"/>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5"/>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13" name="Google Shape;513;p25"/>
          <p:cNvSpPr/>
          <p:nvPr/>
        </p:nvSpPr>
        <p:spPr>
          <a:xfrm>
            <a:off x="713325" y="737099"/>
            <a:ext cx="441600" cy="441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5"/>
          <p:cNvSpPr/>
          <p:nvPr/>
        </p:nvSpPr>
        <p:spPr>
          <a:xfrm>
            <a:off x="5569250" y="4079705"/>
            <a:ext cx="258000" cy="25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5"/>
          <p:cNvSpPr/>
          <p:nvPr/>
        </p:nvSpPr>
        <p:spPr>
          <a:xfrm>
            <a:off x="7840325" y="281505"/>
            <a:ext cx="258000" cy="25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3_1">
    <p:bg>
      <p:bgPr>
        <a:solidFill>
          <a:schemeClr val="lt1"/>
        </a:solidFill>
      </p:bgPr>
    </p:bg>
    <p:spTree>
      <p:nvGrpSpPr>
        <p:cNvPr id="516" name="Shape 516"/>
        <p:cNvGrpSpPr/>
        <p:nvPr/>
      </p:nvGrpSpPr>
      <p:grpSpPr>
        <a:xfrm>
          <a:off x="0" y="0"/>
          <a:ext cx="0" cy="0"/>
          <a:chOff x="0" y="0"/>
          <a:chExt cx="0" cy="0"/>
        </a:xfrm>
      </p:grpSpPr>
      <p:sp>
        <p:nvSpPr>
          <p:cNvPr id="517" name="Google Shape;517;p26"/>
          <p:cNvSpPr txBox="1"/>
          <p:nvPr>
            <p:ph type="title"/>
          </p:nvPr>
        </p:nvSpPr>
        <p:spPr>
          <a:xfrm>
            <a:off x="3059995" y="1493125"/>
            <a:ext cx="5370600" cy="7641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3600"/>
              <a:buNone/>
              <a:defRPr sz="3600">
                <a:solidFill>
                  <a:schemeClr val="dk2"/>
                </a:solidFill>
              </a:defRPr>
            </a:lvl1pPr>
            <a:lvl2pPr lvl="1" rtl="0" algn="ctr">
              <a:spcBef>
                <a:spcPts val="0"/>
              </a:spcBef>
              <a:spcAft>
                <a:spcPts val="0"/>
              </a:spcAft>
              <a:buClr>
                <a:schemeClr val="dk2"/>
              </a:buClr>
              <a:buSzPts val="3600"/>
              <a:buNone/>
              <a:defRPr sz="3600">
                <a:solidFill>
                  <a:schemeClr val="dk2"/>
                </a:solidFill>
              </a:defRPr>
            </a:lvl2pPr>
            <a:lvl3pPr lvl="2" rtl="0" algn="ctr">
              <a:spcBef>
                <a:spcPts val="0"/>
              </a:spcBef>
              <a:spcAft>
                <a:spcPts val="0"/>
              </a:spcAft>
              <a:buClr>
                <a:schemeClr val="dk2"/>
              </a:buClr>
              <a:buSzPts val="3600"/>
              <a:buNone/>
              <a:defRPr sz="3600">
                <a:solidFill>
                  <a:schemeClr val="dk2"/>
                </a:solidFill>
              </a:defRPr>
            </a:lvl3pPr>
            <a:lvl4pPr lvl="3" rtl="0" algn="ctr">
              <a:spcBef>
                <a:spcPts val="0"/>
              </a:spcBef>
              <a:spcAft>
                <a:spcPts val="0"/>
              </a:spcAft>
              <a:buClr>
                <a:schemeClr val="dk2"/>
              </a:buClr>
              <a:buSzPts val="3600"/>
              <a:buNone/>
              <a:defRPr sz="3600">
                <a:solidFill>
                  <a:schemeClr val="dk2"/>
                </a:solidFill>
              </a:defRPr>
            </a:lvl4pPr>
            <a:lvl5pPr lvl="4" rtl="0" algn="ctr">
              <a:spcBef>
                <a:spcPts val="0"/>
              </a:spcBef>
              <a:spcAft>
                <a:spcPts val="0"/>
              </a:spcAft>
              <a:buClr>
                <a:schemeClr val="dk2"/>
              </a:buClr>
              <a:buSzPts val="3600"/>
              <a:buNone/>
              <a:defRPr sz="3600">
                <a:solidFill>
                  <a:schemeClr val="dk2"/>
                </a:solidFill>
              </a:defRPr>
            </a:lvl5pPr>
            <a:lvl6pPr lvl="5" rtl="0" algn="ctr">
              <a:spcBef>
                <a:spcPts val="0"/>
              </a:spcBef>
              <a:spcAft>
                <a:spcPts val="0"/>
              </a:spcAft>
              <a:buClr>
                <a:schemeClr val="dk2"/>
              </a:buClr>
              <a:buSzPts val="3600"/>
              <a:buNone/>
              <a:defRPr sz="3600">
                <a:solidFill>
                  <a:schemeClr val="dk2"/>
                </a:solidFill>
              </a:defRPr>
            </a:lvl6pPr>
            <a:lvl7pPr lvl="6" rtl="0" algn="ctr">
              <a:spcBef>
                <a:spcPts val="0"/>
              </a:spcBef>
              <a:spcAft>
                <a:spcPts val="0"/>
              </a:spcAft>
              <a:buClr>
                <a:schemeClr val="dk2"/>
              </a:buClr>
              <a:buSzPts val="3600"/>
              <a:buNone/>
              <a:defRPr sz="3600">
                <a:solidFill>
                  <a:schemeClr val="dk2"/>
                </a:solidFill>
              </a:defRPr>
            </a:lvl7pPr>
            <a:lvl8pPr lvl="7" rtl="0" algn="ctr">
              <a:spcBef>
                <a:spcPts val="0"/>
              </a:spcBef>
              <a:spcAft>
                <a:spcPts val="0"/>
              </a:spcAft>
              <a:buClr>
                <a:schemeClr val="dk2"/>
              </a:buClr>
              <a:buSzPts val="3600"/>
              <a:buNone/>
              <a:defRPr sz="3600">
                <a:solidFill>
                  <a:schemeClr val="dk2"/>
                </a:solidFill>
              </a:defRPr>
            </a:lvl8pPr>
            <a:lvl9pPr lvl="8" rtl="0" algn="ctr">
              <a:spcBef>
                <a:spcPts val="0"/>
              </a:spcBef>
              <a:spcAft>
                <a:spcPts val="0"/>
              </a:spcAft>
              <a:buClr>
                <a:schemeClr val="dk2"/>
              </a:buClr>
              <a:buSzPts val="3600"/>
              <a:buNone/>
              <a:defRPr sz="3600">
                <a:solidFill>
                  <a:schemeClr val="dk2"/>
                </a:solidFill>
              </a:defRPr>
            </a:lvl9pPr>
          </a:lstStyle>
          <a:p/>
        </p:txBody>
      </p:sp>
      <p:sp>
        <p:nvSpPr>
          <p:cNvPr id="518" name="Google Shape;518;p26"/>
          <p:cNvSpPr txBox="1"/>
          <p:nvPr>
            <p:ph hasCustomPrompt="1" idx="2" type="title"/>
          </p:nvPr>
        </p:nvSpPr>
        <p:spPr>
          <a:xfrm>
            <a:off x="713250" y="1296275"/>
            <a:ext cx="2346600" cy="1391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12000"/>
              <a:buNone/>
              <a:defRPr sz="12000">
                <a:solidFill>
                  <a:schemeClr val="dk2"/>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519" name="Google Shape;519;p26"/>
          <p:cNvSpPr txBox="1"/>
          <p:nvPr>
            <p:ph idx="1" type="subTitle"/>
          </p:nvPr>
        </p:nvSpPr>
        <p:spPr>
          <a:xfrm>
            <a:off x="3059926" y="2112229"/>
            <a:ext cx="5370600" cy="378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1600"/>
              <a:buNone/>
              <a:defRPr>
                <a:solidFill>
                  <a:schemeClr val="dk2"/>
                </a:solidFill>
              </a:defRPr>
            </a:lvl1pPr>
            <a:lvl2pPr lvl="1" rtl="0">
              <a:spcBef>
                <a:spcPts val="0"/>
              </a:spcBef>
              <a:spcAft>
                <a:spcPts val="0"/>
              </a:spcAft>
              <a:buClr>
                <a:schemeClr val="dk2"/>
              </a:buClr>
              <a:buSzPts val="1600"/>
              <a:buNone/>
              <a:defRPr>
                <a:solidFill>
                  <a:schemeClr val="dk2"/>
                </a:solidFill>
              </a:defRPr>
            </a:lvl2pPr>
            <a:lvl3pPr lvl="2" rtl="0">
              <a:spcBef>
                <a:spcPts val="0"/>
              </a:spcBef>
              <a:spcAft>
                <a:spcPts val="0"/>
              </a:spcAft>
              <a:buClr>
                <a:schemeClr val="dk2"/>
              </a:buClr>
              <a:buSzPts val="1600"/>
              <a:buNone/>
              <a:defRPr>
                <a:solidFill>
                  <a:schemeClr val="dk2"/>
                </a:solidFill>
              </a:defRPr>
            </a:lvl3pPr>
            <a:lvl4pPr lvl="3" rtl="0">
              <a:spcBef>
                <a:spcPts val="0"/>
              </a:spcBef>
              <a:spcAft>
                <a:spcPts val="0"/>
              </a:spcAft>
              <a:buClr>
                <a:schemeClr val="dk2"/>
              </a:buClr>
              <a:buSzPts val="1600"/>
              <a:buNone/>
              <a:defRPr>
                <a:solidFill>
                  <a:schemeClr val="dk2"/>
                </a:solidFill>
              </a:defRPr>
            </a:lvl4pPr>
            <a:lvl5pPr lvl="4" rtl="0">
              <a:spcBef>
                <a:spcPts val="0"/>
              </a:spcBef>
              <a:spcAft>
                <a:spcPts val="0"/>
              </a:spcAft>
              <a:buClr>
                <a:schemeClr val="dk2"/>
              </a:buClr>
              <a:buSzPts val="1600"/>
              <a:buNone/>
              <a:defRPr>
                <a:solidFill>
                  <a:schemeClr val="dk2"/>
                </a:solidFill>
              </a:defRPr>
            </a:lvl5pPr>
            <a:lvl6pPr lvl="5" rtl="0">
              <a:spcBef>
                <a:spcPts val="0"/>
              </a:spcBef>
              <a:spcAft>
                <a:spcPts val="0"/>
              </a:spcAft>
              <a:buClr>
                <a:schemeClr val="dk2"/>
              </a:buClr>
              <a:buSzPts val="1600"/>
              <a:buNone/>
              <a:defRPr>
                <a:solidFill>
                  <a:schemeClr val="dk2"/>
                </a:solidFill>
              </a:defRPr>
            </a:lvl6pPr>
            <a:lvl7pPr lvl="6" rtl="0">
              <a:spcBef>
                <a:spcPts val="0"/>
              </a:spcBef>
              <a:spcAft>
                <a:spcPts val="0"/>
              </a:spcAft>
              <a:buClr>
                <a:schemeClr val="dk2"/>
              </a:buClr>
              <a:buSzPts val="1600"/>
              <a:buNone/>
              <a:defRPr>
                <a:solidFill>
                  <a:schemeClr val="dk2"/>
                </a:solidFill>
              </a:defRPr>
            </a:lvl7pPr>
            <a:lvl8pPr lvl="7" rtl="0">
              <a:spcBef>
                <a:spcPts val="0"/>
              </a:spcBef>
              <a:spcAft>
                <a:spcPts val="0"/>
              </a:spcAft>
              <a:buClr>
                <a:schemeClr val="dk2"/>
              </a:buClr>
              <a:buSzPts val="1600"/>
              <a:buNone/>
              <a:defRPr>
                <a:solidFill>
                  <a:schemeClr val="dk2"/>
                </a:solidFill>
              </a:defRPr>
            </a:lvl8pPr>
            <a:lvl9pPr lvl="8" rtl="0">
              <a:spcBef>
                <a:spcPts val="0"/>
              </a:spcBef>
              <a:spcAft>
                <a:spcPts val="0"/>
              </a:spcAft>
              <a:buClr>
                <a:schemeClr val="dk2"/>
              </a:buClr>
              <a:buSzPts val="1600"/>
              <a:buNone/>
              <a:defRPr>
                <a:solidFill>
                  <a:schemeClr val="dk2"/>
                </a:solidFill>
              </a:defRPr>
            </a:lvl9pPr>
          </a:lstStyle>
          <a:p/>
        </p:txBody>
      </p:sp>
      <p:grpSp>
        <p:nvGrpSpPr>
          <p:cNvPr id="520" name="Google Shape;520;p26"/>
          <p:cNvGrpSpPr/>
          <p:nvPr/>
        </p:nvGrpSpPr>
        <p:grpSpPr>
          <a:xfrm>
            <a:off x="1600649" y="3771341"/>
            <a:ext cx="716754" cy="688630"/>
            <a:chOff x="8124549" y="177128"/>
            <a:chExt cx="716754" cy="688630"/>
          </a:xfrm>
        </p:grpSpPr>
        <p:grpSp>
          <p:nvGrpSpPr>
            <p:cNvPr id="521" name="Google Shape;521;p26"/>
            <p:cNvGrpSpPr/>
            <p:nvPr/>
          </p:nvGrpSpPr>
          <p:grpSpPr>
            <a:xfrm rot="10800000">
              <a:off x="8430011" y="327205"/>
              <a:ext cx="411292" cy="538553"/>
              <a:chOff x="1920201" y="869774"/>
              <a:chExt cx="2965338" cy="3882865"/>
            </a:xfrm>
          </p:grpSpPr>
          <p:sp>
            <p:nvSpPr>
              <p:cNvPr id="522" name="Google Shape;522;p26"/>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6"/>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4" name="Google Shape;524;p26"/>
            <p:cNvGrpSpPr/>
            <p:nvPr/>
          </p:nvGrpSpPr>
          <p:grpSpPr>
            <a:xfrm rot="10800000">
              <a:off x="8124549" y="177128"/>
              <a:ext cx="259467" cy="339751"/>
              <a:chOff x="1920201" y="869774"/>
              <a:chExt cx="2965338" cy="3882865"/>
            </a:xfrm>
          </p:grpSpPr>
          <p:sp>
            <p:nvSpPr>
              <p:cNvPr id="525" name="Google Shape;525;p26"/>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6"/>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27" name="Google Shape;527;p26"/>
          <p:cNvSpPr/>
          <p:nvPr/>
        </p:nvSpPr>
        <p:spPr>
          <a:xfrm>
            <a:off x="2161638" y="3130488"/>
            <a:ext cx="688500" cy="688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8" name="Google Shape;528;p26"/>
          <p:cNvGrpSpPr/>
          <p:nvPr/>
        </p:nvGrpSpPr>
        <p:grpSpPr>
          <a:xfrm>
            <a:off x="5692524" y="-92059"/>
            <a:ext cx="716754" cy="688630"/>
            <a:chOff x="6096424" y="4379903"/>
            <a:chExt cx="716754" cy="688630"/>
          </a:xfrm>
        </p:grpSpPr>
        <p:grpSp>
          <p:nvGrpSpPr>
            <p:cNvPr id="529" name="Google Shape;529;p26"/>
            <p:cNvGrpSpPr/>
            <p:nvPr/>
          </p:nvGrpSpPr>
          <p:grpSpPr>
            <a:xfrm>
              <a:off x="6096424" y="4379903"/>
              <a:ext cx="411292" cy="538553"/>
              <a:chOff x="1920201" y="869774"/>
              <a:chExt cx="2965338" cy="3882865"/>
            </a:xfrm>
          </p:grpSpPr>
          <p:sp>
            <p:nvSpPr>
              <p:cNvPr id="530" name="Google Shape;530;p26"/>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6"/>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2" name="Google Shape;532;p26"/>
            <p:cNvGrpSpPr/>
            <p:nvPr/>
          </p:nvGrpSpPr>
          <p:grpSpPr>
            <a:xfrm>
              <a:off x="6553711" y="4728783"/>
              <a:ext cx="259467" cy="339751"/>
              <a:chOff x="1920201" y="869774"/>
              <a:chExt cx="2965338" cy="3882865"/>
            </a:xfrm>
          </p:grpSpPr>
          <p:sp>
            <p:nvSpPr>
              <p:cNvPr id="533" name="Google Shape;533;p26"/>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6"/>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35" name="Google Shape;535;p26"/>
          <p:cNvSpPr/>
          <p:nvPr/>
        </p:nvSpPr>
        <p:spPr>
          <a:xfrm>
            <a:off x="7651975" y="541225"/>
            <a:ext cx="532500" cy="532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CUSTOM_3_1_1">
    <p:bg>
      <p:bgPr>
        <a:solidFill>
          <a:schemeClr val="lt2"/>
        </a:solidFill>
      </p:bgPr>
    </p:bg>
    <p:spTree>
      <p:nvGrpSpPr>
        <p:cNvPr id="536" name="Shape 536"/>
        <p:cNvGrpSpPr/>
        <p:nvPr/>
      </p:nvGrpSpPr>
      <p:grpSpPr>
        <a:xfrm>
          <a:off x="0" y="0"/>
          <a:ext cx="0" cy="0"/>
          <a:chOff x="0" y="0"/>
          <a:chExt cx="0" cy="0"/>
        </a:xfrm>
      </p:grpSpPr>
      <p:sp>
        <p:nvSpPr>
          <p:cNvPr id="537" name="Google Shape;537;p27"/>
          <p:cNvSpPr txBox="1"/>
          <p:nvPr>
            <p:ph type="title"/>
          </p:nvPr>
        </p:nvSpPr>
        <p:spPr>
          <a:xfrm flipH="1">
            <a:off x="3060075" y="2657102"/>
            <a:ext cx="5370600" cy="7641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3600"/>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538" name="Google Shape;538;p27"/>
          <p:cNvSpPr txBox="1"/>
          <p:nvPr>
            <p:ph hasCustomPrompt="1" idx="2" type="title"/>
          </p:nvPr>
        </p:nvSpPr>
        <p:spPr>
          <a:xfrm flipH="1">
            <a:off x="6084145" y="1423701"/>
            <a:ext cx="2346600" cy="1391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2000"/>
              <a:buNone/>
              <a:defRPr sz="12000"/>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539" name="Google Shape;539;p27"/>
          <p:cNvSpPr txBox="1"/>
          <p:nvPr>
            <p:ph idx="1" type="subTitle"/>
          </p:nvPr>
        </p:nvSpPr>
        <p:spPr>
          <a:xfrm flipH="1">
            <a:off x="3060145" y="3276205"/>
            <a:ext cx="5370600" cy="378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600"/>
              <a:buNone/>
              <a:defRPr/>
            </a:lvl1pPr>
            <a:lvl2pPr lvl="1" rtl="0" algn="r">
              <a:spcBef>
                <a:spcPts val="0"/>
              </a:spcBef>
              <a:spcAft>
                <a:spcPts val="0"/>
              </a:spcAft>
              <a:buSzPts val="1600"/>
              <a:buNone/>
              <a:defRPr/>
            </a:lvl2pPr>
            <a:lvl3pPr lvl="2" rtl="0" algn="r">
              <a:spcBef>
                <a:spcPts val="0"/>
              </a:spcBef>
              <a:spcAft>
                <a:spcPts val="0"/>
              </a:spcAft>
              <a:buSzPts val="1600"/>
              <a:buNone/>
              <a:defRPr/>
            </a:lvl3pPr>
            <a:lvl4pPr lvl="3" rtl="0" algn="r">
              <a:spcBef>
                <a:spcPts val="0"/>
              </a:spcBef>
              <a:spcAft>
                <a:spcPts val="0"/>
              </a:spcAft>
              <a:buSzPts val="1600"/>
              <a:buNone/>
              <a:defRPr/>
            </a:lvl4pPr>
            <a:lvl5pPr lvl="4" rtl="0" algn="r">
              <a:spcBef>
                <a:spcPts val="0"/>
              </a:spcBef>
              <a:spcAft>
                <a:spcPts val="0"/>
              </a:spcAft>
              <a:buSzPts val="1600"/>
              <a:buNone/>
              <a:defRPr/>
            </a:lvl5pPr>
            <a:lvl6pPr lvl="5" rtl="0" algn="r">
              <a:spcBef>
                <a:spcPts val="0"/>
              </a:spcBef>
              <a:spcAft>
                <a:spcPts val="0"/>
              </a:spcAft>
              <a:buSzPts val="1600"/>
              <a:buNone/>
              <a:defRPr/>
            </a:lvl6pPr>
            <a:lvl7pPr lvl="6" rtl="0" algn="r">
              <a:spcBef>
                <a:spcPts val="0"/>
              </a:spcBef>
              <a:spcAft>
                <a:spcPts val="0"/>
              </a:spcAft>
              <a:buSzPts val="1600"/>
              <a:buNone/>
              <a:defRPr/>
            </a:lvl7pPr>
            <a:lvl8pPr lvl="7" rtl="0" algn="r">
              <a:spcBef>
                <a:spcPts val="0"/>
              </a:spcBef>
              <a:spcAft>
                <a:spcPts val="0"/>
              </a:spcAft>
              <a:buSzPts val="1600"/>
              <a:buNone/>
              <a:defRPr/>
            </a:lvl8pPr>
            <a:lvl9pPr lvl="8" rtl="0" algn="r">
              <a:spcBef>
                <a:spcPts val="0"/>
              </a:spcBef>
              <a:spcAft>
                <a:spcPts val="0"/>
              </a:spcAft>
              <a:buSzPts val="1600"/>
              <a:buNone/>
              <a:defRPr/>
            </a:lvl9pPr>
          </a:lstStyle>
          <a:p/>
        </p:txBody>
      </p:sp>
      <p:grpSp>
        <p:nvGrpSpPr>
          <p:cNvPr id="540" name="Google Shape;540;p27"/>
          <p:cNvGrpSpPr/>
          <p:nvPr/>
        </p:nvGrpSpPr>
        <p:grpSpPr>
          <a:xfrm>
            <a:off x="4659172" y="400908"/>
            <a:ext cx="753375" cy="662275"/>
            <a:chOff x="7814372" y="-58967"/>
            <a:chExt cx="753375" cy="662275"/>
          </a:xfrm>
        </p:grpSpPr>
        <p:grpSp>
          <p:nvGrpSpPr>
            <p:cNvPr id="541" name="Google Shape;541;p27"/>
            <p:cNvGrpSpPr/>
            <p:nvPr/>
          </p:nvGrpSpPr>
          <p:grpSpPr>
            <a:xfrm>
              <a:off x="7814372" y="82616"/>
              <a:ext cx="397652" cy="520692"/>
              <a:chOff x="1920201" y="869774"/>
              <a:chExt cx="2965338" cy="3882865"/>
            </a:xfrm>
          </p:grpSpPr>
          <p:sp>
            <p:nvSpPr>
              <p:cNvPr id="542" name="Google Shape;542;p27"/>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7"/>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4" name="Google Shape;544;p27"/>
            <p:cNvGrpSpPr/>
            <p:nvPr/>
          </p:nvGrpSpPr>
          <p:grpSpPr>
            <a:xfrm>
              <a:off x="8293749" y="-58967"/>
              <a:ext cx="273997" cy="358777"/>
              <a:chOff x="1920201" y="869774"/>
              <a:chExt cx="2965338" cy="3882865"/>
            </a:xfrm>
          </p:grpSpPr>
          <p:sp>
            <p:nvSpPr>
              <p:cNvPr id="545" name="Google Shape;545;p27"/>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7"/>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47" name="Google Shape;547;p27"/>
          <p:cNvGrpSpPr/>
          <p:nvPr/>
        </p:nvGrpSpPr>
        <p:grpSpPr>
          <a:xfrm rot="10800000">
            <a:off x="2584697" y="4376458"/>
            <a:ext cx="753375" cy="662275"/>
            <a:chOff x="7814372" y="-58967"/>
            <a:chExt cx="753375" cy="662275"/>
          </a:xfrm>
        </p:grpSpPr>
        <p:grpSp>
          <p:nvGrpSpPr>
            <p:cNvPr id="548" name="Google Shape;548;p27"/>
            <p:cNvGrpSpPr/>
            <p:nvPr/>
          </p:nvGrpSpPr>
          <p:grpSpPr>
            <a:xfrm>
              <a:off x="7814372" y="82616"/>
              <a:ext cx="397652" cy="520692"/>
              <a:chOff x="1920201" y="869774"/>
              <a:chExt cx="2965338" cy="3882865"/>
            </a:xfrm>
          </p:grpSpPr>
          <p:sp>
            <p:nvSpPr>
              <p:cNvPr id="549" name="Google Shape;549;p27"/>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7"/>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1" name="Google Shape;551;p27"/>
            <p:cNvGrpSpPr/>
            <p:nvPr/>
          </p:nvGrpSpPr>
          <p:grpSpPr>
            <a:xfrm>
              <a:off x="8293749" y="-58967"/>
              <a:ext cx="273997" cy="358777"/>
              <a:chOff x="1920201" y="869774"/>
              <a:chExt cx="2965338" cy="3882865"/>
            </a:xfrm>
          </p:grpSpPr>
          <p:sp>
            <p:nvSpPr>
              <p:cNvPr id="552" name="Google Shape;552;p27"/>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7"/>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54" name="Google Shape;554;p27"/>
          <p:cNvSpPr/>
          <p:nvPr/>
        </p:nvSpPr>
        <p:spPr>
          <a:xfrm>
            <a:off x="3990700" y="-213800"/>
            <a:ext cx="753300" cy="753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7"/>
          <p:cNvSpPr/>
          <p:nvPr/>
        </p:nvSpPr>
        <p:spPr>
          <a:xfrm>
            <a:off x="3498700" y="4603938"/>
            <a:ext cx="378900" cy="378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7"/>
          <p:cNvSpPr/>
          <p:nvPr/>
        </p:nvSpPr>
        <p:spPr>
          <a:xfrm>
            <a:off x="8521400" y="924446"/>
            <a:ext cx="266700" cy="266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2">
    <p:bg>
      <p:bgPr>
        <a:solidFill>
          <a:schemeClr val="lt1"/>
        </a:solidFill>
      </p:bgPr>
    </p:bg>
    <p:spTree>
      <p:nvGrpSpPr>
        <p:cNvPr id="557" name="Shape 557"/>
        <p:cNvGrpSpPr/>
        <p:nvPr/>
      </p:nvGrpSpPr>
      <p:grpSpPr>
        <a:xfrm>
          <a:off x="0" y="0"/>
          <a:ext cx="0" cy="0"/>
          <a:chOff x="0" y="0"/>
          <a:chExt cx="0" cy="0"/>
        </a:xfrm>
      </p:grpSpPr>
      <p:sp>
        <p:nvSpPr>
          <p:cNvPr id="558" name="Google Shape;558;p28"/>
          <p:cNvSpPr txBox="1"/>
          <p:nvPr>
            <p:ph type="title"/>
          </p:nvPr>
        </p:nvSpPr>
        <p:spPr>
          <a:xfrm>
            <a:off x="2243700" y="539500"/>
            <a:ext cx="4656600" cy="922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2800"/>
              <a:buNone/>
              <a:defRPr sz="6000">
                <a:solidFill>
                  <a:schemeClr val="dk2"/>
                </a:solidFill>
              </a:defRPr>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p:txBody>
      </p:sp>
      <p:sp>
        <p:nvSpPr>
          <p:cNvPr id="559" name="Google Shape;559;p28"/>
          <p:cNvSpPr txBox="1"/>
          <p:nvPr>
            <p:ph idx="1" type="subTitle"/>
          </p:nvPr>
        </p:nvSpPr>
        <p:spPr>
          <a:xfrm flipH="1">
            <a:off x="2676750" y="1462000"/>
            <a:ext cx="3790500" cy="12189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1600"/>
              <a:buNone/>
              <a:defRPr>
                <a:solidFill>
                  <a:schemeClr val="dk2"/>
                </a:solidFill>
              </a:defRPr>
            </a:lvl1pPr>
            <a:lvl2pPr lvl="1" rtl="0" algn="ctr">
              <a:spcBef>
                <a:spcPts val="0"/>
              </a:spcBef>
              <a:spcAft>
                <a:spcPts val="0"/>
              </a:spcAft>
              <a:buClr>
                <a:schemeClr val="dk2"/>
              </a:buClr>
              <a:buSzPts val="1600"/>
              <a:buNone/>
              <a:defRPr>
                <a:solidFill>
                  <a:schemeClr val="dk2"/>
                </a:solidFill>
              </a:defRPr>
            </a:lvl2pPr>
            <a:lvl3pPr lvl="2" rtl="0" algn="ctr">
              <a:spcBef>
                <a:spcPts val="0"/>
              </a:spcBef>
              <a:spcAft>
                <a:spcPts val="0"/>
              </a:spcAft>
              <a:buClr>
                <a:schemeClr val="dk2"/>
              </a:buClr>
              <a:buSzPts val="1600"/>
              <a:buNone/>
              <a:defRPr>
                <a:solidFill>
                  <a:schemeClr val="dk2"/>
                </a:solidFill>
              </a:defRPr>
            </a:lvl3pPr>
            <a:lvl4pPr lvl="3" rtl="0" algn="ctr">
              <a:spcBef>
                <a:spcPts val="0"/>
              </a:spcBef>
              <a:spcAft>
                <a:spcPts val="0"/>
              </a:spcAft>
              <a:buClr>
                <a:schemeClr val="dk2"/>
              </a:buClr>
              <a:buSzPts val="1600"/>
              <a:buNone/>
              <a:defRPr>
                <a:solidFill>
                  <a:schemeClr val="dk2"/>
                </a:solidFill>
              </a:defRPr>
            </a:lvl4pPr>
            <a:lvl5pPr lvl="4" rtl="0" algn="ctr">
              <a:spcBef>
                <a:spcPts val="0"/>
              </a:spcBef>
              <a:spcAft>
                <a:spcPts val="0"/>
              </a:spcAft>
              <a:buClr>
                <a:schemeClr val="dk2"/>
              </a:buClr>
              <a:buSzPts val="1600"/>
              <a:buNone/>
              <a:defRPr>
                <a:solidFill>
                  <a:schemeClr val="dk2"/>
                </a:solidFill>
              </a:defRPr>
            </a:lvl5pPr>
            <a:lvl6pPr lvl="5" rtl="0" algn="ctr">
              <a:spcBef>
                <a:spcPts val="0"/>
              </a:spcBef>
              <a:spcAft>
                <a:spcPts val="0"/>
              </a:spcAft>
              <a:buClr>
                <a:schemeClr val="dk2"/>
              </a:buClr>
              <a:buSzPts val="1600"/>
              <a:buNone/>
              <a:defRPr>
                <a:solidFill>
                  <a:schemeClr val="dk2"/>
                </a:solidFill>
              </a:defRPr>
            </a:lvl6pPr>
            <a:lvl7pPr lvl="6" rtl="0" algn="ctr">
              <a:spcBef>
                <a:spcPts val="0"/>
              </a:spcBef>
              <a:spcAft>
                <a:spcPts val="0"/>
              </a:spcAft>
              <a:buClr>
                <a:schemeClr val="dk2"/>
              </a:buClr>
              <a:buSzPts val="1600"/>
              <a:buNone/>
              <a:defRPr>
                <a:solidFill>
                  <a:schemeClr val="dk2"/>
                </a:solidFill>
              </a:defRPr>
            </a:lvl7pPr>
            <a:lvl8pPr lvl="7" rtl="0" algn="ctr">
              <a:spcBef>
                <a:spcPts val="0"/>
              </a:spcBef>
              <a:spcAft>
                <a:spcPts val="0"/>
              </a:spcAft>
              <a:buClr>
                <a:schemeClr val="dk2"/>
              </a:buClr>
              <a:buSzPts val="1600"/>
              <a:buNone/>
              <a:defRPr>
                <a:solidFill>
                  <a:schemeClr val="dk2"/>
                </a:solidFill>
              </a:defRPr>
            </a:lvl8pPr>
            <a:lvl9pPr lvl="8" rtl="0" algn="ctr">
              <a:spcBef>
                <a:spcPts val="0"/>
              </a:spcBef>
              <a:spcAft>
                <a:spcPts val="0"/>
              </a:spcAft>
              <a:buClr>
                <a:schemeClr val="dk2"/>
              </a:buClr>
              <a:buSzPts val="1600"/>
              <a:buNone/>
              <a:defRPr>
                <a:solidFill>
                  <a:schemeClr val="dk2"/>
                </a:solidFill>
              </a:defRPr>
            </a:lvl9pPr>
          </a:lstStyle>
          <a:p/>
        </p:txBody>
      </p:sp>
      <p:grpSp>
        <p:nvGrpSpPr>
          <p:cNvPr id="560" name="Google Shape;560;p28"/>
          <p:cNvGrpSpPr/>
          <p:nvPr/>
        </p:nvGrpSpPr>
        <p:grpSpPr>
          <a:xfrm>
            <a:off x="7755874" y="4113478"/>
            <a:ext cx="716754" cy="688630"/>
            <a:chOff x="8124549" y="177128"/>
            <a:chExt cx="716754" cy="688630"/>
          </a:xfrm>
        </p:grpSpPr>
        <p:grpSp>
          <p:nvGrpSpPr>
            <p:cNvPr id="561" name="Google Shape;561;p28"/>
            <p:cNvGrpSpPr/>
            <p:nvPr/>
          </p:nvGrpSpPr>
          <p:grpSpPr>
            <a:xfrm rot="10800000">
              <a:off x="8430011" y="327205"/>
              <a:ext cx="411292" cy="538553"/>
              <a:chOff x="1920201" y="869774"/>
              <a:chExt cx="2965338" cy="3882865"/>
            </a:xfrm>
          </p:grpSpPr>
          <p:sp>
            <p:nvSpPr>
              <p:cNvPr id="562" name="Google Shape;562;p28"/>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8"/>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4" name="Google Shape;564;p28"/>
            <p:cNvGrpSpPr/>
            <p:nvPr/>
          </p:nvGrpSpPr>
          <p:grpSpPr>
            <a:xfrm rot="10800000">
              <a:off x="8124549" y="177128"/>
              <a:ext cx="259467" cy="339751"/>
              <a:chOff x="1920201" y="869774"/>
              <a:chExt cx="2965338" cy="3882865"/>
            </a:xfrm>
          </p:grpSpPr>
          <p:sp>
            <p:nvSpPr>
              <p:cNvPr id="565" name="Google Shape;565;p28"/>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8"/>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67" name="Google Shape;567;p28"/>
          <p:cNvSpPr/>
          <p:nvPr/>
        </p:nvSpPr>
        <p:spPr>
          <a:xfrm>
            <a:off x="7462850" y="4478149"/>
            <a:ext cx="441600" cy="441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8" name="Google Shape;568;p28"/>
          <p:cNvGrpSpPr/>
          <p:nvPr/>
        </p:nvGrpSpPr>
        <p:grpSpPr>
          <a:xfrm>
            <a:off x="881124" y="276428"/>
            <a:ext cx="716754" cy="688630"/>
            <a:chOff x="8124549" y="177128"/>
            <a:chExt cx="716754" cy="688630"/>
          </a:xfrm>
        </p:grpSpPr>
        <p:grpSp>
          <p:nvGrpSpPr>
            <p:cNvPr id="569" name="Google Shape;569;p28"/>
            <p:cNvGrpSpPr/>
            <p:nvPr/>
          </p:nvGrpSpPr>
          <p:grpSpPr>
            <a:xfrm rot="10800000">
              <a:off x="8430011" y="327205"/>
              <a:ext cx="411292" cy="538553"/>
              <a:chOff x="1920201" y="869774"/>
              <a:chExt cx="2965338" cy="3882865"/>
            </a:xfrm>
          </p:grpSpPr>
          <p:sp>
            <p:nvSpPr>
              <p:cNvPr id="570" name="Google Shape;570;p28"/>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8"/>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2" name="Google Shape;572;p28"/>
            <p:cNvGrpSpPr/>
            <p:nvPr/>
          </p:nvGrpSpPr>
          <p:grpSpPr>
            <a:xfrm rot="10800000">
              <a:off x="8124549" y="177128"/>
              <a:ext cx="259467" cy="339751"/>
              <a:chOff x="1920201" y="869774"/>
              <a:chExt cx="2965338" cy="3882865"/>
            </a:xfrm>
          </p:grpSpPr>
          <p:sp>
            <p:nvSpPr>
              <p:cNvPr id="573" name="Google Shape;573;p28"/>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8"/>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75" name="Google Shape;575;p28"/>
          <p:cNvSpPr/>
          <p:nvPr/>
        </p:nvSpPr>
        <p:spPr>
          <a:xfrm>
            <a:off x="1711775" y="113950"/>
            <a:ext cx="851100" cy="851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8"/>
          <p:cNvSpPr txBox="1"/>
          <p:nvPr/>
        </p:nvSpPr>
        <p:spPr>
          <a:xfrm>
            <a:off x="2504625" y="3438500"/>
            <a:ext cx="4134900" cy="76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dk2"/>
                </a:solidFill>
                <a:latin typeface="Merriweather"/>
                <a:ea typeface="Merriweather"/>
                <a:cs typeface="Merriweather"/>
                <a:sym typeface="Merriweather"/>
              </a:rPr>
              <a:t>CREDITS</a:t>
            </a:r>
            <a:r>
              <a:rPr lang="en" sz="1200">
                <a:solidFill>
                  <a:schemeClr val="dk2"/>
                </a:solidFill>
                <a:latin typeface="Merriweather"/>
                <a:ea typeface="Merriweather"/>
                <a:cs typeface="Merriweather"/>
                <a:sym typeface="Merriweather"/>
              </a:rPr>
              <a:t>: This presentation template was created by </a:t>
            </a:r>
            <a:r>
              <a:rPr b="1" lang="en" sz="1200">
                <a:solidFill>
                  <a:schemeClr val="dk2"/>
                </a:solidFill>
                <a:uFill>
                  <a:noFill/>
                </a:uFill>
                <a:latin typeface="Merriweather"/>
                <a:ea typeface="Merriweather"/>
                <a:cs typeface="Merriweather"/>
                <a:sym typeface="Merriweather"/>
                <a:hlinkClick r:id="rId2">
                  <a:extLst>
                    <a:ext uri="{A12FA001-AC4F-418D-AE19-62706E023703}">
                      <ahyp:hlinkClr val="tx"/>
                    </a:ext>
                  </a:extLst>
                </a:hlinkClick>
              </a:rPr>
              <a:t>Slidesgo</a:t>
            </a:r>
            <a:r>
              <a:rPr b="1" lang="en" sz="1200">
                <a:solidFill>
                  <a:schemeClr val="dk2"/>
                </a:solidFill>
                <a:latin typeface="Merriweather"/>
                <a:ea typeface="Merriweather"/>
                <a:cs typeface="Merriweather"/>
                <a:sym typeface="Merriweather"/>
              </a:rPr>
              <a:t>,</a:t>
            </a:r>
            <a:r>
              <a:rPr lang="en" sz="1200">
                <a:solidFill>
                  <a:schemeClr val="dk2"/>
                </a:solidFill>
                <a:latin typeface="Merriweather"/>
                <a:ea typeface="Merriweather"/>
                <a:cs typeface="Merriweather"/>
                <a:sym typeface="Merriweather"/>
              </a:rPr>
              <a:t> including icons by </a:t>
            </a:r>
            <a:r>
              <a:rPr b="1" lang="en" sz="1200">
                <a:solidFill>
                  <a:schemeClr val="dk2"/>
                </a:solidFill>
                <a:uFill>
                  <a:noFill/>
                </a:uFill>
                <a:latin typeface="Merriweather"/>
                <a:ea typeface="Merriweather"/>
                <a:cs typeface="Merriweather"/>
                <a:sym typeface="Merriweather"/>
                <a:hlinkClick r:id="rId3">
                  <a:extLst>
                    <a:ext uri="{A12FA001-AC4F-418D-AE19-62706E023703}">
                      <ahyp:hlinkClr val="tx"/>
                    </a:ext>
                  </a:extLst>
                </a:hlinkClick>
              </a:rPr>
              <a:t>Flaticon</a:t>
            </a:r>
            <a:r>
              <a:rPr lang="en" sz="1200">
                <a:solidFill>
                  <a:schemeClr val="dk2"/>
                </a:solidFill>
                <a:latin typeface="Merriweather"/>
                <a:ea typeface="Merriweather"/>
                <a:cs typeface="Merriweather"/>
                <a:sym typeface="Merriweather"/>
              </a:rPr>
              <a:t> and infographics &amp; images by </a:t>
            </a:r>
            <a:r>
              <a:rPr b="1" lang="en" sz="1200">
                <a:solidFill>
                  <a:schemeClr val="dk2"/>
                </a:solidFill>
                <a:uFill>
                  <a:noFill/>
                </a:uFill>
                <a:latin typeface="Merriweather"/>
                <a:ea typeface="Merriweather"/>
                <a:cs typeface="Merriweather"/>
                <a:sym typeface="Merriweather"/>
                <a:hlinkClick r:id="rId4">
                  <a:extLst>
                    <a:ext uri="{A12FA001-AC4F-418D-AE19-62706E023703}">
                      <ahyp:hlinkClr val="tx"/>
                    </a:ext>
                  </a:extLst>
                </a:hlinkClick>
              </a:rPr>
              <a:t>Freepik</a:t>
            </a:r>
            <a:r>
              <a:rPr lang="en" sz="1200">
                <a:solidFill>
                  <a:schemeClr val="dk2"/>
                </a:solidFill>
                <a:latin typeface="Merriweather"/>
                <a:ea typeface="Merriweather"/>
                <a:cs typeface="Merriweather"/>
                <a:sym typeface="Merriweather"/>
              </a:rPr>
              <a:t>.</a:t>
            </a:r>
            <a:endParaRPr sz="1200">
              <a:solidFill>
                <a:schemeClr val="dk2"/>
              </a:solidFill>
              <a:latin typeface="Merriweather"/>
              <a:ea typeface="Merriweather"/>
              <a:cs typeface="Merriweather"/>
              <a:sym typeface="Merriweathe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bg>
      <p:bgPr>
        <a:solidFill>
          <a:schemeClr val="lt1"/>
        </a:solidFill>
      </p:bgPr>
    </p:bg>
    <p:spTree>
      <p:nvGrpSpPr>
        <p:cNvPr id="577" name="Shape 577"/>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5_1">
    <p:bg>
      <p:bgPr>
        <a:solidFill>
          <a:schemeClr val="lt1"/>
        </a:solidFill>
      </p:bgPr>
    </p:bg>
    <p:spTree>
      <p:nvGrpSpPr>
        <p:cNvPr id="578" name="Shape 578"/>
        <p:cNvGrpSpPr/>
        <p:nvPr/>
      </p:nvGrpSpPr>
      <p:grpSpPr>
        <a:xfrm>
          <a:off x="0" y="0"/>
          <a:ext cx="0" cy="0"/>
          <a:chOff x="0" y="0"/>
          <a:chExt cx="0" cy="0"/>
        </a:xfrm>
      </p:grpSpPr>
      <p:grpSp>
        <p:nvGrpSpPr>
          <p:cNvPr id="579" name="Google Shape;579;p30"/>
          <p:cNvGrpSpPr/>
          <p:nvPr/>
        </p:nvGrpSpPr>
        <p:grpSpPr>
          <a:xfrm>
            <a:off x="8254824" y="3329428"/>
            <a:ext cx="716754" cy="688630"/>
            <a:chOff x="8124549" y="177128"/>
            <a:chExt cx="716754" cy="688630"/>
          </a:xfrm>
        </p:grpSpPr>
        <p:grpSp>
          <p:nvGrpSpPr>
            <p:cNvPr id="580" name="Google Shape;580;p30"/>
            <p:cNvGrpSpPr/>
            <p:nvPr/>
          </p:nvGrpSpPr>
          <p:grpSpPr>
            <a:xfrm rot="10800000">
              <a:off x="8430011" y="327205"/>
              <a:ext cx="411292" cy="538553"/>
              <a:chOff x="1920201" y="869774"/>
              <a:chExt cx="2965338" cy="3882865"/>
            </a:xfrm>
          </p:grpSpPr>
          <p:sp>
            <p:nvSpPr>
              <p:cNvPr id="581" name="Google Shape;581;p30"/>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0"/>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3" name="Google Shape;583;p30"/>
            <p:cNvGrpSpPr/>
            <p:nvPr/>
          </p:nvGrpSpPr>
          <p:grpSpPr>
            <a:xfrm rot="10800000">
              <a:off x="8124549" y="177128"/>
              <a:ext cx="259467" cy="339751"/>
              <a:chOff x="1920201" y="869774"/>
              <a:chExt cx="2965338" cy="3882865"/>
            </a:xfrm>
          </p:grpSpPr>
          <p:sp>
            <p:nvSpPr>
              <p:cNvPr id="584" name="Google Shape;584;p30"/>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0"/>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86" name="Google Shape;586;p30"/>
          <p:cNvSpPr/>
          <p:nvPr/>
        </p:nvSpPr>
        <p:spPr>
          <a:xfrm>
            <a:off x="7579175" y="4085351"/>
            <a:ext cx="1145700" cy="1145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7" name="Google Shape;587;p30"/>
          <p:cNvGrpSpPr/>
          <p:nvPr/>
        </p:nvGrpSpPr>
        <p:grpSpPr>
          <a:xfrm>
            <a:off x="809849" y="724453"/>
            <a:ext cx="716754" cy="688630"/>
            <a:chOff x="8124549" y="177128"/>
            <a:chExt cx="716754" cy="688630"/>
          </a:xfrm>
        </p:grpSpPr>
        <p:grpSp>
          <p:nvGrpSpPr>
            <p:cNvPr id="588" name="Google Shape;588;p30"/>
            <p:cNvGrpSpPr/>
            <p:nvPr/>
          </p:nvGrpSpPr>
          <p:grpSpPr>
            <a:xfrm rot="10800000">
              <a:off x="8430011" y="327205"/>
              <a:ext cx="411292" cy="538553"/>
              <a:chOff x="1920201" y="869774"/>
              <a:chExt cx="2965338" cy="3882865"/>
            </a:xfrm>
          </p:grpSpPr>
          <p:sp>
            <p:nvSpPr>
              <p:cNvPr id="589" name="Google Shape;589;p30"/>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0"/>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1" name="Google Shape;591;p30"/>
            <p:cNvGrpSpPr/>
            <p:nvPr/>
          </p:nvGrpSpPr>
          <p:grpSpPr>
            <a:xfrm rot="10800000">
              <a:off x="8124549" y="177128"/>
              <a:ext cx="259467" cy="339751"/>
              <a:chOff x="1920201" y="869774"/>
              <a:chExt cx="2965338" cy="3882865"/>
            </a:xfrm>
          </p:grpSpPr>
          <p:sp>
            <p:nvSpPr>
              <p:cNvPr id="592" name="Google Shape;592;p30"/>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0"/>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94" name="Google Shape;594;p30"/>
          <p:cNvSpPr/>
          <p:nvPr/>
        </p:nvSpPr>
        <p:spPr>
          <a:xfrm>
            <a:off x="-596325" y="1346525"/>
            <a:ext cx="2194200" cy="2194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lt2"/>
        </a:solidFill>
      </p:bgPr>
    </p:bg>
    <p:spTree>
      <p:nvGrpSpPr>
        <p:cNvPr id="47" name="Shape 47"/>
        <p:cNvGrpSpPr/>
        <p:nvPr/>
      </p:nvGrpSpPr>
      <p:grpSpPr>
        <a:xfrm>
          <a:off x="0" y="0"/>
          <a:ext cx="0" cy="0"/>
          <a:chOff x="0" y="0"/>
          <a:chExt cx="0" cy="0"/>
        </a:xfrm>
      </p:grpSpPr>
      <p:sp>
        <p:nvSpPr>
          <p:cNvPr id="48" name="Google Shape;48;p4"/>
          <p:cNvSpPr txBox="1"/>
          <p:nvPr>
            <p:ph type="title"/>
          </p:nvPr>
        </p:nvSpPr>
        <p:spPr>
          <a:xfrm>
            <a:off x="713250" y="539500"/>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9" name="Google Shape;49;p4"/>
          <p:cNvSpPr txBox="1"/>
          <p:nvPr>
            <p:ph idx="1" type="body"/>
          </p:nvPr>
        </p:nvSpPr>
        <p:spPr>
          <a:xfrm>
            <a:off x="713250" y="1112200"/>
            <a:ext cx="7717500" cy="34917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rgbClr val="434343"/>
              </a:buClr>
              <a:buSzPts val="1200"/>
              <a:buChar char="●"/>
              <a:defRPr sz="1200"/>
            </a:lvl1pPr>
            <a:lvl2pPr indent="-304800" lvl="1" marL="914400">
              <a:spcBef>
                <a:spcPts val="0"/>
              </a:spcBef>
              <a:spcAft>
                <a:spcPts val="0"/>
              </a:spcAft>
              <a:buClr>
                <a:srgbClr val="434343"/>
              </a:buClr>
              <a:buSzPts val="1200"/>
              <a:buFont typeface="Roboto Condensed Light"/>
              <a:buChar char="○"/>
              <a:defRPr/>
            </a:lvl2pPr>
            <a:lvl3pPr indent="-304800" lvl="2" marL="1371600">
              <a:spcBef>
                <a:spcPts val="0"/>
              </a:spcBef>
              <a:spcAft>
                <a:spcPts val="0"/>
              </a:spcAft>
              <a:buClr>
                <a:srgbClr val="434343"/>
              </a:buClr>
              <a:buSzPts val="1200"/>
              <a:buFont typeface="Roboto Condensed Light"/>
              <a:buChar char="■"/>
              <a:defRPr/>
            </a:lvl3pPr>
            <a:lvl4pPr indent="-304800" lvl="3" marL="1828800">
              <a:spcBef>
                <a:spcPts val="0"/>
              </a:spcBef>
              <a:spcAft>
                <a:spcPts val="0"/>
              </a:spcAft>
              <a:buClr>
                <a:srgbClr val="434343"/>
              </a:buClr>
              <a:buSzPts val="1200"/>
              <a:buFont typeface="Roboto Condensed Light"/>
              <a:buChar char="●"/>
              <a:defRPr/>
            </a:lvl4pPr>
            <a:lvl5pPr indent="-304800" lvl="4" marL="2286000">
              <a:spcBef>
                <a:spcPts val="0"/>
              </a:spcBef>
              <a:spcAft>
                <a:spcPts val="0"/>
              </a:spcAft>
              <a:buClr>
                <a:srgbClr val="434343"/>
              </a:buClr>
              <a:buSzPts val="1200"/>
              <a:buFont typeface="Roboto Condensed Light"/>
              <a:buChar char="○"/>
              <a:defRPr/>
            </a:lvl5pPr>
            <a:lvl6pPr indent="-304800" lvl="5" marL="2743200">
              <a:spcBef>
                <a:spcPts val="0"/>
              </a:spcBef>
              <a:spcAft>
                <a:spcPts val="0"/>
              </a:spcAft>
              <a:buClr>
                <a:srgbClr val="434343"/>
              </a:buClr>
              <a:buSzPts val="1200"/>
              <a:buFont typeface="Roboto Condensed Light"/>
              <a:buChar char="■"/>
              <a:defRPr/>
            </a:lvl6pPr>
            <a:lvl7pPr indent="-304800" lvl="6" marL="3200400">
              <a:spcBef>
                <a:spcPts val="0"/>
              </a:spcBef>
              <a:spcAft>
                <a:spcPts val="0"/>
              </a:spcAft>
              <a:buClr>
                <a:srgbClr val="434343"/>
              </a:buClr>
              <a:buSzPts val="1200"/>
              <a:buFont typeface="Roboto Condensed Light"/>
              <a:buChar char="●"/>
              <a:defRPr/>
            </a:lvl7pPr>
            <a:lvl8pPr indent="-304800" lvl="7" marL="3657600">
              <a:spcBef>
                <a:spcPts val="0"/>
              </a:spcBef>
              <a:spcAft>
                <a:spcPts val="0"/>
              </a:spcAft>
              <a:buClr>
                <a:srgbClr val="434343"/>
              </a:buClr>
              <a:buSzPts val="1200"/>
              <a:buFont typeface="Roboto Condensed Light"/>
              <a:buChar char="○"/>
              <a:defRPr/>
            </a:lvl8pPr>
            <a:lvl9pPr indent="-304800" lvl="8" marL="4114800">
              <a:spcBef>
                <a:spcPts val="0"/>
              </a:spcBef>
              <a:spcAft>
                <a:spcPts val="0"/>
              </a:spcAft>
              <a:buClr>
                <a:srgbClr val="434343"/>
              </a:buClr>
              <a:buSzPts val="1200"/>
              <a:buFont typeface="Roboto Condensed Light"/>
              <a:buChar char="■"/>
              <a:defRPr/>
            </a:lvl9pPr>
          </a:lstStyle>
          <a:p/>
        </p:txBody>
      </p:sp>
      <p:grpSp>
        <p:nvGrpSpPr>
          <p:cNvPr id="50" name="Google Shape;50;p4"/>
          <p:cNvGrpSpPr/>
          <p:nvPr/>
        </p:nvGrpSpPr>
        <p:grpSpPr>
          <a:xfrm>
            <a:off x="7133797" y="158121"/>
            <a:ext cx="753375" cy="662275"/>
            <a:chOff x="7814372" y="-58967"/>
            <a:chExt cx="753375" cy="662275"/>
          </a:xfrm>
        </p:grpSpPr>
        <p:grpSp>
          <p:nvGrpSpPr>
            <p:cNvPr id="51" name="Google Shape;51;p4"/>
            <p:cNvGrpSpPr/>
            <p:nvPr/>
          </p:nvGrpSpPr>
          <p:grpSpPr>
            <a:xfrm>
              <a:off x="7814372" y="82616"/>
              <a:ext cx="397652" cy="520692"/>
              <a:chOff x="1920201" y="869774"/>
              <a:chExt cx="2965338" cy="3882865"/>
            </a:xfrm>
          </p:grpSpPr>
          <p:sp>
            <p:nvSpPr>
              <p:cNvPr id="52" name="Google Shape;52;p4"/>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4"/>
            <p:cNvGrpSpPr/>
            <p:nvPr/>
          </p:nvGrpSpPr>
          <p:grpSpPr>
            <a:xfrm>
              <a:off x="8293749" y="-58967"/>
              <a:ext cx="273997" cy="358777"/>
              <a:chOff x="1920201" y="869774"/>
              <a:chExt cx="2965338" cy="3882865"/>
            </a:xfrm>
          </p:grpSpPr>
          <p:sp>
            <p:nvSpPr>
              <p:cNvPr id="55" name="Google Shape;55;p4"/>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4"/>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7" name="Google Shape;57;p4"/>
          <p:cNvSpPr/>
          <p:nvPr/>
        </p:nvSpPr>
        <p:spPr>
          <a:xfrm>
            <a:off x="8064750" y="239525"/>
            <a:ext cx="366000" cy="366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
          <p:cNvSpPr/>
          <p:nvPr/>
        </p:nvSpPr>
        <p:spPr>
          <a:xfrm>
            <a:off x="-239050" y="2869500"/>
            <a:ext cx="572700" cy="572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4"/>
          <p:cNvSpPr/>
          <p:nvPr/>
        </p:nvSpPr>
        <p:spPr>
          <a:xfrm>
            <a:off x="8602450" y="3925600"/>
            <a:ext cx="366000" cy="366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 name="Google Shape;60;p4"/>
          <p:cNvGrpSpPr/>
          <p:nvPr/>
        </p:nvGrpSpPr>
        <p:grpSpPr>
          <a:xfrm>
            <a:off x="75122" y="3473696"/>
            <a:ext cx="753375" cy="662275"/>
            <a:chOff x="7814372" y="-58967"/>
            <a:chExt cx="753375" cy="662275"/>
          </a:xfrm>
        </p:grpSpPr>
        <p:grpSp>
          <p:nvGrpSpPr>
            <p:cNvPr id="61" name="Google Shape;61;p4"/>
            <p:cNvGrpSpPr/>
            <p:nvPr/>
          </p:nvGrpSpPr>
          <p:grpSpPr>
            <a:xfrm>
              <a:off x="7814372" y="82616"/>
              <a:ext cx="397652" cy="520692"/>
              <a:chOff x="1920201" y="869774"/>
              <a:chExt cx="2965338" cy="3882865"/>
            </a:xfrm>
          </p:grpSpPr>
          <p:sp>
            <p:nvSpPr>
              <p:cNvPr id="62" name="Google Shape;62;p4"/>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 name="Google Shape;64;p4"/>
            <p:cNvGrpSpPr/>
            <p:nvPr/>
          </p:nvGrpSpPr>
          <p:grpSpPr>
            <a:xfrm>
              <a:off x="8293749" y="-58967"/>
              <a:ext cx="273997" cy="358777"/>
              <a:chOff x="1920201" y="869774"/>
              <a:chExt cx="2965338" cy="3882865"/>
            </a:xfrm>
          </p:grpSpPr>
          <p:sp>
            <p:nvSpPr>
              <p:cNvPr id="65" name="Google Shape;65;p4"/>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5_1_1">
    <p:bg>
      <p:bgPr>
        <a:solidFill>
          <a:schemeClr val="lt1"/>
        </a:solidFill>
      </p:bgPr>
    </p:bg>
    <p:spTree>
      <p:nvGrpSpPr>
        <p:cNvPr id="595" name="Shape 595"/>
        <p:cNvGrpSpPr/>
        <p:nvPr/>
      </p:nvGrpSpPr>
      <p:grpSpPr>
        <a:xfrm>
          <a:off x="0" y="0"/>
          <a:ext cx="0" cy="0"/>
          <a:chOff x="0" y="0"/>
          <a:chExt cx="0" cy="0"/>
        </a:xfrm>
      </p:grpSpPr>
      <p:grpSp>
        <p:nvGrpSpPr>
          <p:cNvPr id="596" name="Google Shape;596;p31"/>
          <p:cNvGrpSpPr/>
          <p:nvPr/>
        </p:nvGrpSpPr>
        <p:grpSpPr>
          <a:xfrm flipH="1">
            <a:off x="2746024" y="3915328"/>
            <a:ext cx="716754" cy="688630"/>
            <a:chOff x="8124549" y="177128"/>
            <a:chExt cx="716754" cy="688630"/>
          </a:xfrm>
        </p:grpSpPr>
        <p:grpSp>
          <p:nvGrpSpPr>
            <p:cNvPr id="597" name="Google Shape;597;p31"/>
            <p:cNvGrpSpPr/>
            <p:nvPr/>
          </p:nvGrpSpPr>
          <p:grpSpPr>
            <a:xfrm rot="10800000">
              <a:off x="8430011" y="327205"/>
              <a:ext cx="411292" cy="538553"/>
              <a:chOff x="1920201" y="869774"/>
              <a:chExt cx="2965338" cy="3882865"/>
            </a:xfrm>
          </p:grpSpPr>
          <p:sp>
            <p:nvSpPr>
              <p:cNvPr id="598" name="Google Shape;598;p31"/>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1"/>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0" name="Google Shape;600;p31"/>
            <p:cNvGrpSpPr/>
            <p:nvPr/>
          </p:nvGrpSpPr>
          <p:grpSpPr>
            <a:xfrm rot="10800000">
              <a:off x="8124549" y="177128"/>
              <a:ext cx="259467" cy="339751"/>
              <a:chOff x="1920201" y="869774"/>
              <a:chExt cx="2965338" cy="3882865"/>
            </a:xfrm>
          </p:grpSpPr>
          <p:sp>
            <p:nvSpPr>
              <p:cNvPr id="601" name="Google Shape;601;p31"/>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1"/>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03" name="Google Shape;603;p31"/>
          <p:cNvSpPr/>
          <p:nvPr/>
        </p:nvSpPr>
        <p:spPr>
          <a:xfrm>
            <a:off x="3375000" y="4300450"/>
            <a:ext cx="776700" cy="77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4" name="Google Shape;604;p31"/>
          <p:cNvGrpSpPr/>
          <p:nvPr/>
        </p:nvGrpSpPr>
        <p:grpSpPr>
          <a:xfrm>
            <a:off x="4795649" y="123891"/>
            <a:ext cx="716754" cy="688630"/>
            <a:chOff x="8124549" y="177128"/>
            <a:chExt cx="716754" cy="688630"/>
          </a:xfrm>
        </p:grpSpPr>
        <p:grpSp>
          <p:nvGrpSpPr>
            <p:cNvPr id="605" name="Google Shape;605;p31"/>
            <p:cNvGrpSpPr/>
            <p:nvPr/>
          </p:nvGrpSpPr>
          <p:grpSpPr>
            <a:xfrm rot="10800000">
              <a:off x="8430011" y="327205"/>
              <a:ext cx="411292" cy="538553"/>
              <a:chOff x="1920201" y="869774"/>
              <a:chExt cx="2965338" cy="3882865"/>
            </a:xfrm>
          </p:grpSpPr>
          <p:sp>
            <p:nvSpPr>
              <p:cNvPr id="606" name="Google Shape;606;p31"/>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1"/>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8" name="Google Shape;608;p31"/>
            <p:cNvGrpSpPr/>
            <p:nvPr/>
          </p:nvGrpSpPr>
          <p:grpSpPr>
            <a:xfrm rot="10800000">
              <a:off x="8124549" y="177128"/>
              <a:ext cx="259467" cy="339751"/>
              <a:chOff x="1920201" y="869774"/>
              <a:chExt cx="2965338" cy="3882865"/>
            </a:xfrm>
          </p:grpSpPr>
          <p:sp>
            <p:nvSpPr>
              <p:cNvPr id="609" name="Google Shape;609;p31"/>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1"/>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11" name="Google Shape;611;p31"/>
          <p:cNvSpPr/>
          <p:nvPr/>
        </p:nvSpPr>
        <p:spPr>
          <a:xfrm>
            <a:off x="4348350" y="436525"/>
            <a:ext cx="447300" cy="447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1"/>
          <p:cNvSpPr/>
          <p:nvPr/>
        </p:nvSpPr>
        <p:spPr>
          <a:xfrm>
            <a:off x="126050" y="1214850"/>
            <a:ext cx="1174500" cy="1174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1"/>
          <p:cNvSpPr/>
          <p:nvPr/>
        </p:nvSpPr>
        <p:spPr>
          <a:xfrm>
            <a:off x="7812375" y="2801800"/>
            <a:ext cx="1707000" cy="17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CUSTOM_5_2">
    <p:bg>
      <p:bgPr>
        <a:solidFill>
          <a:schemeClr val="lt2"/>
        </a:solidFill>
      </p:bgPr>
    </p:bg>
    <p:spTree>
      <p:nvGrpSpPr>
        <p:cNvPr id="614" name="Shape 614"/>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5">
  <p:cSld name="CUSTOM_5_1_2">
    <p:bg>
      <p:bgPr>
        <a:solidFill>
          <a:schemeClr val="lt2"/>
        </a:solidFill>
      </p:bgPr>
    </p:bg>
    <p:spTree>
      <p:nvGrpSpPr>
        <p:cNvPr id="615" name="Shape 615"/>
        <p:cNvGrpSpPr/>
        <p:nvPr/>
      </p:nvGrpSpPr>
      <p:grpSpPr>
        <a:xfrm>
          <a:off x="0" y="0"/>
          <a:ext cx="0" cy="0"/>
          <a:chOff x="0" y="0"/>
          <a:chExt cx="0" cy="0"/>
        </a:xfrm>
      </p:grpSpPr>
      <p:grpSp>
        <p:nvGrpSpPr>
          <p:cNvPr id="616" name="Google Shape;616;p33"/>
          <p:cNvGrpSpPr/>
          <p:nvPr/>
        </p:nvGrpSpPr>
        <p:grpSpPr>
          <a:xfrm flipH="1" rot="10800000">
            <a:off x="8254824" y="1632646"/>
            <a:ext cx="716754" cy="688630"/>
            <a:chOff x="8124549" y="177128"/>
            <a:chExt cx="716754" cy="688630"/>
          </a:xfrm>
        </p:grpSpPr>
        <p:grpSp>
          <p:nvGrpSpPr>
            <p:cNvPr id="617" name="Google Shape;617;p33"/>
            <p:cNvGrpSpPr/>
            <p:nvPr/>
          </p:nvGrpSpPr>
          <p:grpSpPr>
            <a:xfrm rot="10800000">
              <a:off x="8430011" y="327205"/>
              <a:ext cx="411292" cy="538553"/>
              <a:chOff x="1920201" y="869774"/>
              <a:chExt cx="2965338" cy="3882865"/>
            </a:xfrm>
          </p:grpSpPr>
          <p:sp>
            <p:nvSpPr>
              <p:cNvPr id="618" name="Google Shape;618;p33"/>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3"/>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0" name="Google Shape;620;p33"/>
            <p:cNvGrpSpPr/>
            <p:nvPr/>
          </p:nvGrpSpPr>
          <p:grpSpPr>
            <a:xfrm rot="10800000">
              <a:off x="8124549" y="177128"/>
              <a:ext cx="259467" cy="339751"/>
              <a:chOff x="1920201" y="869774"/>
              <a:chExt cx="2965338" cy="3882865"/>
            </a:xfrm>
          </p:grpSpPr>
          <p:sp>
            <p:nvSpPr>
              <p:cNvPr id="621" name="Google Shape;621;p33"/>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3"/>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23" name="Google Shape;623;p33"/>
          <p:cNvSpPr/>
          <p:nvPr/>
        </p:nvSpPr>
        <p:spPr>
          <a:xfrm flipH="1" rot="10800000">
            <a:off x="7579175" y="419653"/>
            <a:ext cx="1145700" cy="1145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4" name="Google Shape;624;p33"/>
          <p:cNvGrpSpPr/>
          <p:nvPr/>
        </p:nvGrpSpPr>
        <p:grpSpPr>
          <a:xfrm flipH="1" rot="10800000">
            <a:off x="809849" y="4237621"/>
            <a:ext cx="716754" cy="688630"/>
            <a:chOff x="8124549" y="177128"/>
            <a:chExt cx="716754" cy="688630"/>
          </a:xfrm>
        </p:grpSpPr>
        <p:grpSp>
          <p:nvGrpSpPr>
            <p:cNvPr id="625" name="Google Shape;625;p33"/>
            <p:cNvGrpSpPr/>
            <p:nvPr/>
          </p:nvGrpSpPr>
          <p:grpSpPr>
            <a:xfrm rot="10800000">
              <a:off x="8430011" y="327205"/>
              <a:ext cx="411292" cy="538553"/>
              <a:chOff x="1920201" y="869774"/>
              <a:chExt cx="2965338" cy="3882865"/>
            </a:xfrm>
          </p:grpSpPr>
          <p:sp>
            <p:nvSpPr>
              <p:cNvPr id="626" name="Google Shape;626;p33"/>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3"/>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8" name="Google Shape;628;p33"/>
            <p:cNvGrpSpPr/>
            <p:nvPr/>
          </p:nvGrpSpPr>
          <p:grpSpPr>
            <a:xfrm rot="10800000">
              <a:off x="8124549" y="177128"/>
              <a:ext cx="259467" cy="339751"/>
              <a:chOff x="1920201" y="869774"/>
              <a:chExt cx="2965338" cy="3882865"/>
            </a:xfrm>
          </p:grpSpPr>
          <p:sp>
            <p:nvSpPr>
              <p:cNvPr id="629" name="Google Shape;629;p33"/>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3"/>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31" name="Google Shape;631;p33"/>
          <p:cNvSpPr/>
          <p:nvPr/>
        </p:nvSpPr>
        <p:spPr>
          <a:xfrm flipH="1" rot="10800000">
            <a:off x="354900" y="3765179"/>
            <a:ext cx="716700" cy="716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6">
  <p:cSld name="CUSTOM_5_1_1_1">
    <p:bg>
      <p:bgPr>
        <a:solidFill>
          <a:schemeClr val="lt2"/>
        </a:solidFill>
      </p:bgPr>
    </p:bg>
    <p:spTree>
      <p:nvGrpSpPr>
        <p:cNvPr id="632" name="Shape 632"/>
        <p:cNvGrpSpPr/>
        <p:nvPr/>
      </p:nvGrpSpPr>
      <p:grpSpPr>
        <a:xfrm>
          <a:off x="0" y="0"/>
          <a:ext cx="0" cy="0"/>
          <a:chOff x="0" y="0"/>
          <a:chExt cx="0" cy="0"/>
        </a:xfrm>
      </p:grpSpPr>
      <p:grpSp>
        <p:nvGrpSpPr>
          <p:cNvPr id="633" name="Google Shape;633;p34"/>
          <p:cNvGrpSpPr/>
          <p:nvPr/>
        </p:nvGrpSpPr>
        <p:grpSpPr>
          <a:xfrm>
            <a:off x="6182647" y="3915328"/>
            <a:ext cx="716754" cy="688630"/>
            <a:chOff x="8124549" y="177128"/>
            <a:chExt cx="716754" cy="688630"/>
          </a:xfrm>
        </p:grpSpPr>
        <p:grpSp>
          <p:nvGrpSpPr>
            <p:cNvPr id="634" name="Google Shape;634;p34"/>
            <p:cNvGrpSpPr/>
            <p:nvPr/>
          </p:nvGrpSpPr>
          <p:grpSpPr>
            <a:xfrm rot="10800000">
              <a:off x="8430011" y="327205"/>
              <a:ext cx="411292" cy="538553"/>
              <a:chOff x="1920201" y="869774"/>
              <a:chExt cx="2965338" cy="3882865"/>
            </a:xfrm>
          </p:grpSpPr>
          <p:sp>
            <p:nvSpPr>
              <p:cNvPr id="635" name="Google Shape;635;p34"/>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4"/>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7" name="Google Shape;637;p34"/>
            <p:cNvGrpSpPr/>
            <p:nvPr/>
          </p:nvGrpSpPr>
          <p:grpSpPr>
            <a:xfrm rot="10800000">
              <a:off x="8124549" y="177128"/>
              <a:ext cx="259467" cy="339751"/>
              <a:chOff x="1920201" y="869774"/>
              <a:chExt cx="2965338" cy="3882865"/>
            </a:xfrm>
          </p:grpSpPr>
          <p:sp>
            <p:nvSpPr>
              <p:cNvPr id="638" name="Google Shape;638;p34"/>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4"/>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40" name="Google Shape;640;p34"/>
          <p:cNvSpPr/>
          <p:nvPr/>
        </p:nvSpPr>
        <p:spPr>
          <a:xfrm flipH="1">
            <a:off x="5493725" y="4300450"/>
            <a:ext cx="776700" cy="776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1" name="Google Shape;641;p34"/>
          <p:cNvGrpSpPr/>
          <p:nvPr/>
        </p:nvGrpSpPr>
        <p:grpSpPr>
          <a:xfrm flipH="1">
            <a:off x="4133022" y="123891"/>
            <a:ext cx="716754" cy="688630"/>
            <a:chOff x="8124549" y="177128"/>
            <a:chExt cx="716754" cy="688630"/>
          </a:xfrm>
        </p:grpSpPr>
        <p:grpSp>
          <p:nvGrpSpPr>
            <p:cNvPr id="642" name="Google Shape;642;p34"/>
            <p:cNvGrpSpPr/>
            <p:nvPr/>
          </p:nvGrpSpPr>
          <p:grpSpPr>
            <a:xfrm rot="10800000">
              <a:off x="8430011" y="327205"/>
              <a:ext cx="411292" cy="538553"/>
              <a:chOff x="1920201" y="869774"/>
              <a:chExt cx="2965338" cy="3882865"/>
            </a:xfrm>
          </p:grpSpPr>
          <p:sp>
            <p:nvSpPr>
              <p:cNvPr id="643" name="Google Shape;643;p34"/>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4"/>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5" name="Google Shape;645;p34"/>
            <p:cNvGrpSpPr/>
            <p:nvPr/>
          </p:nvGrpSpPr>
          <p:grpSpPr>
            <a:xfrm rot="10800000">
              <a:off x="8124549" y="177128"/>
              <a:ext cx="259467" cy="339751"/>
              <a:chOff x="1920201" y="869774"/>
              <a:chExt cx="2965338" cy="3882865"/>
            </a:xfrm>
          </p:grpSpPr>
          <p:sp>
            <p:nvSpPr>
              <p:cNvPr id="646" name="Google Shape;646;p34"/>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4"/>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48" name="Google Shape;648;p34"/>
          <p:cNvSpPr/>
          <p:nvPr/>
        </p:nvSpPr>
        <p:spPr>
          <a:xfrm flipH="1">
            <a:off x="4849775" y="436525"/>
            <a:ext cx="447300" cy="447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4"/>
          <p:cNvSpPr/>
          <p:nvPr/>
        </p:nvSpPr>
        <p:spPr>
          <a:xfrm flipH="1">
            <a:off x="8344875" y="1214850"/>
            <a:ext cx="1174500" cy="1174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4"/>
          <p:cNvSpPr/>
          <p:nvPr/>
        </p:nvSpPr>
        <p:spPr>
          <a:xfrm flipH="1">
            <a:off x="126050" y="2801800"/>
            <a:ext cx="1707000" cy="170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1" name="Google Shape;651;p34"/>
          <p:cNvGrpSpPr/>
          <p:nvPr/>
        </p:nvGrpSpPr>
        <p:grpSpPr>
          <a:xfrm>
            <a:off x="8268947" y="392066"/>
            <a:ext cx="716754" cy="688630"/>
            <a:chOff x="8124549" y="177128"/>
            <a:chExt cx="716754" cy="688630"/>
          </a:xfrm>
        </p:grpSpPr>
        <p:grpSp>
          <p:nvGrpSpPr>
            <p:cNvPr id="652" name="Google Shape;652;p34"/>
            <p:cNvGrpSpPr/>
            <p:nvPr/>
          </p:nvGrpSpPr>
          <p:grpSpPr>
            <a:xfrm rot="10800000">
              <a:off x="8430011" y="327205"/>
              <a:ext cx="411292" cy="538553"/>
              <a:chOff x="1920201" y="869774"/>
              <a:chExt cx="2965338" cy="3882865"/>
            </a:xfrm>
          </p:grpSpPr>
          <p:sp>
            <p:nvSpPr>
              <p:cNvPr id="653" name="Google Shape;653;p34"/>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4"/>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5" name="Google Shape;655;p34"/>
            <p:cNvGrpSpPr/>
            <p:nvPr/>
          </p:nvGrpSpPr>
          <p:grpSpPr>
            <a:xfrm rot="10800000">
              <a:off x="8124549" y="177128"/>
              <a:ext cx="259467" cy="339751"/>
              <a:chOff x="1920201" y="869774"/>
              <a:chExt cx="2965338" cy="3882865"/>
            </a:xfrm>
          </p:grpSpPr>
          <p:sp>
            <p:nvSpPr>
              <p:cNvPr id="656" name="Google Shape;656;p34"/>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4"/>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58" name="Google Shape;658;p34"/>
          <p:cNvGrpSpPr/>
          <p:nvPr/>
        </p:nvGrpSpPr>
        <p:grpSpPr>
          <a:xfrm flipH="1">
            <a:off x="1791022" y="4034016"/>
            <a:ext cx="716754" cy="688630"/>
            <a:chOff x="8124549" y="177128"/>
            <a:chExt cx="716754" cy="688630"/>
          </a:xfrm>
        </p:grpSpPr>
        <p:grpSp>
          <p:nvGrpSpPr>
            <p:cNvPr id="659" name="Google Shape;659;p34"/>
            <p:cNvGrpSpPr/>
            <p:nvPr/>
          </p:nvGrpSpPr>
          <p:grpSpPr>
            <a:xfrm rot="10800000">
              <a:off x="8430011" y="327205"/>
              <a:ext cx="411292" cy="538553"/>
              <a:chOff x="1920201" y="869774"/>
              <a:chExt cx="2965338" cy="3882865"/>
            </a:xfrm>
          </p:grpSpPr>
          <p:sp>
            <p:nvSpPr>
              <p:cNvPr id="660" name="Google Shape;660;p34"/>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4"/>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2" name="Google Shape;662;p34"/>
            <p:cNvGrpSpPr/>
            <p:nvPr/>
          </p:nvGrpSpPr>
          <p:grpSpPr>
            <a:xfrm rot="10800000">
              <a:off x="8124549" y="177128"/>
              <a:ext cx="259467" cy="339751"/>
              <a:chOff x="1920201" y="869774"/>
              <a:chExt cx="2965338" cy="3882865"/>
            </a:xfrm>
          </p:grpSpPr>
          <p:sp>
            <p:nvSpPr>
              <p:cNvPr id="663" name="Google Shape;663;p34"/>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4"/>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lt2"/>
        </a:solidFill>
      </p:bgPr>
    </p:bg>
    <p:spTree>
      <p:nvGrpSpPr>
        <p:cNvPr id="67" name="Shape 67"/>
        <p:cNvGrpSpPr/>
        <p:nvPr/>
      </p:nvGrpSpPr>
      <p:grpSpPr>
        <a:xfrm>
          <a:off x="0" y="0"/>
          <a:ext cx="0" cy="0"/>
          <a:chOff x="0" y="0"/>
          <a:chExt cx="0" cy="0"/>
        </a:xfrm>
      </p:grpSpPr>
      <p:sp>
        <p:nvSpPr>
          <p:cNvPr id="68" name="Google Shape;68;p5"/>
          <p:cNvSpPr txBox="1"/>
          <p:nvPr>
            <p:ph type="title"/>
          </p:nvPr>
        </p:nvSpPr>
        <p:spPr>
          <a:xfrm>
            <a:off x="713250" y="539500"/>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9" name="Google Shape;69;p5"/>
          <p:cNvSpPr txBox="1"/>
          <p:nvPr>
            <p:ph idx="2" type="title"/>
          </p:nvPr>
        </p:nvSpPr>
        <p:spPr>
          <a:xfrm flipH="1">
            <a:off x="1020664" y="2818175"/>
            <a:ext cx="3240600" cy="417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70" name="Google Shape;70;p5"/>
          <p:cNvSpPr txBox="1"/>
          <p:nvPr>
            <p:ph idx="1" type="subTitle"/>
          </p:nvPr>
        </p:nvSpPr>
        <p:spPr>
          <a:xfrm flipH="1">
            <a:off x="1020671" y="3073151"/>
            <a:ext cx="3240600" cy="878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71" name="Google Shape;71;p5"/>
          <p:cNvSpPr txBox="1"/>
          <p:nvPr>
            <p:ph idx="3" type="title"/>
          </p:nvPr>
        </p:nvSpPr>
        <p:spPr>
          <a:xfrm flipH="1">
            <a:off x="4882874" y="2818175"/>
            <a:ext cx="3240600" cy="417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72" name="Google Shape;72;p5"/>
          <p:cNvSpPr txBox="1"/>
          <p:nvPr>
            <p:ph idx="4" type="subTitle"/>
          </p:nvPr>
        </p:nvSpPr>
        <p:spPr>
          <a:xfrm flipH="1">
            <a:off x="4882875" y="3073151"/>
            <a:ext cx="3240600" cy="878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grpSp>
        <p:nvGrpSpPr>
          <p:cNvPr id="73" name="Google Shape;73;p5"/>
          <p:cNvGrpSpPr/>
          <p:nvPr/>
        </p:nvGrpSpPr>
        <p:grpSpPr>
          <a:xfrm>
            <a:off x="7133797" y="158121"/>
            <a:ext cx="753375" cy="662275"/>
            <a:chOff x="7814372" y="-58967"/>
            <a:chExt cx="753375" cy="662275"/>
          </a:xfrm>
        </p:grpSpPr>
        <p:grpSp>
          <p:nvGrpSpPr>
            <p:cNvPr id="74" name="Google Shape;74;p5"/>
            <p:cNvGrpSpPr/>
            <p:nvPr/>
          </p:nvGrpSpPr>
          <p:grpSpPr>
            <a:xfrm>
              <a:off x="7814372" y="82616"/>
              <a:ext cx="397652" cy="520692"/>
              <a:chOff x="1920201" y="869774"/>
              <a:chExt cx="2965338" cy="3882865"/>
            </a:xfrm>
          </p:grpSpPr>
          <p:sp>
            <p:nvSpPr>
              <p:cNvPr id="75" name="Google Shape;75;p5"/>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5"/>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 name="Google Shape;77;p5"/>
            <p:cNvGrpSpPr/>
            <p:nvPr/>
          </p:nvGrpSpPr>
          <p:grpSpPr>
            <a:xfrm>
              <a:off x="8293749" y="-58967"/>
              <a:ext cx="273997" cy="358777"/>
              <a:chOff x="1920201" y="869774"/>
              <a:chExt cx="2965338" cy="3882865"/>
            </a:xfrm>
          </p:grpSpPr>
          <p:sp>
            <p:nvSpPr>
              <p:cNvPr id="78" name="Google Shape;78;p5"/>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5"/>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0" name="Google Shape;80;p5"/>
          <p:cNvGrpSpPr/>
          <p:nvPr/>
        </p:nvGrpSpPr>
        <p:grpSpPr>
          <a:xfrm>
            <a:off x="75122" y="1562871"/>
            <a:ext cx="753375" cy="662275"/>
            <a:chOff x="7814372" y="-58967"/>
            <a:chExt cx="753375" cy="662275"/>
          </a:xfrm>
        </p:grpSpPr>
        <p:grpSp>
          <p:nvGrpSpPr>
            <p:cNvPr id="81" name="Google Shape;81;p5"/>
            <p:cNvGrpSpPr/>
            <p:nvPr/>
          </p:nvGrpSpPr>
          <p:grpSpPr>
            <a:xfrm>
              <a:off x="7814372" y="82616"/>
              <a:ext cx="397652" cy="520692"/>
              <a:chOff x="1920201" y="869774"/>
              <a:chExt cx="2965338" cy="3882865"/>
            </a:xfrm>
          </p:grpSpPr>
          <p:sp>
            <p:nvSpPr>
              <p:cNvPr id="82" name="Google Shape;82;p5"/>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5"/>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 name="Google Shape;84;p5"/>
            <p:cNvGrpSpPr/>
            <p:nvPr/>
          </p:nvGrpSpPr>
          <p:grpSpPr>
            <a:xfrm>
              <a:off x="8293749" y="-58967"/>
              <a:ext cx="273997" cy="358777"/>
              <a:chOff x="1920201" y="869774"/>
              <a:chExt cx="2965338" cy="3882865"/>
            </a:xfrm>
          </p:grpSpPr>
          <p:sp>
            <p:nvSpPr>
              <p:cNvPr id="85" name="Google Shape;85;p5"/>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7" name="Google Shape;87;p5"/>
          <p:cNvSpPr/>
          <p:nvPr/>
        </p:nvSpPr>
        <p:spPr>
          <a:xfrm>
            <a:off x="8038100" y="-293800"/>
            <a:ext cx="662400" cy="6624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5"/>
          <p:cNvSpPr/>
          <p:nvPr/>
        </p:nvSpPr>
        <p:spPr>
          <a:xfrm>
            <a:off x="637200" y="2067700"/>
            <a:ext cx="288000" cy="288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5"/>
          <p:cNvSpPr/>
          <p:nvPr/>
        </p:nvSpPr>
        <p:spPr>
          <a:xfrm>
            <a:off x="4521325" y="420050"/>
            <a:ext cx="288000" cy="288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p:nvPr/>
        </p:nvSpPr>
        <p:spPr>
          <a:xfrm>
            <a:off x="3835900" y="4509350"/>
            <a:ext cx="512700" cy="512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lt1"/>
        </a:solidFill>
      </p:bgPr>
    </p:bg>
    <p:spTree>
      <p:nvGrpSpPr>
        <p:cNvPr id="91" name="Shape 91"/>
        <p:cNvGrpSpPr/>
        <p:nvPr/>
      </p:nvGrpSpPr>
      <p:grpSpPr>
        <a:xfrm>
          <a:off x="0" y="0"/>
          <a:ext cx="0" cy="0"/>
          <a:chOff x="0" y="0"/>
          <a:chExt cx="0" cy="0"/>
        </a:xfrm>
      </p:grpSpPr>
      <p:sp>
        <p:nvSpPr>
          <p:cNvPr id="92" name="Google Shape;92;p6"/>
          <p:cNvSpPr txBox="1"/>
          <p:nvPr>
            <p:ph type="title"/>
          </p:nvPr>
        </p:nvSpPr>
        <p:spPr>
          <a:xfrm>
            <a:off x="713250" y="539500"/>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800"/>
              <a:buNone/>
              <a:defRPr>
                <a:solidFill>
                  <a:schemeClr val="dk2"/>
                </a:solidFill>
              </a:defRPr>
            </a:lvl1pPr>
            <a:lvl2pPr lvl="1">
              <a:spcBef>
                <a:spcPts val="0"/>
              </a:spcBef>
              <a:spcAft>
                <a:spcPts val="0"/>
              </a:spcAft>
              <a:buClr>
                <a:schemeClr val="dk2"/>
              </a:buClr>
              <a:buSzPts val="2800"/>
              <a:buNone/>
              <a:defRPr>
                <a:solidFill>
                  <a:schemeClr val="dk2"/>
                </a:solidFill>
              </a:defRPr>
            </a:lvl2pPr>
            <a:lvl3pPr lvl="2">
              <a:spcBef>
                <a:spcPts val="0"/>
              </a:spcBef>
              <a:spcAft>
                <a:spcPts val="0"/>
              </a:spcAft>
              <a:buClr>
                <a:schemeClr val="dk2"/>
              </a:buClr>
              <a:buSzPts val="2800"/>
              <a:buNone/>
              <a:defRPr>
                <a:solidFill>
                  <a:schemeClr val="dk2"/>
                </a:solidFill>
              </a:defRPr>
            </a:lvl3pPr>
            <a:lvl4pPr lvl="3">
              <a:spcBef>
                <a:spcPts val="0"/>
              </a:spcBef>
              <a:spcAft>
                <a:spcPts val="0"/>
              </a:spcAft>
              <a:buClr>
                <a:schemeClr val="dk2"/>
              </a:buClr>
              <a:buSzPts val="2800"/>
              <a:buNone/>
              <a:defRPr>
                <a:solidFill>
                  <a:schemeClr val="dk2"/>
                </a:solidFill>
              </a:defRPr>
            </a:lvl4pPr>
            <a:lvl5pPr lvl="4">
              <a:spcBef>
                <a:spcPts val="0"/>
              </a:spcBef>
              <a:spcAft>
                <a:spcPts val="0"/>
              </a:spcAft>
              <a:buClr>
                <a:schemeClr val="dk2"/>
              </a:buClr>
              <a:buSzPts val="2800"/>
              <a:buNone/>
              <a:defRPr>
                <a:solidFill>
                  <a:schemeClr val="dk2"/>
                </a:solidFill>
              </a:defRPr>
            </a:lvl5pPr>
            <a:lvl6pPr lvl="5">
              <a:spcBef>
                <a:spcPts val="0"/>
              </a:spcBef>
              <a:spcAft>
                <a:spcPts val="0"/>
              </a:spcAft>
              <a:buClr>
                <a:schemeClr val="dk2"/>
              </a:buClr>
              <a:buSzPts val="2800"/>
              <a:buNone/>
              <a:defRPr>
                <a:solidFill>
                  <a:schemeClr val="dk2"/>
                </a:solidFill>
              </a:defRPr>
            </a:lvl6pPr>
            <a:lvl7pPr lvl="6">
              <a:spcBef>
                <a:spcPts val="0"/>
              </a:spcBef>
              <a:spcAft>
                <a:spcPts val="0"/>
              </a:spcAft>
              <a:buClr>
                <a:schemeClr val="dk2"/>
              </a:buClr>
              <a:buSzPts val="2800"/>
              <a:buNone/>
              <a:defRPr>
                <a:solidFill>
                  <a:schemeClr val="dk2"/>
                </a:solidFill>
              </a:defRPr>
            </a:lvl7pPr>
            <a:lvl8pPr lvl="7">
              <a:spcBef>
                <a:spcPts val="0"/>
              </a:spcBef>
              <a:spcAft>
                <a:spcPts val="0"/>
              </a:spcAft>
              <a:buClr>
                <a:schemeClr val="dk2"/>
              </a:buClr>
              <a:buSzPts val="2800"/>
              <a:buNone/>
              <a:defRPr>
                <a:solidFill>
                  <a:schemeClr val="dk2"/>
                </a:solidFill>
              </a:defRPr>
            </a:lvl8pPr>
            <a:lvl9pPr lvl="8">
              <a:spcBef>
                <a:spcPts val="0"/>
              </a:spcBef>
              <a:spcAft>
                <a:spcPts val="0"/>
              </a:spcAft>
              <a:buClr>
                <a:schemeClr val="dk2"/>
              </a:buClr>
              <a:buSzPts val="2800"/>
              <a:buNone/>
              <a:defRPr>
                <a:solidFill>
                  <a:schemeClr val="dk2"/>
                </a:solidFill>
              </a:defRPr>
            </a:lvl9pPr>
          </a:lstStyle>
          <a:p/>
        </p:txBody>
      </p:sp>
      <p:grpSp>
        <p:nvGrpSpPr>
          <p:cNvPr id="93" name="Google Shape;93;p6"/>
          <p:cNvGrpSpPr/>
          <p:nvPr/>
        </p:nvGrpSpPr>
        <p:grpSpPr>
          <a:xfrm>
            <a:off x="5062849" y="98966"/>
            <a:ext cx="716754" cy="688630"/>
            <a:chOff x="6096424" y="4379903"/>
            <a:chExt cx="716754" cy="688630"/>
          </a:xfrm>
        </p:grpSpPr>
        <p:grpSp>
          <p:nvGrpSpPr>
            <p:cNvPr id="94" name="Google Shape;94;p6"/>
            <p:cNvGrpSpPr/>
            <p:nvPr/>
          </p:nvGrpSpPr>
          <p:grpSpPr>
            <a:xfrm>
              <a:off x="6096424" y="4379903"/>
              <a:ext cx="411292" cy="538553"/>
              <a:chOff x="1920201" y="869774"/>
              <a:chExt cx="2965338" cy="3882865"/>
            </a:xfrm>
          </p:grpSpPr>
          <p:sp>
            <p:nvSpPr>
              <p:cNvPr id="95" name="Google Shape;95;p6"/>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6"/>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 name="Google Shape;97;p6"/>
            <p:cNvGrpSpPr/>
            <p:nvPr/>
          </p:nvGrpSpPr>
          <p:grpSpPr>
            <a:xfrm>
              <a:off x="6553711" y="4728783"/>
              <a:ext cx="259467" cy="339751"/>
              <a:chOff x="1920201" y="869774"/>
              <a:chExt cx="2965338" cy="3882865"/>
            </a:xfrm>
          </p:grpSpPr>
          <p:sp>
            <p:nvSpPr>
              <p:cNvPr id="98" name="Google Shape;98;p6"/>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0" name="Google Shape;100;p6"/>
          <p:cNvGrpSpPr/>
          <p:nvPr/>
        </p:nvGrpSpPr>
        <p:grpSpPr>
          <a:xfrm>
            <a:off x="-70676" y="1221428"/>
            <a:ext cx="716754" cy="688630"/>
            <a:chOff x="8124549" y="177128"/>
            <a:chExt cx="716754" cy="688630"/>
          </a:xfrm>
        </p:grpSpPr>
        <p:grpSp>
          <p:nvGrpSpPr>
            <p:cNvPr id="101" name="Google Shape;101;p6"/>
            <p:cNvGrpSpPr/>
            <p:nvPr/>
          </p:nvGrpSpPr>
          <p:grpSpPr>
            <a:xfrm rot="10800000">
              <a:off x="8430011" y="327205"/>
              <a:ext cx="411292" cy="538553"/>
              <a:chOff x="1920201" y="869774"/>
              <a:chExt cx="2965338" cy="3882865"/>
            </a:xfrm>
          </p:grpSpPr>
          <p:sp>
            <p:nvSpPr>
              <p:cNvPr id="102" name="Google Shape;102;p6"/>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 name="Google Shape;104;p6"/>
            <p:cNvGrpSpPr/>
            <p:nvPr/>
          </p:nvGrpSpPr>
          <p:grpSpPr>
            <a:xfrm rot="10800000">
              <a:off x="8124549" y="177128"/>
              <a:ext cx="259467" cy="339751"/>
              <a:chOff x="1920201" y="869774"/>
              <a:chExt cx="2965338" cy="3882865"/>
            </a:xfrm>
          </p:grpSpPr>
          <p:sp>
            <p:nvSpPr>
              <p:cNvPr id="105" name="Google Shape;105;p6"/>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6"/>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7" name="Google Shape;107;p6"/>
          <p:cNvSpPr/>
          <p:nvPr/>
        </p:nvSpPr>
        <p:spPr>
          <a:xfrm>
            <a:off x="5685650" y="-60775"/>
            <a:ext cx="407100" cy="407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6"/>
          <p:cNvSpPr/>
          <p:nvPr/>
        </p:nvSpPr>
        <p:spPr>
          <a:xfrm>
            <a:off x="206975" y="911000"/>
            <a:ext cx="237900" cy="238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6"/>
          <p:cNvSpPr/>
          <p:nvPr/>
        </p:nvSpPr>
        <p:spPr>
          <a:xfrm>
            <a:off x="713250" y="4745625"/>
            <a:ext cx="237900" cy="238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6"/>
          <p:cNvSpPr/>
          <p:nvPr/>
        </p:nvSpPr>
        <p:spPr>
          <a:xfrm>
            <a:off x="8531100" y="3245925"/>
            <a:ext cx="237900" cy="238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lt1"/>
        </a:solidFill>
      </p:bgPr>
    </p:bg>
    <p:spTree>
      <p:nvGrpSpPr>
        <p:cNvPr id="111" name="Shape 111"/>
        <p:cNvGrpSpPr/>
        <p:nvPr/>
      </p:nvGrpSpPr>
      <p:grpSpPr>
        <a:xfrm>
          <a:off x="0" y="0"/>
          <a:ext cx="0" cy="0"/>
          <a:chOff x="0" y="0"/>
          <a:chExt cx="0" cy="0"/>
        </a:xfrm>
      </p:grpSpPr>
      <p:sp>
        <p:nvSpPr>
          <p:cNvPr id="112" name="Google Shape;112;p7"/>
          <p:cNvSpPr txBox="1"/>
          <p:nvPr>
            <p:ph type="title"/>
          </p:nvPr>
        </p:nvSpPr>
        <p:spPr>
          <a:xfrm>
            <a:off x="4248775" y="1762725"/>
            <a:ext cx="4182000" cy="576000"/>
          </a:xfrm>
          <a:prstGeom prst="rect">
            <a:avLst/>
          </a:prstGeom>
        </p:spPr>
        <p:txBody>
          <a:bodyPr anchorCtr="0" anchor="b" bIns="91425" lIns="91425" spcFirstLastPara="1" rIns="91425" wrap="square" tIns="91425">
            <a:noAutofit/>
          </a:bodyPr>
          <a:lstStyle>
            <a:lvl1pPr lvl="0">
              <a:spcBef>
                <a:spcPts val="0"/>
              </a:spcBef>
              <a:spcAft>
                <a:spcPts val="0"/>
              </a:spcAft>
              <a:buClr>
                <a:schemeClr val="dk2"/>
              </a:buClr>
              <a:buSzPts val="2400"/>
              <a:buNone/>
              <a:defRPr>
                <a:solidFill>
                  <a:schemeClr val="dk2"/>
                </a:solidFill>
              </a:defRPr>
            </a:lvl1pPr>
            <a:lvl2pPr lvl="1">
              <a:spcBef>
                <a:spcPts val="0"/>
              </a:spcBef>
              <a:spcAft>
                <a:spcPts val="0"/>
              </a:spcAft>
              <a:buClr>
                <a:schemeClr val="dk2"/>
              </a:buClr>
              <a:buSzPts val="2400"/>
              <a:buNone/>
              <a:defRPr sz="2400">
                <a:solidFill>
                  <a:schemeClr val="dk2"/>
                </a:solidFill>
              </a:defRPr>
            </a:lvl2pPr>
            <a:lvl3pPr lvl="2">
              <a:spcBef>
                <a:spcPts val="0"/>
              </a:spcBef>
              <a:spcAft>
                <a:spcPts val="0"/>
              </a:spcAft>
              <a:buClr>
                <a:schemeClr val="dk2"/>
              </a:buClr>
              <a:buSzPts val="2400"/>
              <a:buNone/>
              <a:defRPr sz="2400">
                <a:solidFill>
                  <a:schemeClr val="dk2"/>
                </a:solidFill>
              </a:defRPr>
            </a:lvl3pPr>
            <a:lvl4pPr lvl="3">
              <a:spcBef>
                <a:spcPts val="0"/>
              </a:spcBef>
              <a:spcAft>
                <a:spcPts val="0"/>
              </a:spcAft>
              <a:buClr>
                <a:schemeClr val="dk2"/>
              </a:buClr>
              <a:buSzPts val="2400"/>
              <a:buNone/>
              <a:defRPr sz="2400">
                <a:solidFill>
                  <a:schemeClr val="dk2"/>
                </a:solidFill>
              </a:defRPr>
            </a:lvl4pPr>
            <a:lvl5pPr lvl="4">
              <a:spcBef>
                <a:spcPts val="0"/>
              </a:spcBef>
              <a:spcAft>
                <a:spcPts val="0"/>
              </a:spcAft>
              <a:buClr>
                <a:schemeClr val="dk2"/>
              </a:buClr>
              <a:buSzPts val="2400"/>
              <a:buNone/>
              <a:defRPr sz="2400">
                <a:solidFill>
                  <a:schemeClr val="dk2"/>
                </a:solidFill>
              </a:defRPr>
            </a:lvl5pPr>
            <a:lvl6pPr lvl="5">
              <a:spcBef>
                <a:spcPts val="0"/>
              </a:spcBef>
              <a:spcAft>
                <a:spcPts val="0"/>
              </a:spcAft>
              <a:buClr>
                <a:schemeClr val="dk2"/>
              </a:buClr>
              <a:buSzPts val="2400"/>
              <a:buNone/>
              <a:defRPr sz="2400">
                <a:solidFill>
                  <a:schemeClr val="dk2"/>
                </a:solidFill>
              </a:defRPr>
            </a:lvl6pPr>
            <a:lvl7pPr lvl="6">
              <a:spcBef>
                <a:spcPts val="0"/>
              </a:spcBef>
              <a:spcAft>
                <a:spcPts val="0"/>
              </a:spcAft>
              <a:buClr>
                <a:schemeClr val="dk2"/>
              </a:buClr>
              <a:buSzPts val="2400"/>
              <a:buNone/>
              <a:defRPr sz="2400">
                <a:solidFill>
                  <a:schemeClr val="dk2"/>
                </a:solidFill>
              </a:defRPr>
            </a:lvl7pPr>
            <a:lvl8pPr lvl="7">
              <a:spcBef>
                <a:spcPts val="0"/>
              </a:spcBef>
              <a:spcAft>
                <a:spcPts val="0"/>
              </a:spcAft>
              <a:buClr>
                <a:schemeClr val="dk2"/>
              </a:buClr>
              <a:buSzPts val="2400"/>
              <a:buNone/>
              <a:defRPr sz="2400">
                <a:solidFill>
                  <a:schemeClr val="dk2"/>
                </a:solidFill>
              </a:defRPr>
            </a:lvl8pPr>
            <a:lvl9pPr lvl="8">
              <a:spcBef>
                <a:spcPts val="0"/>
              </a:spcBef>
              <a:spcAft>
                <a:spcPts val="0"/>
              </a:spcAft>
              <a:buClr>
                <a:schemeClr val="dk2"/>
              </a:buClr>
              <a:buSzPts val="2400"/>
              <a:buNone/>
              <a:defRPr sz="2400">
                <a:solidFill>
                  <a:schemeClr val="dk2"/>
                </a:solidFill>
              </a:defRPr>
            </a:lvl9pPr>
          </a:lstStyle>
          <a:p/>
        </p:txBody>
      </p:sp>
      <p:sp>
        <p:nvSpPr>
          <p:cNvPr id="113" name="Google Shape;113;p7"/>
          <p:cNvSpPr txBox="1"/>
          <p:nvPr>
            <p:ph idx="1" type="body"/>
          </p:nvPr>
        </p:nvSpPr>
        <p:spPr>
          <a:xfrm>
            <a:off x="4248775" y="2242475"/>
            <a:ext cx="4182000" cy="13617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2"/>
              </a:buClr>
              <a:buSzPts val="1200"/>
              <a:buChar char="●"/>
              <a:defRPr>
                <a:solidFill>
                  <a:schemeClr val="dk2"/>
                </a:solidFill>
              </a:defRPr>
            </a:lvl1pPr>
            <a:lvl2pPr indent="-304800" lvl="1" marL="914400">
              <a:spcBef>
                <a:spcPts val="0"/>
              </a:spcBef>
              <a:spcAft>
                <a:spcPts val="0"/>
              </a:spcAft>
              <a:buClr>
                <a:schemeClr val="dk2"/>
              </a:buClr>
              <a:buSzPts val="1200"/>
              <a:buChar char="○"/>
              <a:defRPr sz="1200">
                <a:solidFill>
                  <a:schemeClr val="dk2"/>
                </a:solidFill>
              </a:defRPr>
            </a:lvl2pPr>
            <a:lvl3pPr indent="-304800" lvl="2" marL="1371600">
              <a:spcBef>
                <a:spcPts val="0"/>
              </a:spcBef>
              <a:spcAft>
                <a:spcPts val="0"/>
              </a:spcAft>
              <a:buClr>
                <a:schemeClr val="dk2"/>
              </a:buClr>
              <a:buSzPts val="1200"/>
              <a:buChar char="■"/>
              <a:defRPr sz="1200">
                <a:solidFill>
                  <a:schemeClr val="dk2"/>
                </a:solidFill>
              </a:defRPr>
            </a:lvl3pPr>
            <a:lvl4pPr indent="-304800" lvl="3" marL="1828800">
              <a:spcBef>
                <a:spcPts val="0"/>
              </a:spcBef>
              <a:spcAft>
                <a:spcPts val="0"/>
              </a:spcAft>
              <a:buClr>
                <a:schemeClr val="dk2"/>
              </a:buClr>
              <a:buSzPts val="1200"/>
              <a:buChar char="●"/>
              <a:defRPr sz="1200">
                <a:solidFill>
                  <a:schemeClr val="dk2"/>
                </a:solidFill>
              </a:defRPr>
            </a:lvl4pPr>
            <a:lvl5pPr indent="-304800" lvl="4" marL="2286000">
              <a:spcBef>
                <a:spcPts val="0"/>
              </a:spcBef>
              <a:spcAft>
                <a:spcPts val="0"/>
              </a:spcAft>
              <a:buClr>
                <a:schemeClr val="dk2"/>
              </a:buClr>
              <a:buSzPts val="1200"/>
              <a:buChar char="○"/>
              <a:defRPr sz="1200">
                <a:solidFill>
                  <a:schemeClr val="dk2"/>
                </a:solidFill>
              </a:defRPr>
            </a:lvl5pPr>
            <a:lvl6pPr indent="-304800" lvl="5" marL="2743200">
              <a:spcBef>
                <a:spcPts val="0"/>
              </a:spcBef>
              <a:spcAft>
                <a:spcPts val="0"/>
              </a:spcAft>
              <a:buClr>
                <a:schemeClr val="dk2"/>
              </a:buClr>
              <a:buSzPts val="1200"/>
              <a:buChar char="■"/>
              <a:defRPr sz="1200">
                <a:solidFill>
                  <a:schemeClr val="dk2"/>
                </a:solidFill>
              </a:defRPr>
            </a:lvl6pPr>
            <a:lvl7pPr indent="-304800" lvl="6" marL="3200400">
              <a:spcBef>
                <a:spcPts val="0"/>
              </a:spcBef>
              <a:spcAft>
                <a:spcPts val="0"/>
              </a:spcAft>
              <a:buClr>
                <a:schemeClr val="dk2"/>
              </a:buClr>
              <a:buSzPts val="1200"/>
              <a:buChar char="●"/>
              <a:defRPr sz="1200">
                <a:solidFill>
                  <a:schemeClr val="dk2"/>
                </a:solidFill>
              </a:defRPr>
            </a:lvl7pPr>
            <a:lvl8pPr indent="-304800" lvl="7" marL="3657600">
              <a:spcBef>
                <a:spcPts val="0"/>
              </a:spcBef>
              <a:spcAft>
                <a:spcPts val="0"/>
              </a:spcAft>
              <a:buClr>
                <a:schemeClr val="dk2"/>
              </a:buClr>
              <a:buSzPts val="1200"/>
              <a:buChar char="○"/>
              <a:defRPr sz="1200">
                <a:solidFill>
                  <a:schemeClr val="dk2"/>
                </a:solidFill>
              </a:defRPr>
            </a:lvl8pPr>
            <a:lvl9pPr indent="-304800" lvl="8" marL="4114800">
              <a:spcBef>
                <a:spcPts val="0"/>
              </a:spcBef>
              <a:spcAft>
                <a:spcPts val="0"/>
              </a:spcAft>
              <a:buClr>
                <a:schemeClr val="dk2"/>
              </a:buClr>
              <a:buSzPts val="1200"/>
              <a:buChar char="■"/>
              <a:defRPr sz="1200">
                <a:solidFill>
                  <a:schemeClr val="dk2"/>
                </a:solidFill>
              </a:defRPr>
            </a:lvl9pPr>
          </a:lstStyle>
          <a:p/>
        </p:txBody>
      </p:sp>
      <p:grpSp>
        <p:nvGrpSpPr>
          <p:cNvPr id="114" name="Google Shape;114;p7"/>
          <p:cNvGrpSpPr/>
          <p:nvPr/>
        </p:nvGrpSpPr>
        <p:grpSpPr>
          <a:xfrm>
            <a:off x="6096424" y="4379903"/>
            <a:ext cx="716754" cy="688630"/>
            <a:chOff x="6096424" y="4379903"/>
            <a:chExt cx="716754" cy="688630"/>
          </a:xfrm>
        </p:grpSpPr>
        <p:grpSp>
          <p:nvGrpSpPr>
            <p:cNvPr id="115" name="Google Shape;115;p7"/>
            <p:cNvGrpSpPr/>
            <p:nvPr/>
          </p:nvGrpSpPr>
          <p:grpSpPr>
            <a:xfrm>
              <a:off x="6096424" y="4379903"/>
              <a:ext cx="411292" cy="538553"/>
              <a:chOff x="1920201" y="869774"/>
              <a:chExt cx="2965338" cy="3882865"/>
            </a:xfrm>
          </p:grpSpPr>
          <p:sp>
            <p:nvSpPr>
              <p:cNvPr id="116" name="Google Shape;116;p7"/>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7"/>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7"/>
            <p:cNvGrpSpPr/>
            <p:nvPr/>
          </p:nvGrpSpPr>
          <p:grpSpPr>
            <a:xfrm>
              <a:off x="6553711" y="4728783"/>
              <a:ext cx="259467" cy="339751"/>
              <a:chOff x="1920201" y="869774"/>
              <a:chExt cx="2965338" cy="3882865"/>
            </a:xfrm>
          </p:grpSpPr>
          <p:sp>
            <p:nvSpPr>
              <p:cNvPr id="119" name="Google Shape;119;p7"/>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1" name="Google Shape;121;p7"/>
          <p:cNvSpPr/>
          <p:nvPr/>
        </p:nvSpPr>
        <p:spPr>
          <a:xfrm>
            <a:off x="5425625" y="4457625"/>
            <a:ext cx="431100" cy="431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2" name="Google Shape;122;p7"/>
          <p:cNvGrpSpPr/>
          <p:nvPr/>
        </p:nvGrpSpPr>
        <p:grpSpPr>
          <a:xfrm>
            <a:off x="7890524" y="381153"/>
            <a:ext cx="716754" cy="688630"/>
            <a:chOff x="8124549" y="177128"/>
            <a:chExt cx="716754" cy="688630"/>
          </a:xfrm>
        </p:grpSpPr>
        <p:grpSp>
          <p:nvGrpSpPr>
            <p:cNvPr id="123" name="Google Shape;123;p7"/>
            <p:cNvGrpSpPr/>
            <p:nvPr/>
          </p:nvGrpSpPr>
          <p:grpSpPr>
            <a:xfrm rot="10800000">
              <a:off x="8430011" y="327205"/>
              <a:ext cx="411292" cy="538553"/>
              <a:chOff x="1920201" y="869774"/>
              <a:chExt cx="2965338" cy="3882865"/>
            </a:xfrm>
          </p:grpSpPr>
          <p:sp>
            <p:nvSpPr>
              <p:cNvPr id="124" name="Google Shape;124;p7"/>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7"/>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 name="Google Shape;126;p7"/>
            <p:cNvGrpSpPr/>
            <p:nvPr/>
          </p:nvGrpSpPr>
          <p:grpSpPr>
            <a:xfrm rot="10800000">
              <a:off x="8124549" y="177128"/>
              <a:ext cx="259467" cy="339751"/>
              <a:chOff x="1920201" y="869774"/>
              <a:chExt cx="2965338" cy="3882865"/>
            </a:xfrm>
          </p:grpSpPr>
          <p:sp>
            <p:nvSpPr>
              <p:cNvPr id="127" name="Google Shape;127;p7"/>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7"/>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9" name="Google Shape;129;p7"/>
          <p:cNvSpPr/>
          <p:nvPr/>
        </p:nvSpPr>
        <p:spPr>
          <a:xfrm>
            <a:off x="6902125" y="181150"/>
            <a:ext cx="716700" cy="71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1"/>
        </a:solidFill>
      </p:bgPr>
    </p:bg>
    <p:spTree>
      <p:nvGrpSpPr>
        <p:cNvPr id="130" name="Shape 130"/>
        <p:cNvGrpSpPr/>
        <p:nvPr/>
      </p:nvGrpSpPr>
      <p:grpSpPr>
        <a:xfrm>
          <a:off x="0" y="0"/>
          <a:ext cx="0" cy="0"/>
          <a:chOff x="0" y="0"/>
          <a:chExt cx="0" cy="0"/>
        </a:xfrm>
      </p:grpSpPr>
      <p:sp>
        <p:nvSpPr>
          <p:cNvPr id="131" name="Google Shape;131;p8"/>
          <p:cNvSpPr txBox="1"/>
          <p:nvPr>
            <p:ph type="title"/>
          </p:nvPr>
        </p:nvSpPr>
        <p:spPr>
          <a:xfrm>
            <a:off x="1792350" y="3111200"/>
            <a:ext cx="5559300" cy="4800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dk2"/>
              </a:buClr>
              <a:buSzPts val="4800"/>
              <a:buNone/>
              <a:defRPr sz="2200">
                <a:solidFill>
                  <a:schemeClr val="dk2"/>
                </a:solidFill>
              </a:defRPr>
            </a:lvl1pPr>
            <a:lvl2pPr lvl="1">
              <a:spcBef>
                <a:spcPts val="0"/>
              </a:spcBef>
              <a:spcAft>
                <a:spcPts val="0"/>
              </a:spcAft>
              <a:buClr>
                <a:schemeClr val="dk2"/>
              </a:buClr>
              <a:buSzPts val="4800"/>
              <a:buNone/>
              <a:defRPr sz="4800">
                <a:solidFill>
                  <a:schemeClr val="dk2"/>
                </a:solidFill>
              </a:defRPr>
            </a:lvl2pPr>
            <a:lvl3pPr lvl="2">
              <a:spcBef>
                <a:spcPts val="0"/>
              </a:spcBef>
              <a:spcAft>
                <a:spcPts val="0"/>
              </a:spcAft>
              <a:buClr>
                <a:schemeClr val="dk2"/>
              </a:buClr>
              <a:buSzPts val="4800"/>
              <a:buNone/>
              <a:defRPr sz="4800">
                <a:solidFill>
                  <a:schemeClr val="dk2"/>
                </a:solidFill>
              </a:defRPr>
            </a:lvl3pPr>
            <a:lvl4pPr lvl="3">
              <a:spcBef>
                <a:spcPts val="0"/>
              </a:spcBef>
              <a:spcAft>
                <a:spcPts val="0"/>
              </a:spcAft>
              <a:buClr>
                <a:schemeClr val="dk2"/>
              </a:buClr>
              <a:buSzPts val="4800"/>
              <a:buNone/>
              <a:defRPr sz="4800">
                <a:solidFill>
                  <a:schemeClr val="dk2"/>
                </a:solidFill>
              </a:defRPr>
            </a:lvl4pPr>
            <a:lvl5pPr lvl="4">
              <a:spcBef>
                <a:spcPts val="0"/>
              </a:spcBef>
              <a:spcAft>
                <a:spcPts val="0"/>
              </a:spcAft>
              <a:buClr>
                <a:schemeClr val="dk2"/>
              </a:buClr>
              <a:buSzPts val="4800"/>
              <a:buNone/>
              <a:defRPr sz="4800">
                <a:solidFill>
                  <a:schemeClr val="dk2"/>
                </a:solidFill>
              </a:defRPr>
            </a:lvl5pPr>
            <a:lvl6pPr lvl="5">
              <a:spcBef>
                <a:spcPts val="0"/>
              </a:spcBef>
              <a:spcAft>
                <a:spcPts val="0"/>
              </a:spcAft>
              <a:buClr>
                <a:schemeClr val="dk2"/>
              </a:buClr>
              <a:buSzPts val="4800"/>
              <a:buNone/>
              <a:defRPr sz="4800">
                <a:solidFill>
                  <a:schemeClr val="dk2"/>
                </a:solidFill>
              </a:defRPr>
            </a:lvl6pPr>
            <a:lvl7pPr lvl="6">
              <a:spcBef>
                <a:spcPts val="0"/>
              </a:spcBef>
              <a:spcAft>
                <a:spcPts val="0"/>
              </a:spcAft>
              <a:buClr>
                <a:schemeClr val="dk2"/>
              </a:buClr>
              <a:buSzPts val="4800"/>
              <a:buNone/>
              <a:defRPr sz="4800">
                <a:solidFill>
                  <a:schemeClr val="dk2"/>
                </a:solidFill>
              </a:defRPr>
            </a:lvl7pPr>
            <a:lvl8pPr lvl="7">
              <a:spcBef>
                <a:spcPts val="0"/>
              </a:spcBef>
              <a:spcAft>
                <a:spcPts val="0"/>
              </a:spcAft>
              <a:buClr>
                <a:schemeClr val="dk2"/>
              </a:buClr>
              <a:buSzPts val="4800"/>
              <a:buNone/>
              <a:defRPr sz="4800">
                <a:solidFill>
                  <a:schemeClr val="dk2"/>
                </a:solidFill>
              </a:defRPr>
            </a:lvl8pPr>
            <a:lvl9pPr lvl="8">
              <a:spcBef>
                <a:spcPts val="0"/>
              </a:spcBef>
              <a:spcAft>
                <a:spcPts val="0"/>
              </a:spcAft>
              <a:buClr>
                <a:schemeClr val="dk2"/>
              </a:buClr>
              <a:buSzPts val="4800"/>
              <a:buNone/>
              <a:defRPr sz="4800">
                <a:solidFill>
                  <a:schemeClr val="dk2"/>
                </a:solidFill>
              </a:defRPr>
            </a:lvl9pPr>
          </a:lstStyle>
          <a:p/>
        </p:txBody>
      </p:sp>
      <p:sp>
        <p:nvSpPr>
          <p:cNvPr id="132" name="Google Shape;132;p8"/>
          <p:cNvSpPr txBox="1"/>
          <p:nvPr>
            <p:ph idx="1" type="subTitle"/>
          </p:nvPr>
        </p:nvSpPr>
        <p:spPr>
          <a:xfrm>
            <a:off x="1792350" y="2016200"/>
            <a:ext cx="5559300" cy="1095000"/>
          </a:xfrm>
          <a:prstGeom prst="rect">
            <a:avLst/>
          </a:prstGeom>
        </p:spPr>
        <p:txBody>
          <a:bodyPr anchorCtr="0" anchor="t" bIns="91425" lIns="91425" spcFirstLastPara="1" rIns="91425" wrap="square" tIns="91425">
            <a:noAutofit/>
          </a:bodyPr>
          <a:lstStyle>
            <a:lvl1pPr lvl="0" algn="r">
              <a:spcBef>
                <a:spcPts val="0"/>
              </a:spcBef>
              <a:spcAft>
                <a:spcPts val="0"/>
              </a:spcAft>
              <a:buClr>
                <a:schemeClr val="dk2"/>
              </a:buClr>
              <a:buSzPts val="1600"/>
              <a:buNone/>
              <a:defRPr sz="2000">
                <a:solidFill>
                  <a:schemeClr val="dk2"/>
                </a:solidFill>
              </a:defRPr>
            </a:lvl1pPr>
            <a:lvl2pPr lvl="1">
              <a:spcBef>
                <a:spcPts val="0"/>
              </a:spcBef>
              <a:spcAft>
                <a:spcPts val="0"/>
              </a:spcAft>
              <a:buClr>
                <a:schemeClr val="dk2"/>
              </a:buClr>
              <a:buSzPts val="1600"/>
              <a:buNone/>
              <a:defRPr>
                <a:solidFill>
                  <a:schemeClr val="dk2"/>
                </a:solidFill>
              </a:defRPr>
            </a:lvl2pPr>
            <a:lvl3pPr lvl="2">
              <a:spcBef>
                <a:spcPts val="0"/>
              </a:spcBef>
              <a:spcAft>
                <a:spcPts val="0"/>
              </a:spcAft>
              <a:buClr>
                <a:schemeClr val="dk2"/>
              </a:buClr>
              <a:buSzPts val="1600"/>
              <a:buNone/>
              <a:defRPr>
                <a:solidFill>
                  <a:schemeClr val="dk2"/>
                </a:solidFill>
              </a:defRPr>
            </a:lvl3pPr>
            <a:lvl4pPr lvl="3">
              <a:spcBef>
                <a:spcPts val="0"/>
              </a:spcBef>
              <a:spcAft>
                <a:spcPts val="0"/>
              </a:spcAft>
              <a:buClr>
                <a:schemeClr val="dk2"/>
              </a:buClr>
              <a:buSzPts val="1600"/>
              <a:buNone/>
              <a:defRPr>
                <a:solidFill>
                  <a:schemeClr val="dk2"/>
                </a:solidFill>
              </a:defRPr>
            </a:lvl4pPr>
            <a:lvl5pPr lvl="4">
              <a:spcBef>
                <a:spcPts val="0"/>
              </a:spcBef>
              <a:spcAft>
                <a:spcPts val="0"/>
              </a:spcAft>
              <a:buClr>
                <a:schemeClr val="dk2"/>
              </a:buClr>
              <a:buSzPts val="1600"/>
              <a:buNone/>
              <a:defRPr>
                <a:solidFill>
                  <a:schemeClr val="dk2"/>
                </a:solidFill>
              </a:defRPr>
            </a:lvl5pPr>
            <a:lvl6pPr lvl="5">
              <a:spcBef>
                <a:spcPts val="0"/>
              </a:spcBef>
              <a:spcAft>
                <a:spcPts val="0"/>
              </a:spcAft>
              <a:buClr>
                <a:schemeClr val="dk2"/>
              </a:buClr>
              <a:buSzPts val="1600"/>
              <a:buNone/>
              <a:defRPr>
                <a:solidFill>
                  <a:schemeClr val="dk2"/>
                </a:solidFill>
              </a:defRPr>
            </a:lvl6pPr>
            <a:lvl7pPr lvl="6">
              <a:spcBef>
                <a:spcPts val="0"/>
              </a:spcBef>
              <a:spcAft>
                <a:spcPts val="0"/>
              </a:spcAft>
              <a:buClr>
                <a:schemeClr val="dk2"/>
              </a:buClr>
              <a:buSzPts val="1600"/>
              <a:buNone/>
              <a:defRPr>
                <a:solidFill>
                  <a:schemeClr val="dk2"/>
                </a:solidFill>
              </a:defRPr>
            </a:lvl7pPr>
            <a:lvl8pPr lvl="7">
              <a:spcBef>
                <a:spcPts val="0"/>
              </a:spcBef>
              <a:spcAft>
                <a:spcPts val="0"/>
              </a:spcAft>
              <a:buClr>
                <a:schemeClr val="dk2"/>
              </a:buClr>
              <a:buSzPts val="1600"/>
              <a:buNone/>
              <a:defRPr>
                <a:solidFill>
                  <a:schemeClr val="dk2"/>
                </a:solidFill>
              </a:defRPr>
            </a:lvl8pPr>
            <a:lvl9pPr lvl="8">
              <a:spcBef>
                <a:spcPts val="0"/>
              </a:spcBef>
              <a:spcAft>
                <a:spcPts val="0"/>
              </a:spcAft>
              <a:buClr>
                <a:schemeClr val="dk2"/>
              </a:buClr>
              <a:buSzPts val="1600"/>
              <a:buNone/>
              <a:defRPr>
                <a:solidFill>
                  <a:schemeClr val="dk2"/>
                </a:solidFill>
              </a:defRPr>
            </a:lvl9pPr>
          </a:lstStyle>
          <a:p/>
        </p:txBody>
      </p:sp>
      <p:grpSp>
        <p:nvGrpSpPr>
          <p:cNvPr id="133" name="Google Shape;133;p8"/>
          <p:cNvGrpSpPr/>
          <p:nvPr/>
        </p:nvGrpSpPr>
        <p:grpSpPr>
          <a:xfrm flipH="1">
            <a:off x="8023045" y="179158"/>
            <a:ext cx="1123153" cy="1079084"/>
            <a:chOff x="8124549" y="177128"/>
            <a:chExt cx="716754" cy="688630"/>
          </a:xfrm>
        </p:grpSpPr>
        <p:grpSp>
          <p:nvGrpSpPr>
            <p:cNvPr id="134" name="Google Shape;134;p8"/>
            <p:cNvGrpSpPr/>
            <p:nvPr/>
          </p:nvGrpSpPr>
          <p:grpSpPr>
            <a:xfrm rot="10800000">
              <a:off x="8430011" y="327205"/>
              <a:ext cx="411292" cy="538553"/>
              <a:chOff x="1920201" y="869774"/>
              <a:chExt cx="2965338" cy="3882865"/>
            </a:xfrm>
          </p:grpSpPr>
          <p:sp>
            <p:nvSpPr>
              <p:cNvPr id="135" name="Google Shape;135;p8"/>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8"/>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 name="Google Shape;137;p8"/>
            <p:cNvGrpSpPr/>
            <p:nvPr/>
          </p:nvGrpSpPr>
          <p:grpSpPr>
            <a:xfrm rot="10800000">
              <a:off x="8124549" y="177128"/>
              <a:ext cx="259467" cy="339751"/>
              <a:chOff x="1920201" y="869774"/>
              <a:chExt cx="2965338" cy="3882865"/>
            </a:xfrm>
          </p:grpSpPr>
          <p:sp>
            <p:nvSpPr>
              <p:cNvPr id="138" name="Google Shape;138;p8"/>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8"/>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0" name="Google Shape;140;p8"/>
          <p:cNvSpPr/>
          <p:nvPr/>
        </p:nvSpPr>
        <p:spPr>
          <a:xfrm flipH="1">
            <a:off x="6646025" y="-298225"/>
            <a:ext cx="1210800" cy="1210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1" name="Google Shape;141;p8"/>
          <p:cNvGrpSpPr/>
          <p:nvPr/>
        </p:nvGrpSpPr>
        <p:grpSpPr>
          <a:xfrm flipH="1">
            <a:off x="1029191" y="3587994"/>
            <a:ext cx="1123153" cy="1079084"/>
            <a:chOff x="6096424" y="4379903"/>
            <a:chExt cx="716754" cy="688630"/>
          </a:xfrm>
        </p:grpSpPr>
        <p:grpSp>
          <p:nvGrpSpPr>
            <p:cNvPr id="142" name="Google Shape;142;p8"/>
            <p:cNvGrpSpPr/>
            <p:nvPr/>
          </p:nvGrpSpPr>
          <p:grpSpPr>
            <a:xfrm>
              <a:off x="6096424" y="4379903"/>
              <a:ext cx="411292" cy="538553"/>
              <a:chOff x="1920201" y="869774"/>
              <a:chExt cx="2965338" cy="3882865"/>
            </a:xfrm>
          </p:grpSpPr>
          <p:sp>
            <p:nvSpPr>
              <p:cNvPr id="143" name="Google Shape;143;p8"/>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 name="Google Shape;145;p8"/>
            <p:cNvGrpSpPr/>
            <p:nvPr/>
          </p:nvGrpSpPr>
          <p:grpSpPr>
            <a:xfrm>
              <a:off x="6553711" y="4728783"/>
              <a:ext cx="259467" cy="339751"/>
              <a:chOff x="1920201" y="869774"/>
              <a:chExt cx="2965338" cy="3882865"/>
            </a:xfrm>
          </p:grpSpPr>
          <p:sp>
            <p:nvSpPr>
              <p:cNvPr id="146" name="Google Shape;146;p8"/>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8"/>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8" name="Google Shape;148;p8"/>
          <p:cNvSpPr/>
          <p:nvPr/>
        </p:nvSpPr>
        <p:spPr>
          <a:xfrm flipH="1">
            <a:off x="2089250" y="4258050"/>
            <a:ext cx="691800" cy="691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
          <p:cNvSpPr/>
          <p:nvPr/>
        </p:nvSpPr>
        <p:spPr>
          <a:xfrm flipH="1">
            <a:off x="8430738" y="3588011"/>
            <a:ext cx="1079100" cy="1079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8"/>
          <p:cNvSpPr/>
          <p:nvPr/>
        </p:nvSpPr>
        <p:spPr>
          <a:xfrm flipH="1">
            <a:off x="368038" y="411736"/>
            <a:ext cx="1079100" cy="1079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lt2"/>
        </a:solidFill>
      </p:bgPr>
    </p:bg>
    <p:spTree>
      <p:nvGrpSpPr>
        <p:cNvPr id="151" name="Shape 151"/>
        <p:cNvGrpSpPr/>
        <p:nvPr/>
      </p:nvGrpSpPr>
      <p:grpSpPr>
        <a:xfrm>
          <a:off x="0" y="0"/>
          <a:ext cx="0" cy="0"/>
          <a:chOff x="0" y="0"/>
          <a:chExt cx="0" cy="0"/>
        </a:xfrm>
      </p:grpSpPr>
      <p:sp>
        <p:nvSpPr>
          <p:cNvPr id="152" name="Google Shape;152;p9"/>
          <p:cNvSpPr txBox="1"/>
          <p:nvPr>
            <p:ph type="title"/>
          </p:nvPr>
        </p:nvSpPr>
        <p:spPr>
          <a:xfrm>
            <a:off x="713320" y="2657102"/>
            <a:ext cx="5370600" cy="7641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3" name="Google Shape;153;p9"/>
          <p:cNvSpPr txBox="1"/>
          <p:nvPr>
            <p:ph hasCustomPrompt="1" idx="2" type="title"/>
          </p:nvPr>
        </p:nvSpPr>
        <p:spPr>
          <a:xfrm>
            <a:off x="713250" y="1423701"/>
            <a:ext cx="2346600" cy="1391700"/>
          </a:xfrm>
          <a:prstGeom prst="rect">
            <a:avLst/>
          </a:prstGeom>
        </p:spPr>
        <p:txBody>
          <a:bodyPr anchorCtr="0" anchor="ctr" bIns="91425" lIns="91425" spcFirstLastPara="1" rIns="91425" wrap="square" tIns="91425">
            <a:noAutofit/>
          </a:bodyPr>
          <a:lstStyle>
            <a:lvl1pPr lvl="0" rtl="0">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54" name="Google Shape;154;p9"/>
          <p:cNvSpPr txBox="1"/>
          <p:nvPr>
            <p:ph idx="1" type="subTitle"/>
          </p:nvPr>
        </p:nvSpPr>
        <p:spPr>
          <a:xfrm>
            <a:off x="713251" y="3276205"/>
            <a:ext cx="5370600" cy="3789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grpSp>
        <p:nvGrpSpPr>
          <p:cNvPr id="155" name="Google Shape;155;p9"/>
          <p:cNvGrpSpPr/>
          <p:nvPr/>
        </p:nvGrpSpPr>
        <p:grpSpPr>
          <a:xfrm>
            <a:off x="4276897" y="539508"/>
            <a:ext cx="753375" cy="662275"/>
            <a:chOff x="7814372" y="-58967"/>
            <a:chExt cx="753375" cy="662275"/>
          </a:xfrm>
        </p:grpSpPr>
        <p:grpSp>
          <p:nvGrpSpPr>
            <p:cNvPr id="156" name="Google Shape;156;p9"/>
            <p:cNvGrpSpPr/>
            <p:nvPr/>
          </p:nvGrpSpPr>
          <p:grpSpPr>
            <a:xfrm>
              <a:off x="7814372" y="82616"/>
              <a:ext cx="397652" cy="520692"/>
              <a:chOff x="1920201" y="869774"/>
              <a:chExt cx="2965338" cy="3882865"/>
            </a:xfrm>
          </p:grpSpPr>
          <p:sp>
            <p:nvSpPr>
              <p:cNvPr id="157" name="Google Shape;157;p9"/>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9"/>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9"/>
            <p:cNvGrpSpPr/>
            <p:nvPr/>
          </p:nvGrpSpPr>
          <p:grpSpPr>
            <a:xfrm>
              <a:off x="8293749" y="-58967"/>
              <a:ext cx="273997" cy="358777"/>
              <a:chOff x="1920201" y="869774"/>
              <a:chExt cx="2965338" cy="3882865"/>
            </a:xfrm>
          </p:grpSpPr>
          <p:sp>
            <p:nvSpPr>
              <p:cNvPr id="160" name="Google Shape;160;p9"/>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9"/>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62" name="Google Shape;162;p9"/>
          <p:cNvGrpSpPr/>
          <p:nvPr/>
        </p:nvGrpSpPr>
        <p:grpSpPr>
          <a:xfrm rot="10800000">
            <a:off x="3129472" y="4128358"/>
            <a:ext cx="753375" cy="662275"/>
            <a:chOff x="7814372" y="-58967"/>
            <a:chExt cx="753375" cy="662275"/>
          </a:xfrm>
        </p:grpSpPr>
        <p:grpSp>
          <p:nvGrpSpPr>
            <p:cNvPr id="163" name="Google Shape;163;p9"/>
            <p:cNvGrpSpPr/>
            <p:nvPr/>
          </p:nvGrpSpPr>
          <p:grpSpPr>
            <a:xfrm>
              <a:off x="7814372" y="82616"/>
              <a:ext cx="397652" cy="520692"/>
              <a:chOff x="1920201" y="869774"/>
              <a:chExt cx="2965338" cy="3882865"/>
            </a:xfrm>
          </p:grpSpPr>
          <p:sp>
            <p:nvSpPr>
              <p:cNvPr id="164" name="Google Shape;164;p9"/>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9"/>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 name="Google Shape;166;p9"/>
            <p:cNvGrpSpPr/>
            <p:nvPr/>
          </p:nvGrpSpPr>
          <p:grpSpPr>
            <a:xfrm>
              <a:off x="8293749" y="-58967"/>
              <a:ext cx="273997" cy="358777"/>
              <a:chOff x="1920201" y="869774"/>
              <a:chExt cx="2965338" cy="3882865"/>
            </a:xfrm>
          </p:grpSpPr>
          <p:sp>
            <p:nvSpPr>
              <p:cNvPr id="167" name="Google Shape;167;p9"/>
              <p:cNvSpPr/>
              <p:nvPr/>
            </p:nvSpPr>
            <p:spPr>
              <a:xfrm>
                <a:off x="1920201" y="869774"/>
                <a:ext cx="1597805" cy="3827050"/>
              </a:xfrm>
              <a:custGeom>
                <a:rect b="b" l="l" r="r" t="t"/>
                <a:pathLst>
                  <a:path extrusionOk="0" h="202892" w="84708">
                    <a:moveTo>
                      <a:pt x="78604" y="0"/>
                    </a:moveTo>
                    <a:cubicBezTo>
                      <a:pt x="35141" y="0"/>
                      <a:pt x="0" y="46053"/>
                      <a:pt x="0" y="102833"/>
                    </a:cubicBezTo>
                    <a:cubicBezTo>
                      <a:pt x="0" y="151290"/>
                      <a:pt x="25708" y="191980"/>
                      <a:pt x="60109" y="202892"/>
                    </a:cubicBezTo>
                    <a:cubicBezTo>
                      <a:pt x="65842" y="190315"/>
                      <a:pt x="72316" y="162942"/>
                      <a:pt x="72316" y="102833"/>
                    </a:cubicBezTo>
                    <a:cubicBezTo>
                      <a:pt x="72316" y="53636"/>
                      <a:pt x="76385" y="19790"/>
                      <a:pt x="84707" y="370"/>
                    </a:cubicBezTo>
                    <a:cubicBezTo>
                      <a:pt x="82673" y="185"/>
                      <a:pt x="80638" y="0"/>
                      <a:pt x="78604"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9"/>
              <p:cNvSpPr/>
              <p:nvPr/>
            </p:nvSpPr>
            <p:spPr>
              <a:xfrm>
                <a:off x="3273777" y="918610"/>
                <a:ext cx="1611763" cy="3834029"/>
              </a:xfrm>
              <a:custGeom>
                <a:rect b="b" l="l" r="r" t="t"/>
                <a:pathLst>
                  <a:path extrusionOk="0" h="203262" w="85448">
                    <a:moveTo>
                      <a:pt x="24599" y="0"/>
                    </a:moveTo>
                    <a:cubicBezTo>
                      <a:pt x="18496" y="12577"/>
                      <a:pt x="12023" y="39950"/>
                      <a:pt x="12023" y="100244"/>
                    </a:cubicBezTo>
                    <a:cubicBezTo>
                      <a:pt x="12023" y="149441"/>
                      <a:pt x="8139" y="183287"/>
                      <a:pt x="1" y="202707"/>
                    </a:cubicBezTo>
                    <a:cubicBezTo>
                      <a:pt x="2220" y="203077"/>
                      <a:pt x="4440" y="203077"/>
                      <a:pt x="6844" y="203262"/>
                    </a:cubicBezTo>
                    <a:cubicBezTo>
                      <a:pt x="50307" y="203262"/>
                      <a:pt x="85448" y="157209"/>
                      <a:pt x="85448" y="100244"/>
                    </a:cubicBezTo>
                    <a:cubicBezTo>
                      <a:pt x="85448" y="51417"/>
                      <a:pt x="59370" y="10543"/>
                      <a:pt x="24599"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9" name="Google Shape;169;p9"/>
          <p:cNvSpPr/>
          <p:nvPr/>
        </p:nvSpPr>
        <p:spPr>
          <a:xfrm>
            <a:off x="3332450" y="52925"/>
            <a:ext cx="906300" cy="906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9"/>
          <p:cNvSpPr/>
          <p:nvPr/>
        </p:nvSpPr>
        <p:spPr>
          <a:xfrm>
            <a:off x="2995663" y="4012800"/>
            <a:ext cx="294300" cy="294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9"/>
          <p:cNvSpPr/>
          <p:nvPr/>
        </p:nvSpPr>
        <p:spPr>
          <a:xfrm>
            <a:off x="459025" y="4307097"/>
            <a:ext cx="214200" cy="214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9"/>
          <p:cNvSpPr/>
          <p:nvPr/>
        </p:nvSpPr>
        <p:spPr>
          <a:xfrm>
            <a:off x="8613188" y="959225"/>
            <a:ext cx="294300" cy="294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lt2"/>
        </a:solidFill>
      </p:bgPr>
    </p:bg>
    <p:spTree>
      <p:nvGrpSpPr>
        <p:cNvPr id="173" name="Shape 173"/>
        <p:cNvGrpSpPr/>
        <p:nvPr/>
      </p:nvGrpSpPr>
      <p:grpSpPr>
        <a:xfrm>
          <a:off x="0" y="0"/>
          <a:ext cx="0" cy="0"/>
          <a:chOff x="0" y="0"/>
          <a:chExt cx="0" cy="0"/>
        </a:xfrm>
      </p:grpSpPr>
      <p:sp>
        <p:nvSpPr>
          <p:cNvPr id="174" name="Google Shape;174;p10"/>
          <p:cNvSpPr txBox="1"/>
          <p:nvPr>
            <p:ph type="title"/>
          </p:nvPr>
        </p:nvSpPr>
        <p:spPr>
          <a:xfrm>
            <a:off x="714300" y="4031250"/>
            <a:ext cx="2592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34" Type="http://schemas.openxmlformats.org/officeDocument/2006/relationships/theme" Target="../theme/theme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50" y="539500"/>
            <a:ext cx="77175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Roboto Slab"/>
              <a:buNone/>
              <a:defRPr b="1" sz="2800">
                <a:solidFill>
                  <a:schemeClr val="dk1"/>
                </a:solidFill>
                <a:latin typeface="Roboto Slab"/>
                <a:ea typeface="Roboto Slab"/>
                <a:cs typeface="Roboto Slab"/>
                <a:sym typeface="Roboto Slab"/>
              </a:defRPr>
            </a:lvl1pPr>
            <a:lvl2pPr lvl="1">
              <a:spcBef>
                <a:spcPts val="0"/>
              </a:spcBef>
              <a:spcAft>
                <a:spcPts val="0"/>
              </a:spcAft>
              <a:buClr>
                <a:schemeClr val="dk1"/>
              </a:buClr>
              <a:buSzPts val="2800"/>
              <a:buFont typeface="Roboto Slab"/>
              <a:buNone/>
              <a:defRPr b="1" sz="2800">
                <a:solidFill>
                  <a:schemeClr val="dk1"/>
                </a:solidFill>
                <a:latin typeface="Roboto Slab"/>
                <a:ea typeface="Roboto Slab"/>
                <a:cs typeface="Roboto Slab"/>
                <a:sym typeface="Roboto Slab"/>
              </a:defRPr>
            </a:lvl2pPr>
            <a:lvl3pPr lvl="2">
              <a:spcBef>
                <a:spcPts val="0"/>
              </a:spcBef>
              <a:spcAft>
                <a:spcPts val="0"/>
              </a:spcAft>
              <a:buClr>
                <a:schemeClr val="dk1"/>
              </a:buClr>
              <a:buSzPts val="2800"/>
              <a:buFont typeface="Roboto Slab"/>
              <a:buNone/>
              <a:defRPr b="1" sz="2800">
                <a:solidFill>
                  <a:schemeClr val="dk1"/>
                </a:solidFill>
                <a:latin typeface="Roboto Slab"/>
                <a:ea typeface="Roboto Slab"/>
                <a:cs typeface="Roboto Slab"/>
                <a:sym typeface="Roboto Slab"/>
              </a:defRPr>
            </a:lvl3pPr>
            <a:lvl4pPr lvl="3">
              <a:spcBef>
                <a:spcPts val="0"/>
              </a:spcBef>
              <a:spcAft>
                <a:spcPts val="0"/>
              </a:spcAft>
              <a:buClr>
                <a:schemeClr val="dk1"/>
              </a:buClr>
              <a:buSzPts val="2800"/>
              <a:buFont typeface="Roboto Slab"/>
              <a:buNone/>
              <a:defRPr b="1" sz="2800">
                <a:solidFill>
                  <a:schemeClr val="dk1"/>
                </a:solidFill>
                <a:latin typeface="Roboto Slab"/>
                <a:ea typeface="Roboto Slab"/>
                <a:cs typeface="Roboto Slab"/>
                <a:sym typeface="Roboto Slab"/>
              </a:defRPr>
            </a:lvl4pPr>
            <a:lvl5pPr lvl="4">
              <a:spcBef>
                <a:spcPts val="0"/>
              </a:spcBef>
              <a:spcAft>
                <a:spcPts val="0"/>
              </a:spcAft>
              <a:buClr>
                <a:schemeClr val="dk1"/>
              </a:buClr>
              <a:buSzPts val="2800"/>
              <a:buFont typeface="Roboto Slab"/>
              <a:buNone/>
              <a:defRPr b="1" sz="2800">
                <a:solidFill>
                  <a:schemeClr val="dk1"/>
                </a:solidFill>
                <a:latin typeface="Roboto Slab"/>
                <a:ea typeface="Roboto Slab"/>
                <a:cs typeface="Roboto Slab"/>
                <a:sym typeface="Roboto Slab"/>
              </a:defRPr>
            </a:lvl5pPr>
            <a:lvl6pPr lvl="5">
              <a:spcBef>
                <a:spcPts val="0"/>
              </a:spcBef>
              <a:spcAft>
                <a:spcPts val="0"/>
              </a:spcAft>
              <a:buClr>
                <a:schemeClr val="dk1"/>
              </a:buClr>
              <a:buSzPts val="2800"/>
              <a:buFont typeface="Roboto Slab"/>
              <a:buNone/>
              <a:defRPr b="1" sz="2800">
                <a:solidFill>
                  <a:schemeClr val="dk1"/>
                </a:solidFill>
                <a:latin typeface="Roboto Slab"/>
                <a:ea typeface="Roboto Slab"/>
                <a:cs typeface="Roboto Slab"/>
                <a:sym typeface="Roboto Slab"/>
              </a:defRPr>
            </a:lvl6pPr>
            <a:lvl7pPr lvl="6">
              <a:spcBef>
                <a:spcPts val="0"/>
              </a:spcBef>
              <a:spcAft>
                <a:spcPts val="0"/>
              </a:spcAft>
              <a:buClr>
                <a:schemeClr val="dk1"/>
              </a:buClr>
              <a:buSzPts val="2800"/>
              <a:buFont typeface="Roboto Slab"/>
              <a:buNone/>
              <a:defRPr b="1" sz="2800">
                <a:solidFill>
                  <a:schemeClr val="dk1"/>
                </a:solidFill>
                <a:latin typeface="Roboto Slab"/>
                <a:ea typeface="Roboto Slab"/>
                <a:cs typeface="Roboto Slab"/>
                <a:sym typeface="Roboto Slab"/>
              </a:defRPr>
            </a:lvl7pPr>
            <a:lvl8pPr lvl="7">
              <a:spcBef>
                <a:spcPts val="0"/>
              </a:spcBef>
              <a:spcAft>
                <a:spcPts val="0"/>
              </a:spcAft>
              <a:buClr>
                <a:schemeClr val="dk1"/>
              </a:buClr>
              <a:buSzPts val="2800"/>
              <a:buFont typeface="Roboto Slab"/>
              <a:buNone/>
              <a:defRPr b="1" sz="2800">
                <a:solidFill>
                  <a:schemeClr val="dk1"/>
                </a:solidFill>
                <a:latin typeface="Roboto Slab"/>
                <a:ea typeface="Roboto Slab"/>
                <a:cs typeface="Roboto Slab"/>
                <a:sym typeface="Roboto Slab"/>
              </a:defRPr>
            </a:lvl8pPr>
            <a:lvl9pPr lvl="8">
              <a:spcBef>
                <a:spcPts val="0"/>
              </a:spcBef>
              <a:spcAft>
                <a:spcPts val="0"/>
              </a:spcAft>
              <a:buClr>
                <a:schemeClr val="dk1"/>
              </a:buClr>
              <a:buSzPts val="2800"/>
              <a:buFont typeface="Roboto Slab"/>
              <a:buNone/>
              <a:defRPr b="1" sz="28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713250" y="1246950"/>
            <a:ext cx="7717500" cy="3357000"/>
          </a:xfrm>
          <a:prstGeom prst="rect">
            <a:avLst/>
          </a:prstGeom>
          <a:noFill/>
          <a:ln>
            <a:noFill/>
          </a:ln>
        </p:spPr>
        <p:txBody>
          <a:bodyPr anchorCtr="0" anchor="t" bIns="91425" lIns="91425" spcFirstLastPara="1" rIns="91425" wrap="square" tIns="91425">
            <a:noAutofit/>
          </a:bodyPr>
          <a:lstStyle>
            <a:lvl1pPr indent="-330200" lvl="0" marL="457200">
              <a:lnSpc>
                <a:spcPct val="100000"/>
              </a:lnSpc>
              <a:spcBef>
                <a:spcPts val="0"/>
              </a:spcBef>
              <a:spcAft>
                <a:spcPts val="0"/>
              </a:spcAft>
              <a:buClr>
                <a:schemeClr val="dk1"/>
              </a:buClr>
              <a:buSzPts val="1600"/>
              <a:buFont typeface="Merriweather"/>
              <a:buChar char="●"/>
              <a:defRPr sz="1600">
                <a:solidFill>
                  <a:schemeClr val="dk1"/>
                </a:solidFill>
                <a:latin typeface="Merriweather"/>
                <a:ea typeface="Merriweather"/>
                <a:cs typeface="Merriweather"/>
                <a:sym typeface="Merriweather"/>
              </a:defRPr>
            </a:lvl1pPr>
            <a:lvl2pPr indent="-330200" lvl="1" marL="914400">
              <a:lnSpc>
                <a:spcPct val="100000"/>
              </a:lnSpc>
              <a:spcBef>
                <a:spcPts val="0"/>
              </a:spcBef>
              <a:spcAft>
                <a:spcPts val="0"/>
              </a:spcAft>
              <a:buClr>
                <a:schemeClr val="dk1"/>
              </a:buClr>
              <a:buSzPts val="1600"/>
              <a:buFont typeface="Merriweather"/>
              <a:buChar char="○"/>
              <a:defRPr sz="1600">
                <a:solidFill>
                  <a:schemeClr val="dk1"/>
                </a:solidFill>
                <a:latin typeface="Merriweather"/>
                <a:ea typeface="Merriweather"/>
                <a:cs typeface="Merriweather"/>
                <a:sym typeface="Merriweather"/>
              </a:defRPr>
            </a:lvl2pPr>
            <a:lvl3pPr indent="-330200" lvl="2" marL="1371600">
              <a:lnSpc>
                <a:spcPct val="100000"/>
              </a:lnSpc>
              <a:spcBef>
                <a:spcPts val="0"/>
              </a:spcBef>
              <a:spcAft>
                <a:spcPts val="0"/>
              </a:spcAft>
              <a:buClr>
                <a:schemeClr val="dk1"/>
              </a:buClr>
              <a:buSzPts val="1600"/>
              <a:buFont typeface="Merriweather"/>
              <a:buChar char="■"/>
              <a:defRPr sz="1600">
                <a:solidFill>
                  <a:schemeClr val="dk1"/>
                </a:solidFill>
                <a:latin typeface="Merriweather"/>
                <a:ea typeface="Merriweather"/>
                <a:cs typeface="Merriweather"/>
                <a:sym typeface="Merriweather"/>
              </a:defRPr>
            </a:lvl3pPr>
            <a:lvl4pPr indent="-330200" lvl="3" marL="1828800">
              <a:lnSpc>
                <a:spcPct val="100000"/>
              </a:lnSpc>
              <a:spcBef>
                <a:spcPts val="0"/>
              </a:spcBef>
              <a:spcAft>
                <a:spcPts val="0"/>
              </a:spcAft>
              <a:buClr>
                <a:schemeClr val="dk1"/>
              </a:buClr>
              <a:buSzPts val="1600"/>
              <a:buFont typeface="Merriweather"/>
              <a:buChar char="●"/>
              <a:defRPr sz="1600">
                <a:solidFill>
                  <a:schemeClr val="dk1"/>
                </a:solidFill>
                <a:latin typeface="Merriweather"/>
                <a:ea typeface="Merriweather"/>
                <a:cs typeface="Merriweather"/>
                <a:sym typeface="Merriweather"/>
              </a:defRPr>
            </a:lvl4pPr>
            <a:lvl5pPr indent="-330200" lvl="4" marL="2286000">
              <a:lnSpc>
                <a:spcPct val="100000"/>
              </a:lnSpc>
              <a:spcBef>
                <a:spcPts val="0"/>
              </a:spcBef>
              <a:spcAft>
                <a:spcPts val="0"/>
              </a:spcAft>
              <a:buClr>
                <a:schemeClr val="dk1"/>
              </a:buClr>
              <a:buSzPts val="1600"/>
              <a:buFont typeface="Merriweather"/>
              <a:buChar char="○"/>
              <a:defRPr sz="1600">
                <a:solidFill>
                  <a:schemeClr val="dk1"/>
                </a:solidFill>
                <a:latin typeface="Merriweather"/>
                <a:ea typeface="Merriweather"/>
                <a:cs typeface="Merriweather"/>
                <a:sym typeface="Merriweather"/>
              </a:defRPr>
            </a:lvl5pPr>
            <a:lvl6pPr indent="-330200" lvl="5" marL="2743200">
              <a:lnSpc>
                <a:spcPct val="100000"/>
              </a:lnSpc>
              <a:spcBef>
                <a:spcPts val="0"/>
              </a:spcBef>
              <a:spcAft>
                <a:spcPts val="0"/>
              </a:spcAft>
              <a:buClr>
                <a:schemeClr val="dk1"/>
              </a:buClr>
              <a:buSzPts val="1600"/>
              <a:buFont typeface="Merriweather"/>
              <a:buChar char="■"/>
              <a:defRPr sz="1600">
                <a:solidFill>
                  <a:schemeClr val="dk1"/>
                </a:solidFill>
                <a:latin typeface="Merriweather"/>
                <a:ea typeface="Merriweather"/>
                <a:cs typeface="Merriweather"/>
                <a:sym typeface="Merriweather"/>
              </a:defRPr>
            </a:lvl6pPr>
            <a:lvl7pPr indent="-330200" lvl="6" marL="3200400">
              <a:lnSpc>
                <a:spcPct val="100000"/>
              </a:lnSpc>
              <a:spcBef>
                <a:spcPts val="0"/>
              </a:spcBef>
              <a:spcAft>
                <a:spcPts val="0"/>
              </a:spcAft>
              <a:buClr>
                <a:schemeClr val="dk1"/>
              </a:buClr>
              <a:buSzPts val="1600"/>
              <a:buFont typeface="Merriweather"/>
              <a:buChar char="●"/>
              <a:defRPr sz="1600">
                <a:solidFill>
                  <a:schemeClr val="dk1"/>
                </a:solidFill>
                <a:latin typeface="Merriweather"/>
                <a:ea typeface="Merriweather"/>
                <a:cs typeface="Merriweather"/>
                <a:sym typeface="Merriweather"/>
              </a:defRPr>
            </a:lvl7pPr>
            <a:lvl8pPr indent="-330200" lvl="7" marL="3657600">
              <a:lnSpc>
                <a:spcPct val="100000"/>
              </a:lnSpc>
              <a:spcBef>
                <a:spcPts val="0"/>
              </a:spcBef>
              <a:spcAft>
                <a:spcPts val="0"/>
              </a:spcAft>
              <a:buClr>
                <a:schemeClr val="dk1"/>
              </a:buClr>
              <a:buSzPts val="1600"/>
              <a:buFont typeface="Merriweather"/>
              <a:buChar char="○"/>
              <a:defRPr sz="1600">
                <a:solidFill>
                  <a:schemeClr val="dk1"/>
                </a:solidFill>
                <a:latin typeface="Merriweather"/>
                <a:ea typeface="Merriweather"/>
                <a:cs typeface="Merriweather"/>
                <a:sym typeface="Merriweather"/>
              </a:defRPr>
            </a:lvl8pPr>
            <a:lvl9pPr indent="-330200" lvl="8" marL="4114800">
              <a:lnSpc>
                <a:spcPct val="100000"/>
              </a:lnSpc>
              <a:spcBef>
                <a:spcPts val="0"/>
              </a:spcBef>
              <a:spcAft>
                <a:spcPts val="0"/>
              </a:spcAft>
              <a:buClr>
                <a:schemeClr val="dk1"/>
              </a:buClr>
              <a:buSzPts val="1600"/>
              <a:buFont typeface="Merriweather"/>
              <a:buChar char="■"/>
              <a:defRPr sz="1600">
                <a:solidFill>
                  <a:schemeClr val="dk1"/>
                </a:solidFill>
                <a:latin typeface="Merriweather"/>
                <a:ea typeface="Merriweather"/>
                <a:cs typeface="Merriweather"/>
                <a:sym typeface="Merriweather"/>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35"/>
          <p:cNvSpPr/>
          <p:nvPr/>
        </p:nvSpPr>
        <p:spPr>
          <a:xfrm>
            <a:off x="7668800" y="2989325"/>
            <a:ext cx="1752000" cy="1752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5"/>
          <p:cNvSpPr/>
          <p:nvPr/>
        </p:nvSpPr>
        <p:spPr>
          <a:xfrm>
            <a:off x="-823825" y="-581525"/>
            <a:ext cx="2695200" cy="2695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5"/>
          <p:cNvSpPr txBox="1"/>
          <p:nvPr>
            <p:ph type="ctrTitle"/>
          </p:nvPr>
        </p:nvSpPr>
        <p:spPr>
          <a:xfrm>
            <a:off x="1752950" y="1169900"/>
            <a:ext cx="62010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Merriweather"/>
                <a:ea typeface="Merriweather"/>
                <a:cs typeface="Merriweather"/>
                <a:sym typeface="Merriweather"/>
              </a:rPr>
              <a:t>Thom Bargen Coffee Roasters</a:t>
            </a:r>
            <a:endParaRPr>
              <a:latin typeface="Merriweather"/>
              <a:ea typeface="Merriweather"/>
              <a:cs typeface="Merriweather"/>
              <a:sym typeface="Merriweather"/>
            </a:endParaRPr>
          </a:p>
        </p:txBody>
      </p:sp>
      <p:sp>
        <p:nvSpPr>
          <p:cNvPr id="672" name="Google Shape;672;p35"/>
          <p:cNvSpPr txBox="1"/>
          <p:nvPr>
            <p:ph idx="1" type="subTitle"/>
          </p:nvPr>
        </p:nvSpPr>
        <p:spPr>
          <a:xfrm>
            <a:off x="1953175" y="3135350"/>
            <a:ext cx="5237700" cy="133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500">
                <a:latin typeface="Arial"/>
                <a:ea typeface="Arial"/>
                <a:cs typeface="Arial"/>
                <a:sym typeface="Arial"/>
              </a:rPr>
              <a:t>Social Media Analysis</a:t>
            </a:r>
            <a:r>
              <a:rPr lang="en" sz="1500">
                <a:latin typeface="Arial"/>
                <a:ea typeface="Arial"/>
                <a:cs typeface="Arial"/>
                <a:sym typeface="Arial"/>
              </a:rPr>
              <a:t> </a:t>
            </a:r>
            <a:br>
              <a:rPr lang="en" sz="1500">
                <a:latin typeface="Arial"/>
                <a:ea typeface="Arial"/>
                <a:cs typeface="Arial"/>
                <a:sym typeface="Arial"/>
              </a:rPr>
            </a:br>
            <a:r>
              <a:rPr lang="en" sz="1200">
                <a:latin typeface="Arial"/>
                <a:ea typeface="Arial"/>
                <a:cs typeface="Arial"/>
                <a:sym typeface="Arial"/>
              </a:rPr>
              <a:t>Rezone Abir</a:t>
            </a:r>
            <a:endParaRPr sz="1200">
              <a:latin typeface="Arial"/>
              <a:ea typeface="Arial"/>
              <a:cs typeface="Arial"/>
              <a:sym typeface="Arial"/>
            </a:endParaRPr>
          </a:p>
        </p:txBody>
      </p:sp>
      <p:grpSp>
        <p:nvGrpSpPr>
          <p:cNvPr id="673" name="Google Shape;673;p35"/>
          <p:cNvGrpSpPr/>
          <p:nvPr/>
        </p:nvGrpSpPr>
        <p:grpSpPr>
          <a:xfrm>
            <a:off x="-277554" y="78715"/>
            <a:ext cx="2106707" cy="2453524"/>
            <a:chOff x="-74523" y="421741"/>
            <a:chExt cx="2302664" cy="2681740"/>
          </a:xfrm>
        </p:grpSpPr>
        <p:sp>
          <p:nvSpPr>
            <p:cNvPr id="674" name="Google Shape;674;p35"/>
            <p:cNvSpPr/>
            <p:nvPr/>
          </p:nvSpPr>
          <p:spPr>
            <a:xfrm flipH="1">
              <a:off x="682398" y="596425"/>
              <a:ext cx="1545743" cy="760100"/>
            </a:xfrm>
            <a:custGeom>
              <a:rect b="b" l="l" r="r" t="t"/>
              <a:pathLst>
                <a:path extrusionOk="0" h="59604" w="121211">
                  <a:moveTo>
                    <a:pt x="82436" y="3593"/>
                  </a:moveTo>
                  <a:cubicBezTo>
                    <a:pt x="94084" y="3593"/>
                    <a:pt x="105613" y="5816"/>
                    <a:pt x="116444" y="10133"/>
                  </a:cubicBezTo>
                  <a:cubicBezTo>
                    <a:pt x="96722" y="39963"/>
                    <a:pt x="71905" y="55412"/>
                    <a:pt x="42486" y="55988"/>
                  </a:cubicBezTo>
                  <a:cubicBezTo>
                    <a:pt x="42094" y="55993"/>
                    <a:pt x="41703" y="55995"/>
                    <a:pt x="41312" y="55995"/>
                  </a:cubicBezTo>
                  <a:cubicBezTo>
                    <a:pt x="28808" y="55995"/>
                    <a:pt x="16406" y="53448"/>
                    <a:pt x="4931" y="48427"/>
                  </a:cubicBezTo>
                  <a:cubicBezTo>
                    <a:pt x="25146" y="19830"/>
                    <a:pt x="50210" y="4792"/>
                    <a:pt x="79465" y="3641"/>
                  </a:cubicBezTo>
                  <a:cubicBezTo>
                    <a:pt x="80456" y="3609"/>
                    <a:pt x="81447" y="3593"/>
                    <a:pt x="82436" y="3593"/>
                  </a:cubicBezTo>
                  <a:close/>
                  <a:moveTo>
                    <a:pt x="82796" y="0"/>
                  </a:moveTo>
                  <a:cubicBezTo>
                    <a:pt x="58796" y="0"/>
                    <a:pt x="27219" y="9238"/>
                    <a:pt x="576" y="48099"/>
                  </a:cubicBezTo>
                  <a:cubicBezTo>
                    <a:pt x="0" y="49085"/>
                    <a:pt x="247" y="50317"/>
                    <a:pt x="1315" y="50893"/>
                  </a:cubicBezTo>
                  <a:cubicBezTo>
                    <a:pt x="13642" y="56645"/>
                    <a:pt x="27119" y="59603"/>
                    <a:pt x="40760" y="59603"/>
                  </a:cubicBezTo>
                  <a:cubicBezTo>
                    <a:pt x="64755" y="59603"/>
                    <a:pt x="95489" y="49989"/>
                    <a:pt x="120800" y="10298"/>
                  </a:cubicBezTo>
                  <a:cubicBezTo>
                    <a:pt x="121128" y="9887"/>
                    <a:pt x="121210" y="9311"/>
                    <a:pt x="121046" y="8818"/>
                  </a:cubicBezTo>
                  <a:cubicBezTo>
                    <a:pt x="120882" y="8243"/>
                    <a:pt x="120553" y="7832"/>
                    <a:pt x="120060" y="7586"/>
                  </a:cubicBezTo>
                  <a:cubicBezTo>
                    <a:pt x="119749" y="7430"/>
                    <a:pt x="104320" y="0"/>
                    <a:pt x="827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5"/>
            <p:cNvSpPr/>
            <p:nvPr/>
          </p:nvSpPr>
          <p:spPr>
            <a:xfrm flipH="1">
              <a:off x="708592" y="620846"/>
              <a:ext cx="1492298" cy="712622"/>
            </a:xfrm>
            <a:custGeom>
              <a:rect b="b" l="l" r="r" t="t"/>
              <a:pathLst>
                <a:path extrusionOk="0" h="55881" w="117020">
                  <a:moveTo>
                    <a:pt x="85546" y="1"/>
                  </a:moveTo>
                  <a:lnTo>
                    <a:pt x="104775" y="10519"/>
                  </a:lnTo>
                  <a:lnTo>
                    <a:pt x="85710" y="17011"/>
                  </a:lnTo>
                  <a:lnTo>
                    <a:pt x="85628" y="17011"/>
                  </a:lnTo>
                  <a:lnTo>
                    <a:pt x="59167" y="2466"/>
                  </a:lnTo>
                  <a:cubicBezTo>
                    <a:pt x="58263" y="2712"/>
                    <a:pt x="57441" y="2959"/>
                    <a:pt x="56537" y="3205"/>
                  </a:cubicBezTo>
                  <a:lnTo>
                    <a:pt x="83409" y="17833"/>
                  </a:lnTo>
                  <a:lnTo>
                    <a:pt x="72726" y="21449"/>
                  </a:lnTo>
                  <a:cubicBezTo>
                    <a:pt x="72620" y="21406"/>
                    <a:pt x="72508" y="21386"/>
                    <a:pt x="72397" y="21386"/>
                  </a:cubicBezTo>
                  <a:cubicBezTo>
                    <a:pt x="72077" y="21386"/>
                    <a:pt x="71758" y="21555"/>
                    <a:pt x="71576" y="21859"/>
                  </a:cubicBezTo>
                  <a:lnTo>
                    <a:pt x="65166" y="24078"/>
                  </a:lnTo>
                  <a:lnTo>
                    <a:pt x="39609" y="10108"/>
                  </a:lnTo>
                  <a:lnTo>
                    <a:pt x="37719" y="11094"/>
                  </a:lnTo>
                  <a:lnTo>
                    <a:pt x="62865" y="24900"/>
                  </a:lnTo>
                  <a:lnTo>
                    <a:pt x="45772" y="30735"/>
                  </a:lnTo>
                  <a:cubicBezTo>
                    <a:pt x="45690" y="30570"/>
                    <a:pt x="45608" y="30488"/>
                    <a:pt x="45526" y="30406"/>
                  </a:cubicBezTo>
                  <a:lnTo>
                    <a:pt x="25475" y="19394"/>
                  </a:lnTo>
                  <a:lnTo>
                    <a:pt x="23913" y="20709"/>
                  </a:lnTo>
                  <a:lnTo>
                    <a:pt x="43553" y="31474"/>
                  </a:lnTo>
                  <a:lnTo>
                    <a:pt x="24489" y="37966"/>
                  </a:lnTo>
                  <a:lnTo>
                    <a:pt x="24406" y="37884"/>
                  </a:lnTo>
                  <a:lnTo>
                    <a:pt x="12573" y="31474"/>
                  </a:lnTo>
                  <a:lnTo>
                    <a:pt x="11340" y="32871"/>
                  </a:lnTo>
                  <a:lnTo>
                    <a:pt x="22188" y="38870"/>
                  </a:lnTo>
                  <a:lnTo>
                    <a:pt x="822" y="46102"/>
                  </a:lnTo>
                  <a:cubicBezTo>
                    <a:pt x="575" y="46512"/>
                    <a:pt x="247" y="46841"/>
                    <a:pt x="0" y="47252"/>
                  </a:cubicBezTo>
                  <a:cubicBezTo>
                    <a:pt x="0" y="47252"/>
                    <a:pt x="411" y="47499"/>
                    <a:pt x="1233" y="47909"/>
                  </a:cubicBezTo>
                  <a:lnTo>
                    <a:pt x="31884" y="37391"/>
                  </a:lnTo>
                  <a:lnTo>
                    <a:pt x="24817" y="54894"/>
                  </a:lnTo>
                  <a:cubicBezTo>
                    <a:pt x="25475" y="54977"/>
                    <a:pt x="26050" y="55059"/>
                    <a:pt x="26707" y="55141"/>
                  </a:cubicBezTo>
                  <a:lnTo>
                    <a:pt x="34185" y="36651"/>
                  </a:lnTo>
                  <a:lnTo>
                    <a:pt x="52839" y="30241"/>
                  </a:lnTo>
                  <a:lnTo>
                    <a:pt x="52839" y="30241"/>
                  </a:lnTo>
                  <a:lnTo>
                    <a:pt x="42485" y="55881"/>
                  </a:lnTo>
                  <a:lnTo>
                    <a:pt x="44540" y="55798"/>
                  </a:lnTo>
                  <a:lnTo>
                    <a:pt x="55058" y="29420"/>
                  </a:lnTo>
                  <a:lnTo>
                    <a:pt x="70672" y="24160"/>
                  </a:lnTo>
                  <a:lnTo>
                    <a:pt x="58920" y="53251"/>
                  </a:lnTo>
                  <a:cubicBezTo>
                    <a:pt x="58838" y="53333"/>
                    <a:pt x="58838" y="53415"/>
                    <a:pt x="58838" y="53497"/>
                  </a:cubicBezTo>
                  <a:cubicBezTo>
                    <a:pt x="59578" y="53333"/>
                    <a:pt x="60235" y="53087"/>
                    <a:pt x="60975" y="52922"/>
                  </a:cubicBezTo>
                  <a:lnTo>
                    <a:pt x="72973" y="23339"/>
                  </a:lnTo>
                  <a:lnTo>
                    <a:pt x="92284" y="16682"/>
                  </a:lnTo>
                  <a:lnTo>
                    <a:pt x="92284" y="16682"/>
                  </a:lnTo>
                  <a:lnTo>
                    <a:pt x="81272" y="44047"/>
                  </a:lnTo>
                  <a:cubicBezTo>
                    <a:pt x="82094" y="43554"/>
                    <a:pt x="82998" y="42979"/>
                    <a:pt x="83902" y="42404"/>
                  </a:cubicBezTo>
                  <a:lnTo>
                    <a:pt x="94585" y="15943"/>
                  </a:lnTo>
                  <a:lnTo>
                    <a:pt x="116362" y="8465"/>
                  </a:lnTo>
                  <a:cubicBezTo>
                    <a:pt x="116608" y="8136"/>
                    <a:pt x="116855" y="7807"/>
                    <a:pt x="117019" y="7396"/>
                  </a:cubicBezTo>
                  <a:cubicBezTo>
                    <a:pt x="117019" y="7396"/>
                    <a:pt x="116608" y="7150"/>
                    <a:pt x="115704" y="6739"/>
                  </a:cubicBezTo>
                  <a:lnTo>
                    <a:pt x="106994" y="9780"/>
                  </a:lnTo>
                  <a:cubicBezTo>
                    <a:pt x="106911" y="9615"/>
                    <a:pt x="106829" y="9533"/>
                    <a:pt x="106665" y="9451"/>
                  </a:cubicBezTo>
                  <a:lnTo>
                    <a:pt x="89983" y="329"/>
                  </a:lnTo>
                  <a:cubicBezTo>
                    <a:pt x="88586" y="165"/>
                    <a:pt x="87025" y="83"/>
                    <a:pt x="855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5"/>
            <p:cNvSpPr/>
            <p:nvPr/>
          </p:nvSpPr>
          <p:spPr>
            <a:xfrm flipH="1">
              <a:off x="-74523" y="901944"/>
              <a:ext cx="1037480" cy="1151921"/>
            </a:xfrm>
            <a:custGeom>
              <a:rect b="b" l="l" r="r" t="t"/>
              <a:pathLst>
                <a:path extrusionOk="0" h="90329" w="81355">
                  <a:moveTo>
                    <a:pt x="37883" y="4782"/>
                  </a:moveTo>
                  <a:lnTo>
                    <a:pt x="37883" y="4782"/>
                  </a:lnTo>
                  <a:cubicBezTo>
                    <a:pt x="71411" y="45378"/>
                    <a:pt x="47580" y="78084"/>
                    <a:pt x="41170" y="85480"/>
                  </a:cubicBezTo>
                  <a:cubicBezTo>
                    <a:pt x="9697" y="44720"/>
                    <a:pt x="31720" y="12343"/>
                    <a:pt x="37883" y="4782"/>
                  </a:cubicBezTo>
                  <a:close/>
                  <a:moveTo>
                    <a:pt x="37747" y="0"/>
                  </a:moveTo>
                  <a:cubicBezTo>
                    <a:pt x="37264" y="0"/>
                    <a:pt x="36844" y="234"/>
                    <a:pt x="36486" y="591"/>
                  </a:cubicBezTo>
                  <a:cubicBezTo>
                    <a:pt x="36158" y="920"/>
                    <a:pt x="0" y="40447"/>
                    <a:pt x="39527" y="89589"/>
                  </a:cubicBezTo>
                  <a:cubicBezTo>
                    <a:pt x="39856" y="89999"/>
                    <a:pt x="40349" y="90246"/>
                    <a:pt x="40924" y="90328"/>
                  </a:cubicBezTo>
                  <a:lnTo>
                    <a:pt x="41006" y="90328"/>
                  </a:lnTo>
                  <a:cubicBezTo>
                    <a:pt x="41581" y="90328"/>
                    <a:pt x="42074" y="90082"/>
                    <a:pt x="42403" y="89753"/>
                  </a:cubicBezTo>
                  <a:cubicBezTo>
                    <a:pt x="42732" y="89342"/>
                    <a:pt x="81355" y="49569"/>
                    <a:pt x="39363" y="674"/>
                  </a:cubicBezTo>
                  <a:cubicBezTo>
                    <a:pt x="38952" y="263"/>
                    <a:pt x="38459" y="16"/>
                    <a:pt x="37966" y="16"/>
                  </a:cubicBezTo>
                  <a:cubicBezTo>
                    <a:pt x="37891" y="6"/>
                    <a:pt x="37818" y="0"/>
                    <a:pt x="377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5"/>
            <p:cNvSpPr/>
            <p:nvPr/>
          </p:nvSpPr>
          <p:spPr>
            <a:xfrm flipH="1">
              <a:off x="234623" y="925205"/>
              <a:ext cx="435957" cy="1103499"/>
            </a:xfrm>
            <a:custGeom>
              <a:rect b="b" l="l" r="r" t="t"/>
              <a:pathLst>
                <a:path extrusionOk="0" h="86532" w="34186">
                  <a:moveTo>
                    <a:pt x="14956" y="0"/>
                  </a:moveTo>
                  <a:cubicBezTo>
                    <a:pt x="14956" y="0"/>
                    <a:pt x="14710" y="329"/>
                    <a:pt x="14299" y="822"/>
                  </a:cubicBezTo>
                  <a:lnTo>
                    <a:pt x="14545" y="7232"/>
                  </a:lnTo>
                  <a:cubicBezTo>
                    <a:pt x="14463" y="7314"/>
                    <a:pt x="14381" y="7314"/>
                    <a:pt x="14299" y="7396"/>
                  </a:cubicBezTo>
                  <a:lnTo>
                    <a:pt x="4767" y="16764"/>
                  </a:lnTo>
                  <a:cubicBezTo>
                    <a:pt x="4356" y="17668"/>
                    <a:pt x="4027" y="18654"/>
                    <a:pt x="3616" y="19722"/>
                  </a:cubicBezTo>
                  <a:lnTo>
                    <a:pt x="14545" y="8957"/>
                  </a:lnTo>
                  <a:lnTo>
                    <a:pt x="15121" y="23092"/>
                  </a:lnTo>
                  <a:lnTo>
                    <a:pt x="15039" y="23092"/>
                  </a:lnTo>
                  <a:lnTo>
                    <a:pt x="0" y="37883"/>
                  </a:lnTo>
                  <a:lnTo>
                    <a:pt x="0" y="39774"/>
                  </a:lnTo>
                  <a:lnTo>
                    <a:pt x="15203" y="24735"/>
                  </a:lnTo>
                  <a:lnTo>
                    <a:pt x="15449" y="32624"/>
                  </a:lnTo>
                  <a:cubicBezTo>
                    <a:pt x="15367" y="32789"/>
                    <a:pt x="15367" y="32871"/>
                    <a:pt x="15367" y="33035"/>
                  </a:cubicBezTo>
                  <a:cubicBezTo>
                    <a:pt x="15367" y="33199"/>
                    <a:pt x="15449" y="33364"/>
                    <a:pt x="15532" y="33446"/>
                  </a:cubicBezTo>
                  <a:lnTo>
                    <a:pt x="15696" y="38212"/>
                  </a:lnTo>
                  <a:lnTo>
                    <a:pt x="1151" y="52511"/>
                  </a:lnTo>
                  <a:cubicBezTo>
                    <a:pt x="1233" y="53004"/>
                    <a:pt x="1397" y="53579"/>
                    <a:pt x="1479" y="53990"/>
                  </a:cubicBezTo>
                  <a:lnTo>
                    <a:pt x="15778" y="39938"/>
                  </a:lnTo>
                  <a:lnTo>
                    <a:pt x="16271" y="52511"/>
                  </a:lnTo>
                  <a:cubicBezTo>
                    <a:pt x="16107" y="52593"/>
                    <a:pt x="16025" y="52593"/>
                    <a:pt x="15942" y="52675"/>
                  </a:cubicBezTo>
                  <a:lnTo>
                    <a:pt x="4602" y="63933"/>
                  </a:lnTo>
                  <a:cubicBezTo>
                    <a:pt x="4767" y="64344"/>
                    <a:pt x="4931" y="64755"/>
                    <a:pt x="5095" y="65166"/>
                  </a:cubicBezTo>
                  <a:lnTo>
                    <a:pt x="16271" y="54154"/>
                  </a:lnTo>
                  <a:lnTo>
                    <a:pt x="16846" y="68289"/>
                  </a:lnTo>
                  <a:lnTo>
                    <a:pt x="16764" y="68289"/>
                  </a:lnTo>
                  <a:lnTo>
                    <a:pt x="10026" y="74945"/>
                  </a:lnTo>
                  <a:cubicBezTo>
                    <a:pt x="10272" y="75274"/>
                    <a:pt x="10519" y="75685"/>
                    <a:pt x="10683" y="76096"/>
                  </a:cubicBezTo>
                  <a:lnTo>
                    <a:pt x="16846" y="69932"/>
                  </a:lnTo>
                  <a:lnTo>
                    <a:pt x="17504" y="85792"/>
                  </a:lnTo>
                  <a:lnTo>
                    <a:pt x="18079" y="86532"/>
                  </a:lnTo>
                  <a:cubicBezTo>
                    <a:pt x="18079" y="86532"/>
                    <a:pt x="18326" y="86285"/>
                    <a:pt x="18736" y="85792"/>
                  </a:cubicBezTo>
                  <a:lnTo>
                    <a:pt x="17915" y="63194"/>
                  </a:lnTo>
                  <a:lnTo>
                    <a:pt x="28187" y="71411"/>
                  </a:lnTo>
                  <a:cubicBezTo>
                    <a:pt x="28351" y="71083"/>
                    <a:pt x="28598" y="70672"/>
                    <a:pt x="28762" y="70261"/>
                  </a:cubicBezTo>
                  <a:lnTo>
                    <a:pt x="17833" y="61468"/>
                  </a:lnTo>
                  <a:lnTo>
                    <a:pt x="17339" y="47662"/>
                  </a:lnTo>
                  <a:lnTo>
                    <a:pt x="32460" y="59907"/>
                  </a:lnTo>
                  <a:cubicBezTo>
                    <a:pt x="32542" y="59414"/>
                    <a:pt x="32706" y="59003"/>
                    <a:pt x="32789" y="58510"/>
                  </a:cubicBezTo>
                  <a:lnTo>
                    <a:pt x="17257" y="46019"/>
                  </a:lnTo>
                  <a:lnTo>
                    <a:pt x="16846" y="34514"/>
                  </a:lnTo>
                  <a:lnTo>
                    <a:pt x="34021" y="48320"/>
                  </a:lnTo>
                  <a:cubicBezTo>
                    <a:pt x="34021" y="48320"/>
                    <a:pt x="34103" y="48402"/>
                    <a:pt x="34186" y="48402"/>
                  </a:cubicBezTo>
                  <a:cubicBezTo>
                    <a:pt x="34186" y="47827"/>
                    <a:pt x="34186" y="47334"/>
                    <a:pt x="34186" y="46841"/>
                  </a:cubicBezTo>
                  <a:lnTo>
                    <a:pt x="16764" y="32871"/>
                  </a:lnTo>
                  <a:lnTo>
                    <a:pt x="16189" y="18572"/>
                  </a:lnTo>
                  <a:lnTo>
                    <a:pt x="32378" y="31474"/>
                  </a:lnTo>
                  <a:cubicBezTo>
                    <a:pt x="32213" y="30734"/>
                    <a:pt x="31967" y="30077"/>
                    <a:pt x="31802" y="29337"/>
                  </a:cubicBezTo>
                  <a:lnTo>
                    <a:pt x="16189" y="16846"/>
                  </a:lnTo>
                  <a:lnTo>
                    <a:pt x="15532" y="740"/>
                  </a:lnTo>
                  <a:lnTo>
                    <a:pt x="149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5"/>
            <p:cNvSpPr/>
            <p:nvPr/>
          </p:nvSpPr>
          <p:spPr>
            <a:xfrm flipH="1">
              <a:off x="102886" y="421741"/>
              <a:ext cx="1853831" cy="2506721"/>
            </a:xfrm>
            <a:custGeom>
              <a:rect b="b" l="l" r="r" t="t"/>
              <a:pathLst>
                <a:path extrusionOk="0" h="196567" w="145370">
                  <a:moveTo>
                    <a:pt x="142987" y="0"/>
                  </a:moveTo>
                  <a:cubicBezTo>
                    <a:pt x="117183" y="19229"/>
                    <a:pt x="93024" y="40595"/>
                    <a:pt x="70754" y="63769"/>
                  </a:cubicBezTo>
                  <a:cubicBezTo>
                    <a:pt x="23009" y="113814"/>
                    <a:pt x="0" y="158518"/>
                    <a:pt x="2383" y="196566"/>
                  </a:cubicBezTo>
                  <a:lnTo>
                    <a:pt x="2383" y="196566"/>
                  </a:lnTo>
                  <a:lnTo>
                    <a:pt x="6492" y="196237"/>
                  </a:lnTo>
                  <a:cubicBezTo>
                    <a:pt x="3616" y="150383"/>
                    <a:pt x="41499" y="100502"/>
                    <a:pt x="73712" y="66645"/>
                  </a:cubicBezTo>
                  <a:cubicBezTo>
                    <a:pt x="95818" y="43636"/>
                    <a:pt x="119813" y="22434"/>
                    <a:pt x="145370" y="3369"/>
                  </a:cubicBezTo>
                  <a:lnTo>
                    <a:pt x="14298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5"/>
            <p:cNvSpPr/>
            <p:nvPr/>
          </p:nvSpPr>
          <p:spPr>
            <a:xfrm flipH="1">
              <a:off x="1195916" y="1596501"/>
              <a:ext cx="223209" cy="223209"/>
            </a:xfrm>
            <a:custGeom>
              <a:rect b="b" l="l" r="r" t="t"/>
              <a:pathLst>
                <a:path extrusionOk="0" h="14382" w="14382">
                  <a:moveTo>
                    <a:pt x="7232" y="1"/>
                  </a:moveTo>
                  <a:cubicBezTo>
                    <a:pt x="3205" y="1"/>
                    <a:pt x="0" y="3206"/>
                    <a:pt x="0" y="7150"/>
                  </a:cubicBezTo>
                  <a:cubicBezTo>
                    <a:pt x="0" y="11177"/>
                    <a:pt x="3205" y="14382"/>
                    <a:pt x="7232" y="14382"/>
                  </a:cubicBezTo>
                  <a:cubicBezTo>
                    <a:pt x="11176" y="14382"/>
                    <a:pt x="14381" y="11177"/>
                    <a:pt x="14381" y="7150"/>
                  </a:cubicBezTo>
                  <a:cubicBezTo>
                    <a:pt x="14381" y="3206"/>
                    <a:pt x="11176" y="1"/>
                    <a:pt x="72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5"/>
            <p:cNvSpPr/>
            <p:nvPr/>
          </p:nvSpPr>
          <p:spPr>
            <a:xfrm flipH="1">
              <a:off x="1287071" y="1399475"/>
              <a:ext cx="223220" cy="223233"/>
            </a:xfrm>
            <a:custGeom>
              <a:rect b="b" l="l" r="r" t="t"/>
              <a:pathLst>
                <a:path extrusionOk="0" h="17505" w="17504">
                  <a:moveTo>
                    <a:pt x="8711" y="1"/>
                  </a:moveTo>
                  <a:cubicBezTo>
                    <a:pt x="3945" y="1"/>
                    <a:pt x="0" y="3945"/>
                    <a:pt x="0" y="8794"/>
                  </a:cubicBezTo>
                  <a:cubicBezTo>
                    <a:pt x="0" y="13560"/>
                    <a:pt x="3945" y="17504"/>
                    <a:pt x="8711" y="17504"/>
                  </a:cubicBezTo>
                  <a:cubicBezTo>
                    <a:pt x="13559" y="17504"/>
                    <a:pt x="17504" y="13560"/>
                    <a:pt x="17504" y="8794"/>
                  </a:cubicBezTo>
                  <a:cubicBezTo>
                    <a:pt x="17504" y="3945"/>
                    <a:pt x="13559" y="1"/>
                    <a:pt x="87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5"/>
            <p:cNvSpPr/>
            <p:nvPr/>
          </p:nvSpPr>
          <p:spPr>
            <a:xfrm flipH="1">
              <a:off x="1845339" y="2463637"/>
              <a:ext cx="223233" cy="223220"/>
            </a:xfrm>
            <a:custGeom>
              <a:rect b="b" l="l" r="r" t="t"/>
              <a:pathLst>
                <a:path extrusionOk="0" h="17504" w="17505">
                  <a:moveTo>
                    <a:pt x="8711" y="0"/>
                  </a:moveTo>
                  <a:cubicBezTo>
                    <a:pt x="3945" y="0"/>
                    <a:pt x="1" y="3945"/>
                    <a:pt x="1" y="8793"/>
                  </a:cubicBezTo>
                  <a:cubicBezTo>
                    <a:pt x="1" y="13559"/>
                    <a:pt x="3945" y="17504"/>
                    <a:pt x="8711" y="17504"/>
                  </a:cubicBezTo>
                  <a:cubicBezTo>
                    <a:pt x="13560" y="17504"/>
                    <a:pt x="17504" y="13559"/>
                    <a:pt x="17504" y="8793"/>
                  </a:cubicBezTo>
                  <a:cubicBezTo>
                    <a:pt x="17504" y="3945"/>
                    <a:pt x="13560" y="0"/>
                    <a:pt x="87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5"/>
            <p:cNvSpPr/>
            <p:nvPr/>
          </p:nvSpPr>
          <p:spPr>
            <a:xfrm flipH="1">
              <a:off x="1431684" y="1596489"/>
              <a:ext cx="183406" cy="183406"/>
            </a:xfrm>
            <a:custGeom>
              <a:rect b="b" l="l" r="r" t="t"/>
              <a:pathLst>
                <a:path extrusionOk="0" h="14382" w="14382">
                  <a:moveTo>
                    <a:pt x="7232" y="1"/>
                  </a:moveTo>
                  <a:cubicBezTo>
                    <a:pt x="3205" y="1"/>
                    <a:pt x="1" y="3206"/>
                    <a:pt x="1" y="7150"/>
                  </a:cubicBezTo>
                  <a:cubicBezTo>
                    <a:pt x="1" y="11177"/>
                    <a:pt x="3205" y="14382"/>
                    <a:pt x="7232" y="14382"/>
                  </a:cubicBezTo>
                  <a:cubicBezTo>
                    <a:pt x="11177" y="14382"/>
                    <a:pt x="14381" y="11177"/>
                    <a:pt x="14381" y="7150"/>
                  </a:cubicBezTo>
                  <a:cubicBezTo>
                    <a:pt x="14381" y="3206"/>
                    <a:pt x="11177" y="1"/>
                    <a:pt x="72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5"/>
            <p:cNvSpPr/>
            <p:nvPr/>
          </p:nvSpPr>
          <p:spPr>
            <a:xfrm flipH="1">
              <a:off x="1575252" y="2133050"/>
              <a:ext cx="131006" cy="131006"/>
            </a:xfrm>
            <a:custGeom>
              <a:rect b="b" l="l" r="r" t="t"/>
              <a:pathLst>
                <a:path extrusionOk="0" h="10273" w="10273">
                  <a:moveTo>
                    <a:pt x="5095" y="0"/>
                  </a:moveTo>
                  <a:cubicBezTo>
                    <a:pt x="2301" y="0"/>
                    <a:pt x="0" y="2301"/>
                    <a:pt x="0" y="5177"/>
                  </a:cubicBezTo>
                  <a:cubicBezTo>
                    <a:pt x="0" y="7971"/>
                    <a:pt x="2301" y="10272"/>
                    <a:pt x="5095" y="10272"/>
                  </a:cubicBezTo>
                  <a:cubicBezTo>
                    <a:pt x="7971" y="10272"/>
                    <a:pt x="10272" y="7971"/>
                    <a:pt x="10272" y="5177"/>
                  </a:cubicBezTo>
                  <a:cubicBezTo>
                    <a:pt x="10272" y="2301"/>
                    <a:pt x="7971" y="0"/>
                    <a:pt x="50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5"/>
            <p:cNvSpPr/>
            <p:nvPr/>
          </p:nvSpPr>
          <p:spPr>
            <a:xfrm flipH="1">
              <a:off x="1169697" y="1465495"/>
              <a:ext cx="131006" cy="131006"/>
            </a:xfrm>
            <a:custGeom>
              <a:rect b="b" l="l" r="r" t="t"/>
              <a:pathLst>
                <a:path extrusionOk="0" h="10273" w="10273">
                  <a:moveTo>
                    <a:pt x="5178" y="1"/>
                  </a:moveTo>
                  <a:cubicBezTo>
                    <a:pt x="2301" y="1"/>
                    <a:pt x="0" y="2302"/>
                    <a:pt x="0" y="5096"/>
                  </a:cubicBezTo>
                  <a:cubicBezTo>
                    <a:pt x="0" y="7972"/>
                    <a:pt x="2301" y="10273"/>
                    <a:pt x="5178" y="10273"/>
                  </a:cubicBezTo>
                  <a:cubicBezTo>
                    <a:pt x="7972" y="10273"/>
                    <a:pt x="10273" y="7972"/>
                    <a:pt x="10273" y="5096"/>
                  </a:cubicBezTo>
                  <a:cubicBezTo>
                    <a:pt x="10273" y="2302"/>
                    <a:pt x="7972" y="1"/>
                    <a:pt x="51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5"/>
            <p:cNvSpPr/>
            <p:nvPr/>
          </p:nvSpPr>
          <p:spPr>
            <a:xfrm flipH="1">
              <a:off x="1772265" y="2723044"/>
              <a:ext cx="131006" cy="131006"/>
            </a:xfrm>
            <a:custGeom>
              <a:rect b="b" l="l" r="r" t="t"/>
              <a:pathLst>
                <a:path extrusionOk="0" h="10273" w="10273">
                  <a:moveTo>
                    <a:pt x="5177" y="1"/>
                  </a:moveTo>
                  <a:cubicBezTo>
                    <a:pt x="2301" y="1"/>
                    <a:pt x="0" y="2301"/>
                    <a:pt x="0" y="5095"/>
                  </a:cubicBezTo>
                  <a:cubicBezTo>
                    <a:pt x="0" y="7972"/>
                    <a:pt x="2301" y="10273"/>
                    <a:pt x="5177" y="10273"/>
                  </a:cubicBezTo>
                  <a:cubicBezTo>
                    <a:pt x="7971" y="10273"/>
                    <a:pt x="10272" y="7972"/>
                    <a:pt x="10272" y="5095"/>
                  </a:cubicBezTo>
                  <a:cubicBezTo>
                    <a:pt x="10272" y="2301"/>
                    <a:pt x="7971" y="1"/>
                    <a:pt x="51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5"/>
            <p:cNvSpPr/>
            <p:nvPr/>
          </p:nvSpPr>
          <p:spPr>
            <a:xfrm flipH="1">
              <a:off x="1746071" y="2120476"/>
              <a:ext cx="183406" cy="183394"/>
            </a:xfrm>
            <a:custGeom>
              <a:rect b="b" l="l" r="r" t="t"/>
              <a:pathLst>
                <a:path extrusionOk="0" h="14381" w="14382">
                  <a:moveTo>
                    <a:pt x="7232" y="0"/>
                  </a:moveTo>
                  <a:cubicBezTo>
                    <a:pt x="3206" y="0"/>
                    <a:pt x="1" y="3205"/>
                    <a:pt x="1" y="7149"/>
                  </a:cubicBezTo>
                  <a:cubicBezTo>
                    <a:pt x="1" y="11176"/>
                    <a:pt x="3206" y="14381"/>
                    <a:pt x="7232" y="14381"/>
                  </a:cubicBezTo>
                  <a:cubicBezTo>
                    <a:pt x="11177" y="14381"/>
                    <a:pt x="14382" y="11176"/>
                    <a:pt x="14382" y="7149"/>
                  </a:cubicBezTo>
                  <a:cubicBezTo>
                    <a:pt x="14382" y="3205"/>
                    <a:pt x="11177" y="0"/>
                    <a:pt x="72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5"/>
            <p:cNvSpPr/>
            <p:nvPr/>
          </p:nvSpPr>
          <p:spPr>
            <a:xfrm flipH="1">
              <a:off x="1680052" y="2002056"/>
              <a:ext cx="131006" cy="131006"/>
            </a:xfrm>
            <a:custGeom>
              <a:rect b="b" l="l" r="r" t="t"/>
              <a:pathLst>
                <a:path extrusionOk="0" h="10273" w="10273">
                  <a:moveTo>
                    <a:pt x="5096" y="0"/>
                  </a:moveTo>
                  <a:cubicBezTo>
                    <a:pt x="2302" y="0"/>
                    <a:pt x="1" y="2301"/>
                    <a:pt x="1" y="5177"/>
                  </a:cubicBezTo>
                  <a:cubicBezTo>
                    <a:pt x="1" y="7971"/>
                    <a:pt x="2302" y="10272"/>
                    <a:pt x="5096" y="10272"/>
                  </a:cubicBezTo>
                  <a:cubicBezTo>
                    <a:pt x="7972" y="10272"/>
                    <a:pt x="10273" y="7971"/>
                    <a:pt x="10273" y="5177"/>
                  </a:cubicBezTo>
                  <a:cubicBezTo>
                    <a:pt x="10273" y="2301"/>
                    <a:pt x="7972" y="0"/>
                    <a:pt x="50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5"/>
            <p:cNvSpPr/>
            <p:nvPr/>
          </p:nvSpPr>
          <p:spPr>
            <a:xfrm flipH="1">
              <a:off x="1615078" y="2251470"/>
              <a:ext cx="183406" cy="183394"/>
            </a:xfrm>
            <a:custGeom>
              <a:rect b="b" l="l" r="r" t="t"/>
              <a:pathLst>
                <a:path extrusionOk="0" h="14381" w="14382">
                  <a:moveTo>
                    <a:pt x="7232" y="0"/>
                  </a:moveTo>
                  <a:cubicBezTo>
                    <a:pt x="3206" y="0"/>
                    <a:pt x="1" y="3205"/>
                    <a:pt x="1" y="7149"/>
                  </a:cubicBezTo>
                  <a:cubicBezTo>
                    <a:pt x="1" y="11176"/>
                    <a:pt x="3206" y="14381"/>
                    <a:pt x="7232" y="14381"/>
                  </a:cubicBezTo>
                  <a:cubicBezTo>
                    <a:pt x="11177" y="14381"/>
                    <a:pt x="14382" y="11176"/>
                    <a:pt x="14382" y="7149"/>
                  </a:cubicBezTo>
                  <a:cubicBezTo>
                    <a:pt x="14382" y="3205"/>
                    <a:pt x="11177" y="0"/>
                    <a:pt x="72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5"/>
            <p:cNvSpPr/>
            <p:nvPr/>
          </p:nvSpPr>
          <p:spPr>
            <a:xfrm flipH="1">
              <a:off x="1889639" y="2723044"/>
              <a:ext cx="183406" cy="183406"/>
            </a:xfrm>
            <a:custGeom>
              <a:rect b="b" l="l" r="r" t="t"/>
              <a:pathLst>
                <a:path extrusionOk="0" h="14382" w="14382">
                  <a:moveTo>
                    <a:pt x="7150" y="1"/>
                  </a:moveTo>
                  <a:cubicBezTo>
                    <a:pt x="3205" y="1"/>
                    <a:pt x="1" y="3205"/>
                    <a:pt x="1" y="7150"/>
                  </a:cubicBezTo>
                  <a:cubicBezTo>
                    <a:pt x="1" y="11177"/>
                    <a:pt x="3205" y="14381"/>
                    <a:pt x="7150" y="14381"/>
                  </a:cubicBezTo>
                  <a:cubicBezTo>
                    <a:pt x="11094" y="14381"/>
                    <a:pt x="14381" y="11177"/>
                    <a:pt x="14381" y="7150"/>
                  </a:cubicBezTo>
                  <a:cubicBezTo>
                    <a:pt x="14381" y="3205"/>
                    <a:pt x="11094" y="1"/>
                    <a:pt x="71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5"/>
            <p:cNvSpPr/>
            <p:nvPr/>
          </p:nvSpPr>
          <p:spPr>
            <a:xfrm flipH="1">
              <a:off x="1772292" y="2880252"/>
              <a:ext cx="223209" cy="223229"/>
            </a:xfrm>
            <a:custGeom>
              <a:rect b="b" l="l" r="r" t="t"/>
              <a:pathLst>
                <a:path extrusionOk="0" h="14381" w="14382">
                  <a:moveTo>
                    <a:pt x="7232" y="0"/>
                  </a:moveTo>
                  <a:cubicBezTo>
                    <a:pt x="3205" y="0"/>
                    <a:pt x="0" y="3205"/>
                    <a:pt x="0" y="7149"/>
                  </a:cubicBezTo>
                  <a:cubicBezTo>
                    <a:pt x="0" y="11176"/>
                    <a:pt x="3205" y="14381"/>
                    <a:pt x="7232" y="14381"/>
                  </a:cubicBezTo>
                  <a:cubicBezTo>
                    <a:pt x="11176" y="14381"/>
                    <a:pt x="14381" y="11176"/>
                    <a:pt x="14381" y="7149"/>
                  </a:cubicBezTo>
                  <a:cubicBezTo>
                    <a:pt x="14381" y="3205"/>
                    <a:pt x="11176" y="0"/>
                    <a:pt x="72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1" name="Google Shape;691;p35"/>
          <p:cNvSpPr/>
          <p:nvPr/>
        </p:nvSpPr>
        <p:spPr>
          <a:xfrm>
            <a:off x="6970655" y="3222495"/>
            <a:ext cx="2062" cy="37"/>
          </a:xfrm>
          <a:custGeom>
            <a:rect b="b" l="l" r="r" t="t"/>
            <a:pathLst>
              <a:path extrusionOk="0" h="1" w="56">
                <a:moveTo>
                  <a:pt x="55" y="0"/>
                </a:moveTo>
                <a:lnTo>
                  <a:pt x="1" y="0"/>
                </a:lnTo>
                <a:lnTo>
                  <a:pt x="1" y="0"/>
                </a:lnTo>
                <a:close/>
              </a:path>
            </a:pathLst>
          </a:custGeom>
          <a:solidFill>
            <a:srgbClr val="3B50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2" name="Google Shape;692;p35"/>
          <p:cNvGrpSpPr/>
          <p:nvPr/>
        </p:nvGrpSpPr>
        <p:grpSpPr>
          <a:xfrm>
            <a:off x="7124197" y="3395707"/>
            <a:ext cx="1752015" cy="1513091"/>
            <a:chOff x="6968629" y="2820053"/>
            <a:chExt cx="2063622" cy="1782204"/>
          </a:xfrm>
        </p:grpSpPr>
        <p:sp>
          <p:nvSpPr>
            <p:cNvPr id="693" name="Google Shape;693;p35"/>
            <p:cNvSpPr/>
            <p:nvPr/>
          </p:nvSpPr>
          <p:spPr>
            <a:xfrm>
              <a:off x="6968629" y="2820053"/>
              <a:ext cx="1690423" cy="666402"/>
            </a:xfrm>
            <a:custGeom>
              <a:rect b="b" l="l" r="r" t="t"/>
              <a:pathLst>
                <a:path extrusionOk="0" h="18094" w="45898">
                  <a:moveTo>
                    <a:pt x="23305" y="1"/>
                  </a:moveTo>
                  <a:cubicBezTo>
                    <a:pt x="16596" y="1"/>
                    <a:pt x="8689" y="2271"/>
                    <a:pt x="1" y="9010"/>
                  </a:cubicBezTo>
                  <a:cubicBezTo>
                    <a:pt x="1" y="9010"/>
                    <a:pt x="8735" y="18093"/>
                    <a:pt x="22598" y="18093"/>
                  </a:cubicBezTo>
                  <a:cubicBezTo>
                    <a:pt x="29301" y="18093"/>
                    <a:pt x="37204" y="15969"/>
                    <a:pt x="45898" y="9668"/>
                  </a:cubicBezTo>
                  <a:cubicBezTo>
                    <a:pt x="45898" y="9668"/>
                    <a:pt x="37151" y="1"/>
                    <a:pt x="23305" y="1"/>
                  </a:cubicBezTo>
                  <a:close/>
                </a:path>
              </a:pathLst>
            </a:cu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5"/>
            <p:cNvSpPr/>
            <p:nvPr/>
          </p:nvSpPr>
          <p:spPr>
            <a:xfrm>
              <a:off x="8634818" y="3220469"/>
              <a:ext cx="8103" cy="12154"/>
            </a:xfrm>
            <a:custGeom>
              <a:rect b="b" l="l" r="r" t="t"/>
              <a:pathLst>
                <a:path extrusionOk="0" h="330" w="220">
                  <a:moveTo>
                    <a:pt x="1" y="0"/>
                  </a:moveTo>
                  <a:cubicBezTo>
                    <a:pt x="56" y="110"/>
                    <a:pt x="165" y="220"/>
                    <a:pt x="220" y="329"/>
                  </a:cubicBezTo>
                  <a:lnTo>
                    <a:pt x="220" y="0"/>
                  </a:lnTo>
                  <a:close/>
                </a:path>
              </a:pathLst>
            </a:custGeom>
            <a:solidFill>
              <a:srgbClr val="3B50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5"/>
            <p:cNvSpPr/>
            <p:nvPr/>
          </p:nvSpPr>
          <p:spPr>
            <a:xfrm>
              <a:off x="6970655" y="3228535"/>
              <a:ext cx="1674292" cy="1373722"/>
            </a:xfrm>
            <a:custGeom>
              <a:rect b="b" l="l" r="r" t="t"/>
              <a:pathLst>
                <a:path extrusionOk="0" h="37299" w="45460">
                  <a:moveTo>
                    <a:pt x="1" y="1"/>
                  </a:moveTo>
                  <a:lnTo>
                    <a:pt x="1" y="19663"/>
                  </a:lnTo>
                  <a:cubicBezTo>
                    <a:pt x="1" y="29412"/>
                    <a:pt x="7887" y="37299"/>
                    <a:pt x="17636" y="37299"/>
                  </a:cubicBezTo>
                  <a:lnTo>
                    <a:pt x="25304" y="37299"/>
                  </a:lnTo>
                  <a:cubicBezTo>
                    <a:pt x="36423" y="37299"/>
                    <a:pt x="45460" y="28317"/>
                    <a:pt x="45460" y="17198"/>
                  </a:cubicBezTo>
                  <a:lnTo>
                    <a:pt x="45460" y="822"/>
                  </a:lnTo>
                  <a:cubicBezTo>
                    <a:pt x="36912" y="6901"/>
                    <a:pt x="29139" y="8959"/>
                    <a:pt x="22531" y="8959"/>
                  </a:cubicBezTo>
                  <a:cubicBezTo>
                    <a:pt x="9490" y="8959"/>
                    <a:pt x="982" y="946"/>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5"/>
            <p:cNvSpPr/>
            <p:nvPr/>
          </p:nvSpPr>
          <p:spPr>
            <a:xfrm>
              <a:off x="6968629" y="2823073"/>
              <a:ext cx="1690423" cy="661688"/>
            </a:xfrm>
            <a:custGeom>
              <a:rect b="b" l="l" r="r" t="t"/>
              <a:pathLst>
                <a:path extrusionOk="0" h="17966" w="45898">
                  <a:moveTo>
                    <a:pt x="25304" y="1"/>
                  </a:moveTo>
                  <a:lnTo>
                    <a:pt x="17418" y="8819"/>
                  </a:lnTo>
                  <a:lnTo>
                    <a:pt x="9805" y="8764"/>
                  </a:lnTo>
                  <a:lnTo>
                    <a:pt x="17089" y="548"/>
                  </a:lnTo>
                  <a:lnTo>
                    <a:pt x="17089" y="548"/>
                  </a:lnTo>
                  <a:cubicBezTo>
                    <a:pt x="16706" y="603"/>
                    <a:pt x="16322" y="713"/>
                    <a:pt x="15939" y="822"/>
                  </a:cubicBezTo>
                  <a:lnTo>
                    <a:pt x="8928" y="8764"/>
                  </a:lnTo>
                  <a:lnTo>
                    <a:pt x="384" y="8654"/>
                  </a:lnTo>
                  <a:lnTo>
                    <a:pt x="1" y="8928"/>
                  </a:lnTo>
                  <a:cubicBezTo>
                    <a:pt x="1" y="8928"/>
                    <a:pt x="165" y="9093"/>
                    <a:pt x="384" y="9312"/>
                  </a:cubicBezTo>
                  <a:lnTo>
                    <a:pt x="3835" y="9366"/>
                  </a:lnTo>
                  <a:cubicBezTo>
                    <a:pt x="3835" y="9421"/>
                    <a:pt x="3889" y="9476"/>
                    <a:pt x="3889" y="9476"/>
                  </a:cubicBezTo>
                  <a:lnTo>
                    <a:pt x="8600" y="14789"/>
                  </a:lnTo>
                  <a:cubicBezTo>
                    <a:pt x="9093" y="15008"/>
                    <a:pt x="9585" y="15227"/>
                    <a:pt x="10133" y="15446"/>
                  </a:cubicBezTo>
                  <a:lnTo>
                    <a:pt x="4711" y="9366"/>
                  </a:lnTo>
                  <a:lnTo>
                    <a:pt x="12214" y="9476"/>
                  </a:lnTo>
                  <a:lnTo>
                    <a:pt x="19663" y="17856"/>
                  </a:lnTo>
                  <a:lnTo>
                    <a:pt x="20594" y="17965"/>
                  </a:lnTo>
                  <a:lnTo>
                    <a:pt x="13091" y="9531"/>
                  </a:lnTo>
                  <a:lnTo>
                    <a:pt x="17253" y="9531"/>
                  </a:lnTo>
                  <a:cubicBezTo>
                    <a:pt x="17308" y="9531"/>
                    <a:pt x="17418" y="9586"/>
                    <a:pt x="17472" y="9586"/>
                  </a:cubicBezTo>
                  <a:cubicBezTo>
                    <a:pt x="17582" y="9586"/>
                    <a:pt x="17637" y="9531"/>
                    <a:pt x="17691" y="9531"/>
                  </a:cubicBezTo>
                  <a:lnTo>
                    <a:pt x="20211" y="9531"/>
                  </a:lnTo>
                  <a:lnTo>
                    <a:pt x="27441" y="17637"/>
                  </a:lnTo>
                  <a:lnTo>
                    <a:pt x="28207" y="17527"/>
                  </a:lnTo>
                  <a:lnTo>
                    <a:pt x="21142" y="9586"/>
                  </a:lnTo>
                  <a:lnTo>
                    <a:pt x="27824" y="9640"/>
                  </a:lnTo>
                  <a:cubicBezTo>
                    <a:pt x="27824" y="9695"/>
                    <a:pt x="27879" y="9750"/>
                    <a:pt x="27879" y="9805"/>
                  </a:cubicBezTo>
                  <a:lnTo>
                    <a:pt x="33520" y="16158"/>
                  </a:lnTo>
                  <a:cubicBezTo>
                    <a:pt x="33739" y="16048"/>
                    <a:pt x="34013" y="15994"/>
                    <a:pt x="34232" y="15884"/>
                  </a:cubicBezTo>
                  <a:lnTo>
                    <a:pt x="28700" y="9695"/>
                  </a:lnTo>
                  <a:lnTo>
                    <a:pt x="36149" y="9750"/>
                  </a:lnTo>
                  <a:lnTo>
                    <a:pt x="36149" y="9805"/>
                  </a:lnTo>
                  <a:lnTo>
                    <a:pt x="39490" y="13529"/>
                  </a:lnTo>
                  <a:lnTo>
                    <a:pt x="40147" y="13200"/>
                  </a:lnTo>
                  <a:lnTo>
                    <a:pt x="37080" y="9805"/>
                  </a:lnTo>
                  <a:lnTo>
                    <a:pt x="45460" y="9914"/>
                  </a:lnTo>
                  <a:lnTo>
                    <a:pt x="45898" y="9586"/>
                  </a:lnTo>
                  <a:lnTo>
                    <a:pt x="45515" y="9202"/>
                  </a:lnTo>
                  <a:lnTo>
                    <a:pt x="33575" y="9038"/>
                  </a:lnTo>
                  <a:lnTo>
                    <a:pt x="38230" y="3835"/>
                  </a:lnTo>
                  <a:lnTo>
                    <a:pt x="37628" y="3506"/>
                  </a:lnTo>
                  <a:lnTo>
                    <a:pt x="32698" y="9038"/>
                  </a:lnTo>
                  <a:lnTo>
                    <a:pt x="25359" y="8928"/>
                  </a:lnTo>
                  <a:lnTo>
                    <a:pt x="32205" y="1260"/>
                  </a:lnTo>
                  <a:lnTo>
                    <a:pt x="31493" y="1041"/>
                  </a:lnTo>
                  <a:lnTo>
                    <a:pt x="24428" y="8928"/>
                  </a:lnTo>
                  <a:lnTo>
                    <a:pt x="18294" y="8874"/>
                  </a:lnTo>
                  <a:lnTo>
                    <a:pt x="26071" y="165"/>
                  </a:lnTo>
                  <a:cubicBezTo>
                    <a:pt x="26071" y="110"/>
                    <a:pt x="26071" y="110"/>
                    <a:pt x="26126" y="56"/>
                  </a:cubicBezTo>
                  <a:cubicBezTo>
                    <a:pt x="25852" y="56"/>
                    <a:pt x="25578" y="1"/>
                    <a:pt x="253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5"/>
            <p:cNvSpPr/>
            <p:nvPr/>
          </p:nvSpPr>
          <p:spPr>
            <a:xfrm>
              <a:off x="8281840" y="3349558"/>
              <a:ext cx="750411" cy="774645"/>
            </a:xfrm>
            <a:custGeom>
              <a:rect b="b" l="l" r="r" t="t"/>
              <a:pathLst>
                <a:path extrusionOk="0" h="21033" w="20375">
                  <a:moveTo>
                    <a:pt x="9845" y="4152"/>
                  </a:moveTo>
                  <a:cubicBezTo>
                    <a:pt x="9976" y="4152"/>
                    <a:pt x="10108" y="4156"/>
                    <a:pt x="10242" y="4163"/>
                  </a:cubicBezTo>
                  <a:cubicBezTo>
                    <a:pt x="13638" y="4273"/>
                    <a:pt x="16321" y="7121"/>
                    <a:pt x="16267" y="10517"/>
                  </a:cubicBezTo>
                  <a:cubicBezTo>
                    <a:pt x="16267" y="14393"/>
                    <a:pt x="13116" y="16927"/>
                    <a:pt x="9833" y="16927"/>
                  </a:cubicBezTo>
                  <a:cubicBezTo>
                    <a:pt x="8199" y="16927"/>
                    <a:pt x="6532" y="16299"/>
                    <a:pt x="5203" y="14898"/>
                  </a:cubicBezTo>
                  <a:cubicBezTo>
                    <a:pt x="1351" y="10779"/>
                    <a:pt x="4345" y="4152"/>
                    <a:pt x="9845" y="4152"/>
                  </a:cubicBezTo>
                  <a:close/>
                  <a:moveTo>
                    <a:pt x="10242" y="1"/>
                  </a:moveTo>
                  <a:cubicBezTo>
                    <a:pt x="4546" y="110"/>
                    <a:pt x="0" y="4821"/>
                    <a:pt x="110" y="10517"/>
                  </a:cubicBezTo>
                  <a:cubicBezTo>
                    <a:pt x="110" y="16322"/>
                    <a:pt x="4655" y="21032"/>
                    <a:pt x="10242" y="21032"/>
                  </a:cubicBezTo>
                  <a:cubicBezTo>
                    <a:pt x="15883" y="21032"/>
                    <a:pt x="20374" y="16322"/>
                    <a:pt x="20374" y="10517"/>
                  </a:cubicBezTo>
                  <a:cubicBezTo>
                    <a:pt x="20374" y="4711"/>
                    <a:pt x="15829" y="1"/>
                    <a:pt x="102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44"/>
          <p:cNvSpPr txBox="1"/>
          <p:nvPr>
            <p:ph type="title"/>
          </p:nvPr>
        </p:nvSpPr>
        <p:spPr>
          <a:xfrm>
            <a:off x="713250" y="539500"/>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TikTok</a:t>
            </a:r>
            <a:endParaRPr>
              <a:latin typeface="Merriweather"/>
              <a:ea typeface="Merriweather"/>
              <a:cs typeface="Merriweather"/>
              <a:sym typeface="Merriweather"/>
            </a:endParaRPr>
          </a:p>
        </p:txBody>
      </p:sp>
      <p:sp>
        <p:nvSpPr>
          <p:cNvPr id="785" name="Google Shape;785;p44"/>
          <p:cNvSpPr txBox="1"/>
          <p:nvPr/>
        </p:nvSpPr>
        <p:spPr>
          <a:xfrm>
            <a:off x="800100" y="1276350"/>
            <a:ext cx="34881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TikTok is taking the world by the storm! It’s the most effective platform in 2022 to take your business to the next level.</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Tips:</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lang="en">
                <a:latin typeface="Merriweather"/>
                <a:ea typeface="Merriweather"/>
                <a:cs typeface="Merriweather"/>
                <a:sym typeface="Merriweather"/>
              </a:rPr>
              <a:t>TikTok “be your own barista” challenge</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lang="en">
                <a:latin typeface="Merriweather"/>
                <a:ea typeface="Merriweather"/>
                <a:cs typeface="Merriweather"/>
                <a:sym typeface="Merriweather"/>
              </a:rPr>
              <a:t>Use of influencers to promote drinks</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lang="en">
                <a:latin typeface="Merriweather"/>
                <a:ea typeface="Merriweather"/>
                <a:cs typeface="Merriweather"/>
                <a:sym typeface="Merriweather"/>
              </a:rPr>
              <a:t>Post consistently!</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lang="en">
                <a:latin typeface="Merriweather"/>
                <a:ea typeface="Merriweather"/>
                <a:cs typeface="Merriweather"/>
                <a:sym typeface="Merriweather"/>
              </a:rPr>
              <a:t>Ads</a:t>
            </a:r>
            <a:endParaRPr>
              <a:latin typeface="Merriweather"/>
              <a:ea typeface="Merriweather"/>
              <a:cs typeface="Merriweather"/>
              <a:sym typeface="Merriweather"/>
            </a:endParaRPr>
          </a:p>
          <a:p>
            <a:pPr indent="0" lvl="0" marL="45720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p:txBody>
      </p:sp>
      <p:sp>
        <p:nvSpPr>
          <p:cNvPr id="786" name="Google Shape;786;p44"/>
          <p:cNvSpPr txBox="1"/>
          <p:nvPr>
            <p:ph type="title"/>
          </p:nvPr>
        </p:nvSpPr>
        <p:spPr>
          <a:xfrm>
            <a:off x="4688550" y="539500"/>
            <a:ext cx="3738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Twitter</a:t>
            </a:r>
            <a:endParaRPr>
              <a:latin typeface="Merriweather"/>
              <a:ea typeface="Merriweather"/>
              <a:cs typeface="Merriweather"/>
              <a:sym typeface="Merriweather"/>
            </a:endParaRPr>
          </a:p>
        </p:txBody>
      </p:sp>
      <p:sp>
        <p:nvSpPr>
          <p:cNvPr id="787" name="Google Shape;787;p44"/>
          <p:cNvSpPr txBox="1"/>
          <p:nvPr/>
        </p:nvSpPr>
        <p:spPr>
          <a:xfrm>
            <a:off x="4740587" y="1276350"/>
            <a:ext cx="37386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Twitter </a:t>
            </a:r>
            <a:r>
              <a:rPr lang="en">
                <a:latin typeface="Merriweather"/>
                <a:ea typeface="Merriweather"/>
                <a:cs typeface="Merriweather"/>
                <a:sym typeface="Merriweather"/>
              </a:rPr>
              <a:t>is a fantastic platform to increase brand awareness and customer engagement.</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Benefits:</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lang="en">
                <a:latin typeface="Merriweather"/>
                <a:ea typeface="Merriweather"/>
                <a:cs typeface="Merriweather"/>
                <a:sym typeface="Merriweather"/>
              </a:rPr>
              <a:t>One on one communication</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lang="en">
                <a:latin typeface="Merriweather"/>
                <a:ea typeface="Merriweather"/>
                <a:cs typeface="Merriweather"/>
                <a:sym typeface="Merriweather"/>
              </a:rPr>
              <a:t>Give out free coffee/coupons on holidays</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lang="en">
                <a:latin typeface="Merriweather"/>
                <a:ea typeface="Merriweather"/>
                <a:cs typeface="Merriweather"/>
                <a:sym typeface="Merriweather"/>
              </a:rPr>
              <a:t>Run contests to increase engagement</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lang="en">
                <a:latin typeface="Merriweather"/>
                <a:ea typeface="Merriweather"/>
                <a:cs typeface="Merriweather"/>
                <a:sym typeface="Merriweather"/>
              </a:rPr>
              <a:t>Advertise promotions and menu items</a:t>
            </a:r>
            <a:endParaRPr>
              <a:latin typeface="Merriweather"/>
              <a:ea typeface="Merriweather"/>
              <a:cs typeface="Merriweather"/>
              <a:sym typeface="Merriweather"/>
            </a:endParaRPr>
          </a:p>
          <a:p>
            <a:pPr indent="0" lvl="0" marL="45720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45"/>
          <p:cNvSpPr txBox="1"/>
          <p:nvPr>
            <p:ph type="title"/>
          </p:nvPr>
        </p:nvSpPr>
        <p:spPr>
          <a:xfrm>
            <a:off x="713250" y="539500"/>
            <a:ext cx="3670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Trends</a:t>
            </a:r>
            <a:endParaRPr>
              <a:latin typeface="Merriweather"/>
              <a:ea typeface="Merriweather"/>
              <a:cs typeface="Merriweather"/>
              <a:sym typeface="Merriweather"/>
            </a:endParaRPr>
          </a:p>
        </p:txBody>
      </p:sp>
      <p:sp>
        <p:nvSpPr>
          <p:cNvPr id="793" name="Google Shape;793;p45"/>
          <p:cNvSpPr txBox="1"/>
          <p:nvPr/>
        </p:nvSpPr>
        <p:spPr>
          <a:xfrm>
            <a:off x="800100" y="1276350"/>
            <a:ext cx="34881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Merriweather"/>
              <a:buChar char="-"/>
            </a:pPr>
            <a:r>
              <a:rPr lang="en">
                <a:latin typeface="Merriweather"/>
                <a:ea typeface="Merriweather"/>
                <a:cs typeface="Merriweather"/>
                <a:sym typeface="Merriweather"/>
              </a:rPr>
              <a:t>Custom coffee drinks</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lang="en">
                <a:latin typeface="Merriweather"/>
                <a:ea typeface="Merriweather"/>
                <a:cs typeface="Merriweather"/>
                <a:sym typeface="Merriweather"/>
              </a:rPr>
              <a:t>Do it yourself</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lang="en">
                <a:latin typeface="Merriweather"/>
                <a:ea typeface="Merriweather"/>
                <a:cs typeface="Merriweather"/>
                <a:sym typeface="Merriweather"/>
              </a:rPr>
              <a:t>Share your favorite order</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Examples</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lang="en">
                <a:latin typeface="Merriweather"/>
                <a:ea typeface="Merriweather"/>
                <a:cs typeface="Merriweather"/>
                <a:sym typeface="Merriweather"/>
              </a:rPr>
              <a:t>Dalgona coffee</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lang="en">
                <a:latin typeface="Merriweather"/>
                <a:ea typeface="Merriweather"/>
                <a:cs typeface="Merriweather"/>
                <a:sym typeface="Merriweather"/>
              </a:rPr>
              <a:t>Hard coffee</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lang="en">
                <a:latin typeface="Merriweather"/>
                <a:ea typeface="Merriweather"/>
                <a:cs typeface="Merriweather"/>
                <a:sym typeface="Merriweather"/>
              </a:rPr>
              <a:t>Sustainable coffee</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lang="en">
                <a:latin typeface="Merriweather"/>
                <a:ea typeface="Merriweather"/>
                <a:cs typeface="Merriweather"/>
                <a:sym typeface="Merriweather"/>
              </a:rPr>
              <a:t>Influencer drinks</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p:txBody>
      </p:sp>
      <p:sp>
        <p:nvSpPr>
          <p:cNvPr id="794" name="Google Shape;794;p45"/>
          <p:cNvSpPr txBox="1"/>
          <p:nvPr>
            <p:ph type="title"/>
          </p:nvPr>
        </p:nvSpPr>
        <p:spPr>
          <a:xfrm>
            <a:off x="4688550" y="539500"/>
            <a:ext cx="3738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Influencers</a:t>
            </a:r>
            <a:endParaRPr>
              <a:latin typeface="Merriweather"/>
              <a:ea typeface="Merriweather"/>
              <a:cs typeface="Merriweather"/>
              <a:sym typeface="Merriweather"/>
            </a:endParaRPr>
          </a:p>
        </p:txBody>
      </p:sp>
      <p:sp>
        <p:nvSpPr>
          <p:cNvPr id="795" name="Google Shape;795;p45"/>
          <p:cNvSpPr txBox="1"/>
          <p:nvPr/>
        </p:nvSpPr>
        <p:spPr>
          <a:xfrm>
            <a:off x="4740575" y="1276350"/>
            <a:ext cx="34881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Influencers usually focus on a specific market to advertise. If an individual is following them, it’s usually because they are interested in that type of content.</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Examples:</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lang="en">
                <a:latin typeface="Merriweather"/>
                <a:ea typeface="Merriweather"/>
                <a:cs typeface="Merriweather"/>
                <a:sym typeface="Merriweather"/>
              </a:rPr>
              <a:t>Local influencers (ex: WpgEats)</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lang="en">
                <a:latin typeface="Merriweather"/>
                <a:ea typeface="Merriweather"/>
                <a:cs typeface="Merriweather"/>
                <a:sym typeface="Merriweather"/>
              </a:rPr>
              <a:t>Schools/universities</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lang="en">
                <a:latin typeface="Merriweather"/>
                <a:ea typeface="Merriweather"/>
                <a:cs typeface="Merriweather"/>
                <a:sym typeface="Merriweather"/>
              </a:rPr>
              <a:t>Communities</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lang="en">
                <a:latin typeface="Merriweather"/>
                <a:ea typeface="Merriweather"/>
                <a:cs typeface="Merriweather"/>
                <a:sym typeface="Merriweather"/>
              </a:rPr>
              <a:t>Related stores (ex: breakfast shops)</a:t>
            </a:r>
            <a:endParaRPr>
              <a:latin typeface="Merriweather"/>
              <a:ea typeface="Merriweather"/>
              <a:cs typeface="Merriweather"/>
              <a:sym typeface="Merriweathe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9" name="Shape 799"/>
        <p:cNvGrpSpPr/>
        <p:nvPr/>
      </p:nvGrpSpPr>
      <p:grpSpPr>
        <a:xfrm>
          <a:off x="0" y="0"/>
          <a:ext cx="0" cy="0"/>
          <a:chOff x="0" y="0"/>
          <a:chExt cx="0" cy="0"/>
        </a:xfrm>
      </p:grpSpPr>
      <p:sp>
        <p:nvSpPr>
          <p:cNvPr id="800" name="Google Shape;800;p46"/>
          <p:cNvSpPr/>
          <p:nvPr/>
        </p:nvSpPr>
        <p:spPr>
          <a:xfrm>
            <a:off x="-474025" y="3059624"/>
            <a:ext cx="1796100" cy="1796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46"/>
          <p:cNvSpPr/>
          <p:nvPr/>
        </p:nvSpPr>
        <p:spPr>
          <a:xfrm>
            <a:off x="7987274" y="2765400"/>
            <a:ext cx="1314300" cy="1314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46"/>
          <p:cNvSpPr/>
          <p:nvPr/>
        </p:nvSpPr>
        <p:spPr>
          <a:xfrm>
            <a:off x="3317150" y="2152625"/>
            <a:ext cx="1700100" cy="1700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46"/>
          <p:cNvSpPr txBox="1"/>
          <p:nvPr>
            <p:ph type="title"/>
          </p:nvPr>
        </p:nvSpPr>
        <p:spPr>
          <a:xfrm>
            <a:off x="713100" y="727328"/>
            <a:ext cx="7717800" cy="76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rPr>
              <a:t>Experiences</a:t>
            </a:r>
            <a:endParaRPr>
              <a:solidFill>
                <a:schemeClr val="lt2"/>
              </a:solidFill>
            </a:endParaRPr>
          </a:p>
        </p:txBody>
      </p:sp>
      <p:sp>
        <p:nvSpPr>
          <p:cNvPr id="804" name="Google Shape;804;p46"/>
          <p:cNvSpPr txBox="1"/>
          <p:nvPr>
            <p:ph idx="1" type="subTitle"/>
          </p:nvPr>
        </p:nvSpPr>
        <p:spPr>
          <a:xfrm>
            <a:off x="1322075" y="1552025"/>
            <a:ext cx="6665100" cy="207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Merriweather Black"/>
                <a:ea typeface="Merriweather Black"/>
                <a:cs typeface="Merriweather Black"/>
                <a:sym typeface="Merriweather Black"/>
              </a:rPr>
              <a:t>Positive</a:t>
            </a:r>
            <a:r>
              <a:rPr lang="en">
                <a:solidFill>
                  <a:schemeClr val="lt2"/>
                </a:solidFill>
                <a:latin typeface="Merriweather Black"/>
                <a:ea typeface="Merriweather Black"/>
                <a:cs typeface="Merriweather Black"/>
                <a:sym typeface="Merriweather Black"/>
              </a:rPr>
              <a:t>:</a:t>
            </a:r>
            <a:r>
              <a:rPr b="1" lang="en">
                <a:solidFill>
                  <a:schemeClr val="lt2"/>
                </a:solidFill>
              </a:rPr>
              <a:t> </a:t>
            </a:r>
            <a:r>
              <a:rPr lang="en">
                <a:solidFill>
                  <a:schemeClr val="lt2"/>
                </a:solidFill>
              </a:rPr>
              <a:t>The environment in Thom Bargen is clean, fresh and welcoming. Their social media is useful to keep up to date with their new drinks and coffee roasts that they serve.</a:t>
            </a:r>
            <a:endParaRPr>
              <a:solidFill>
                <a:schemeClr val="lt2"/>
              </a:solidFill>
            </a:endParaRPr>
          </a:p>
          <a:p>
            <a:pPr indent="0" lvl="0" marL="0" rtl="0" algn="ctr">
              <a:spcBef>
                <a:spcPts val="0"/>
              </a:spcBef>
              <a:spcAft>
                <a:spcPts val="0"/>
              </a:spcAft>
              <a:buNone/>
            </a:pPr>
            <a:r>
              <a:t/>
            </a:r>
            <a:endParaRPr>
              <a:solidFill>
                <a:schemeClr val="lt2"/>
              </a:solidFill>
              <a:latin typeface="Merriweather Black"/>
              <a:ea typeface="Merriweather Black"/>
              <a:cs typeface="Merriweather Black"/>
              <a:sym typeface="Merriweather Black"/>
            </a:endParaRPr>
          </a:p>
          <a:p>
            <a:pPr indent="0" lvl="0" marL="0" rtl="0" algn="ctr">
              <a:spcBef>
                <a:spcPts val="0"/>
              </a:spcBef>
              <a:spcAft>
                <a:spcPts val="0"/>
              </a:spcAft>
              <a:buNone/>
            </a:pPr>
            <a:r>
              <a:rPr lang="en">
                <a:solidFill>
                  <a:schemeClr val="lt2"/>
                </a:solidFill>
                <a:latin typeface="Merriweather Black"/>
                <a:ea typeface="Merriweather Black"/>
                <a:cs typeface="Merriweather Black"/>
                <a:sym typeface="Merriweather Black"/>
              </a:rPr>
              <a:t>Negative: </a:t>
            </a:r>
            <a:r>
              <a:rPr lang="en">
                <a:solidFill>
                  <a:schemeClr val="lt2"/>
                </a:solidFill>
              </a:rPr>
              <a:t>Like said earlier in this presentation, their Twitter accounts primarily reposts Instagram posts. More effort could be put into putting original posts on Twitter to be more interactive on that platform.</a:t>
            </a:r>
            <a:endParaRPr>
              <a:solidFill>
                <a:schemeClr val="lt2"/>
              </a:solidFill>
            </a:endParaRPr>
          </a:p>
        </p:txBody>
      </p:sp>
      <p:grpSp>
        <p:nvGrpSpPr>
          <p:cNvPr id="805" name="Google Shape;805;p46"/>
          <p:cNvGrpSpPr/>
          <p:nvPr/>
        </p:nvGrpSpPr>
        <p:grpSpPr>
          <a:xfrm>
            <a:off x="7360328" y="3140026"/>
            <a:ext cx="1395506" cy="1796122"/>
            <a:chOff x="6214078" y="2121454"/>
            <a:chExt cx="1727111" cy="2222923"/>
          </a:xfrm>
        </p:grpSpPr>
        <p:sp>
          <p:nvSpPr>
            <p:cNvPr id="806" name="Google Shape;806;p46"/>
            <p:cNvSpPr/>
            <p:nvPr/>
          </p:nvSpPr>
          <p:spPr>
            <a:xfrm>
              <a:off x="6740210" y="2121454"/>
              <a:ext cx="685899" cy="250680"/>
            </a:xfrm>
            <a:custGeom>
              <a:rect b="b" l="l" r="r" t="t"/>
              <a:pathLst>
                <a:path extrusionOk="0" h="15297" w="41855">
                  <a:moveTo>
                    <a:pt x="20906" y="0"/>
                  </a:moveTo>
                  <a:cubicBezTo>
                    <a:pt x="17776" y="0"/>
                    <a:pt x="14624" y="2017"/>
                    <a:pt x="14120" y="6051"/>
                  </a:cubicBezTo>
                  <a:cubicBezTo>
                    <a:pt x="8405" y="7060"/>
                    <a:pt x="3194" y="10421"/>
                    <a:pt x="0" y="15296"/>
                  </a:cubicBezTo>
                  <a:lnTo>
                    <a:pt x="41854" y="15296"/>
                  </a:lnTo>
                  <a:cubicBezTo>
                    <a:pt x="38492" y="10421"/>
                    <a:pt x="33282" y="7060"/>
                    <a:pt x="27567" y="6051"/>
                  </a:cubicBezTo>
                  <a:cubicBezTo>
                    <a:pt x="27147" y="2017"/>
                    <a:pt x="24037" y="0"/>
                    <a:pt x="20906" y="0"/>
                  </a:cubicBezTo>
                  <a:close/>
                </a:path>
              </a:pathLst>
            </a:cu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46"/>
            <p:cNvSpPr/>
            <p:nvPr/>
          </p:nvSpPr>
          <p:spPr>
            <a:xfrm>
              <a:off x="6214078" y="2424451"/>
              <a:ext cx="1727111" cy="1919927"/>
            </a:xfrm>
            <a:custGeom>
              <a:rect b="b" l="l" r="r" t="t"/>
              <a:pathLst>
                <a:path extrusionOk="0" h="117158" w="105392">
                  <a:moveTo>
                    <a:pt x="96315" y="23701"/>
                  </a:moveTo>
                  <a:lnTo>
                    <a:pt x="96315" y="55974"/>
                  </a:lnTo>
                  <a:cubicBezTo>
                    <a:pt x="96315" y="65050"/>
                    <a:pt x="91777" y="73623"/>
                    <a:pt x="84045" y="78497"/>
                  </a:cubicBezTo>
                  <a:lnTo>
                    <a:pt x="76649" y="23701"/>
                  </a:lnTo>
                  <a:close/>
                  <a:moveTo>
                    <a:pt x="22692" y="1"/>
                  </a:moveTo>
                  <a:cubicBezTo>
                    <a:pt x="20339" y="1"/>
                    <a:pt x="18322" y="1850"/>
                    <a:pt x="18154" y="4203"/>
                  </a:cubicBezTo>
                  <a:cubicBezTo>
                    <a:pt x="17986" y="6892"/>
                    <a:pt x="20003" y="8909"/>
                    <a:pt x="22524" y="8909"/>
                  </a:cubicBezTo>
                  <a:lnTo>
                    <a:pt x="21180" y="18826"/>
                  </a:lnTo>
                  <a:cubicBezTo>
                    <a:pt x="18532" y="15423"/>
                    <a:pt x="12859" y="9466"/>
                    <a:pt x="6501" y="9466"/>
                  </a:cubicBezTo>
                  <a:cubicBezTo>
                    <a:pt x="4381" y="9466"/>
                    <a:pt x="2186" y="10128"/>
                    <a:pt x="0" y="11767"/>
                  </a:cubicBezTo>
                  <a:cubicBezTo>
                    <a:pt x="1177" y="12775"/>
                    <a:pt x="2186" y="13952"/>
                    <a:pt x="3026" y="15129"/>
                  </a:cubicBezTo>
                  <a:cubicBezTo>
                    <a:pt x="6892" y="20675"/>
                    <a:pt x="9413" y="26895"/>
                    <a:pt x="10254" y="33618"/>
                  </a:cubicBezTo>
                  <a:cubicBezTo>
                    <a:pt x="10926" y="38829"/>
                    <a:pt x="11094" y="44040"/>
                    <a:pt x="10590" y="49250"/>
                  </a:cubicBezTo>
                  <a:cubicBezTo>
                    <a:pt x="9918" y="54629"/>
                    <a:pt x="11262" y="60008"/>
                    <a:pt x="14288" y="64378"/>
                  </a:cubicBezTo>
                  <a:lnTo>
                    <a:pt x="7564" y="111106"/>
                  </a:lnTo>
                  <a:lnTo>
                    <a:pt x="5211" y="111106"/>
                  </a:lnTo>
                  <a:cubicBezTo>
                    <a:pt x="3362" y="111106"/>
                    <a:pt x="2017" y="112619"/>
                    <a:pt x="2017" y="114300"/>
                  </a:cubicBezTo>
                  <a:cubicBezTo>
                    <a:pt x="2186" y="115981"/>
                    <a:pt x="3530" y="117157"/>
                    <a:pt x="5211" y="117157"/>
                  </a:cubicBezTo>
                  <a:lnTo>
                    <a:pt x="91440" y="117157"/>
                  </a:lnTo>
                  <a:cubicBezTo>
                    <a:pt x="93121" y="117157"/>
                    <a:pt x="94634" y="115813"/>
                    <a:pt x="94634" y="113964"/>
                  </a:cubicBezTo>
                  <a:cubicBezTo>
                    <a:pt x="94634" y="112115"/>
                    <a:pt x="93121" y="110602"/>
                    <a:pt x="91440" y="110602"/>
                  </a:cubicBezTo>
                  <a:lnTo>
                    <a:pt x="88583" y="110602"/>
                  </a:lnTo>
                  <a:lnTo>
                    <a:pt x="85389" y="88246"/>
                  </a:lnTo>
                  <a:cubicBezTo>
                    <a:pt x="97660" y="82195"/>
                    <a:pt x="105392" y="69589"/>
                    <a:pt x="105392" y="55806"/>
                  </a:cubicBezTo>
                  <a:lnTo>
                    <a:pt x="105392" y="14456"/>
                  </a:lnTo>
                  <a:lnTo>
                    <a:pt x="75304" y="14456"/>
                  </a:lnTo>
                  <a:lnTo>
                    <a:pt x="74464" y="8405"/>
                  </a:lnTo>
                  <a:cubicBezTo>
                    <a:pt x="75976" y="7565"/>
                    <a:pt x="76817" y="5884"/>
                    <a:pt x="76817" y="4203"/>
                  </a:cubicBezTo>
                  <a:cubicBezTo>
                    <a:pt x="76481" y="1850"/>
                    <a:pt x="74464" y="1"/>
                    <a:pt x="72110" y="1"/>
                  </a:cubicBezTo>
                  <a:close/>
                </a:path>
              </a:pathLst>
            </a:cu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8" name="Google Shape;808;p46"/>
          <p:cNvGrpSpPr/>
          <p:nvPr/>
        </p:nvGrpSpPr>
        <p:grpSpPr>
          <a:xfrm>
            <a:off x="484716" y="3567649"/>
            <a:ext cx="1417289" cy="1036295"/>
            <a:chOff x="2391591" y="4079699"/>
            <a:chExt cx="1417289" cy="1036295"/>
          </a:xfrm>
        </p:grpSpPr>
        <p:sp>
          <p:nvSpPr>
            <p:cNvPr id="809" name="Google Shape;809;p46"/>
            <p:cNvSpPr/>
            <p:nvPr/>
          </p:nvSpPr>
          <p:spPr>
            <a:xfrm flipH="1">
              <a:off x="2391591" y="4349738"/>
              <a:ext cx="492515" cy="508420"/>
            </a:xfrm>
            <a:custGeom>
              <a:rect b="b" l="l" r="r" t="t"/>
              <a:pathLst>
                <a:path extrusionOk="0" h="21033" w="20375">
                  <a:moveTo>
                    <a:pt x="9845" y="4152"/>
                  </a:moveTo>
                  <a:cubicBezTo>
                    <a:pt x="9976" y="4152"/>
                    <a:pt x="10108" y="4156"/>
                    <a:pt x="10242" y="4163"/>
                  </a:cubicBezTo>
                  <a:cubicBezTo>
                    <a:pt x="13638" y="4273"/>
                    <a:pt x="16321" y="7121"/>
                    <a:pt x="16267" y="10517"/>
                  </a:cubicBezTo>
                  <a:cubicBezTo>
                    <a:pt x="16267" y="14393"/>
                    <a:pt x="13116" y="16927"/>
                    <a:pt x="9833" y="16927"/>
                  </a:cubicBezTo>
                  <a:cubicBezTo>
                    <a:pt x="8199" y="16927"/>
                    <a:pt x="6532" y="16299"/>
                    <a:pt x="5203" y="14898"/>
                  </a:cubicBezTo>
                  <a:cubicBezTo>
                    <a:pt x="1351" y="10779"/>
                    <a:pt x="4345" y="4152"/>
                    <a:pt x="9845" y="4152"/>
                  </a:cubicBezTo>
                  <a:close/>
                  <a:moveTo>
                    <a:pt x="10242" y="1"/>
                  </a:moveTo>
                  <a:cubicBezTo>
                    <a:pt x="4546" y="110"/>
                    <a:pt x="0" y="4821"/>
                    <a:pt x="110" y="10517"/>
                  </a:cubicBezTo>
                  <a:cubicBezTo>
                    <a:pt x="110" y="16322"/>
                    <a:pt x="4655" y="21032"/>
                    <a:pt x="10242" y="21032"/>
                  </a:cubicBezTo>
                  <a:cubicBezTo>
                    <a:pt x="15883" y="21032"/>
                    <a:pt x="20374" y="16322"/>
                    <a:pt x="20374" y="10517"/>
                  </a:cubicBezTo>
                  <a:cubicBezTo>
                    <a:pt x="20374" y="4711"/>
                    <a:pt x="15829" y="1"/>
                    <a:pt x="10242" y="1"/>
                  </a:cubicBezTo>
                  <a:close/>
                </a:path>
              </a:pathLst>
            </a:cu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46"/>
            <p:cNvSpPr/>
            <p:nvPr/>
          </p:nvSpPr>
          <p:spPr>
            <a:xfrm flipH="1">
              <a:off x="2709884" y="4214290"/>
              <a:ext cx="1098996" cy="901703"/>
            </a:xfrm>
            <a:custGeom>
              <a:rect b="b" l="l" r="r" t="t"/>
              <a:pathLst>
                <a:path extrusionOk="0" h="37299" w="45460">
                  <a:moveTo>
                    <a:pt x="1" y="1"/>
                  </a:moveTo>
                  <a:lnTo>
                    <a:pt x="1" y="19663"/>
                  </a:lnTo>
                  <a:cubicBezTo>
                    <a:pt x="1" y="29412"/>
                    <a:pt x="7887" y="37299"/>
                    <a:pt x="17636" y="37299"/>
                  </a:cubicBezTo>
                  <a:lnTo>
                    <a:pt x="25304" y="37299"/>
                  </a:lnTo>
                  <a:cubicBezTo>
                    <a:pt x="36423" y="37299"/>
                    <a:pt x="45460" y="28317"/>
                    <a:pt x="45460" y="17198"/>
                  </a:cubicBezTo>
                  <a:lnTo>
                    <a:pt x="45460" y="822"/>
                  </a:lnTo>
                  <a:cubicBezTo>
                    <a:pt x="36912" y="6901"/>
                    <a:pt x="29139" y="8959"/>
                    <a:pt x="22531" y="8959"/>
                  </a:cubicBezTo>
                  <a:cubicBezTo>
                    <a:pt x="9490" y="8959"/>
                    <a:pt x="982" y="946"/>
                    <a:pt x="1" y="1"/>
                  </a:cubicBezTo>
                  <a:close/>
                </a:path>
              </a:pathLst>
            </a:custGeom>
            <a:solidFill>
              <a:schemeClr val="dk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46"/>
            <p:cNvSpPr/>
            <p:nvPr/>
          </p:nvSpPr>
          <p:spPr>
            <a:xfrm>
              <a:off x="2710675" y="4079699"/>
              <a:ext cx="1097400" cy="298800"/>
            </a:xfrm>
            <a:prstGeom prst="arc">
              <a:avLst>
                <a:gd fmla="val 10774253" name="adj1"/>
                <a:gd fmla="val 100905" name="adj2"/>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5" name="Shape 815"/>
        <p:cNvGrpSpPr/>
        <p:nvPr/>
      </p:nvGrpSpPr>
      <p:grpSpPr>
        <a:xfrm>
          <a:off x="0" y="0"/>
          <a:ext cx="0" cy="0"/>
          <a:chOff x="0" y="0"/>
          <a:chExt cx="0" cy="0"/>
        </a:xfrm>
      </p:grpSpPr>
      <p:sp>
        <p:nvSpPr>
          <p:cNvPr id="816" name="Google Shape;816;p47"/>
          <p:cNvSpPr txBox="1"/>
          <p:nvPr>
            <p:ph type="title"/>
          </p:nvPr>
        </p:nvSpPr>
        <p:spPr>
          <a:xfrm>
            <a:off x="713325" y="637103"/>
            <a:ext cx="7717800" cy="76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Key takeaways</a:t>
            </a:r>
            <a:endParaRPr/>
          </a:p>
        </p:txBody>
      </p:sp>
      <p:sp>
        <p:nvSpPr>
          <p:cNvPr id="817" name="Google Shape;817;p47"/>
          <p:cNvSpPr txBox="1"/>
          <p:nvPr>
            <p:ph idx="2" type="title"/>
          </p:nvPr>
        </p:nvSpPr>
        <p:spPr>
          <a:xfrm>
            <a:off x="713225" y="1661300"/>
            <a:ext cx="7717800" cy="2977800"/>
          </a:xfrm>
          <a:prstGeom prst="rect">
            <a:avLst/>
          </a:prstGeom>
        </p:spPr>
        <p:txBody>
          <a:bodyPr anchorCtr="0" anchor="ctr"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b="0" lang="en" sz="2000"/>
              <a:t>Focus on growing Twitter; keep the consistency on Instagram</a:t>
            </a:r>
            <a:endParaRPr b="0" sz="2000"/>
          </a:p>
          <a:p>
            <a:pPr indent="-355600" lvl="0" marL="457200" rtl="0" algn="l">
              <a:lnSpc>
                <a:spcPct val="150000"/>
              </a:lnSpc>
              <a:spcBef>
                <a:spcPts val="0"/>
              </a:spcBef>
              <a:spcAft>
                <a:spcPts val="0"/>
              </a:spcAft>
              <a:buSzPts val="2000"/>
              <a:buChar char="-"/>
            </a:pPr>
            <a:r>
              <a:rPr b="0" lang="en" sz="2000"/>
              <a:t>Allow customers to engage and respond back</a:t>
            </a:r>
            <a:endParaRPr b="0" sz="2000"/>
          </a:p>
          <a:p>
            <a:pPr indent="-355600" lvl="0" marL="457200" rtl="0" algn="l">
              <a:lnSpc>
                <a:spcPct val="150000"/>
              </a:lnSpc>
              <a:spcBef>
                <a:spcPts val="0"/>
              </a:spcBef>
              <a:spcAft>
                <a:spcPts val="0"/>
              </a:spcAft>
              <a:buSzPts val="2000"/>
              <a:buChar char="-"/>
            </a:pPr>
            <a:r>
              <a:rPr b="0" lang="en" sz="2000"/>
              <a:t>Use influencers</a:t>
            </a:r>
            <a:endParaRPr b="0" sz="2000"/>
          </a:p>
          <a:p>
            <a:pPr indent="-355600" lvl="0" marL="457200" rtl="0" algn="l">
              <a:lnSpc>
                <a:spcPct val="150000"/>
              </a:lnSpc>
              <a:spcBef>
                <a:spcPts val="0"/>
              </a:spcBef>
              <a:spcAft>
                <a:spcPts val="0"/>
              </a:spcAft>
              <a:buSzPts val="2000"/>
              <a:buChar char="-"/>
            </a:pPr>
            <a:r>
              <a:rPr b="0" lang="en" sz="2000"/>
              <a:t>Trends can make you popular!</a:t>
            </a:r>
            <a:endParaRPr b="0"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36"/>
          <p:cNvSpPr txBox="1"/>
          <p:nvPr>
            <p:ph type="title"/>
          </p:nvPr>
        </p:nvSpPr>
        <p:spPr>
          <a:xfrm>
            <a:off x="713250" y="539500"/>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What is Thom Bargen’s?</a:t>
            </a:r>
            <a:endParaRPr>
              <a:latin typeface="Merriweather"/>
              <a:ea typeface="Merriweather"/>
              <a:cs typeface="Merriweather"/>
              <a:sym typeface="Merriweather"/>
            </a:endParaRPr>
          </a:p>
        </p:txBody>
      </p:sp>
      <p:sp>
        <p:nvSpPr>
          <p:cNvPr id="703" name="Google Shape;703;p36"/>
          <p:cNvSpPr txBox="1"/>
          <p:nvPr>
            <p:ph idx="2" type="title"/>
          </p:nvPr>
        </p:nvSpPr>
        <p:spPr>
          <a:xfrm flipH="1">
            <a:off x="1476375" y="3158326"/>
            <a:ext cx="2697900" cy="417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900">
                <a:latin typeface="Merriweather"/>
                <a:ea typeface="Merriweather"/>
                <a:cs typeface="Merriweather"/>
                <a:sym typeface="Merriweather"/>
              </a:rPr>
              <a:t>That Sells More Than Coffee…</a:t>
            </a:r>
            <a:endParaRPr sz="1900">
              <a:latin typeface="Merriweather"/>
              <a:ea typeface="Merriweather"/>
              <a:cs typeface="Merriweather"/>
              <a:sym typeface="Merriweather"/>
            </a:endParaRPr>
          </a:p>
        </p:txBody>
      </p:sp>
      <p:sp>
        <p:nvSpPr>
          <p:cNvPr id="704" name="Google Shape;704;p36"/>
          <p:cNvSpPr txBox="1"/>
          <p:nvPr>
            <p:ph idx="1" type="subTitle"/>
          </p:nvPr>
        </p:nvSpPr>
        <p:spPr>
          <a:xfrm flipH="1">
            <a:off x="1476338" y="3413300"/>
            <a:ext cx="2697900" cy="62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00"/>
              <a:t>Thom Bargen merch is available, as well as coffee delivery and subscriptions</a:t>
            </a:r>
            <a:endParaRPr sz="1300"/>
          </a:p>
        </p:txBody>
      </p:sp>
      <p:sp>
        <p:nvSpPr>
          <p:cNvPr id="705" name="Google Shape;705;p36"/>
          <p:cNvSpPr txBox="1"/>
          <p:nvPr>
            <p:ph idx="5" type="title"/>
          </p:nvPr>
        </p:nvSpPr>
        <p:spPr>
          <a:xfrm flipH="1">
            <a:off x="1476375" y="1389925"/>
            <a:ext cx="2697900" cy="417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900">
                <a:latin typeface="Merriweather"/>
                <a:ea typeface="Merriweather"/>
                <a:cs typeface="Merriweather"/>
                <a:sym typeface="Merriweather"/>
              </a:rPr>
              <a:t>A Small Coffee Shop</a:t>
            </a:r>
            <a:endParaRPr sz="1900">
              <a:latin typeface="Merriweather"/>
              <a:ea typeface="Merriweather"/>
              <a:cs typeface="Merriweather"/>
              <a:sym typeface="Merriweather"/>
            </a:endParaRPr>
          </a:p>
        </p:txBody>
      </p:sp>
      <p:sp>
        <p:nvSpPr>
          <p:cNvPr id="706" name="Google Shape;706;p36"/>
          <p:cNvSpPr txBox="1"/>
          <p:nvPr>
            <p:ph idx="6" type="subTitle"/>
          </p:nvPr>
        </p:nvSpPr>
        <p:spPr>
          <a:xfrm flipH="1">
            <a:off x="1476338" y="1644900"/>
            <a:ext cx="2697900" cy="62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00"/>
              <a:t>Based in Winnipeg with two locations on Kennedy and Sherbrook Streets</a:t>
            </a:r>
            <a:endParaRPr sz="1300"/>
          </a:p>
          <a:p>
            <a:pPr indent="0" lvl="0" marL="0" rtl="0" algn="ctr">
              <a:spcBef>
                <a:spcPts val="0"/>
              </a:spcBef>
              <a:spcAft>
                <a:spcPts val="0"/>
              </a:spcAft>
              <a:buNone/>
            </a:pPr>
            <a:r>
              <a:t/>
            </a:r>
            <a:endParaRPr sz="1500"/>
          </a:p>
        </p:txBody>
      </p:sp>
      <p:pic>
        <p:nvPicPr>
          <p:cNvPr id="707" name="Google Shape;707;p36"/>
          <p:cNvPicPr preferRelativeResize="0"/>
          <p:nvPr/>
        </p:nvPicPr>
        <p:blipFill>
          <a:blip r:embed="rId3">
            <a:alphaModFix/>
          </a:blip>
          <a:stretch>
            <a:fillRect/>
          </a:stretch>
        </p:blipFill>
        <p:spPr>
          <a:xfrm>
            <a:off x="4949200" y="1112200"/>
            <a:ext cx="2967022" cy="37264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grpSp>
        <p:nvGrpSpPr>
          <p:cNvPr id="712" name="Google Shape;712;p37"/>
          <p:cNvGrpSpPr/>
          <p:nvPr/>
        </p:nvGrpSpPr>
        <p:grpSpPr>
          <a:xfrm>
            <a:off x="6775775" y="1292900"/>
            <a:ext cx="3249300" cy="3699900"/>
            <a:chOff x="6775775" y="1292900"/>
            <a:chExt cx="3249300" cy="3699900"/>
          </a:xfrm>
        </p:grpSpPr>
        <p:sp>
          <p:nvSpPr>
            <p:cNvPr id="713" name="Google Shape;713;p37"/>
            <p:cNvSpPr/>
            <p:nvPr/>
          </p:nvSpPr>
          <p:spPr>
            <a:xfrm>
              <a:off x="6775775" y="1292900"/>
              <a:ext cx="3249300" cy="3249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7"/>
            <p:cNvSpPr/>
            <p:nvPr/>
          </p:nvSpPr>
          <p:spPr>
            <a:xfrm>
              <a:off x="7023925" y="4473800"/>
              <a:ext cx="519000" cy="519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5" name="Google Shape;715;p37"/>
          <p:cNvSpPr txBox="1"/>
          <p:nvPr/>
        </p:nvSpPr>
        <p:spPr>
          <a:xfrm>
            <a:off x="457200" y="2438400"/>
            <a:ext cx="62295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solidFill>
                  <a:schemeClr val="lt2"/>
                </a:solidFill>
                <a:latin typeface="Merriweather"/>
                <a:ea typeface="Merriweather"/>
                <a:cs typeface="Merriweather"/>
                <a:sym typeface="Merriweather"/>
              </a:rPr>
              <a:t>Current Social Media Efforts</a:t>
            </a:r>
            <a:endParaRPr b="1" sz="3600">
              <a:solidFill>
                <a:schemeClr val="lt2"/>
              </a:solidFill>
              <a:latin typeface="Merriweather"/>
              <a:ea typeface="Merriweather"/>
              <a:cs typeface="Merriweather"/>
              <a:sym typeface="Merriweather"/>
            </a:endParaRPr>
          </a:p>
        </p:txBody>
      </p:sp>
      <p:sp>
        <p:nvSpPr>
          <p:cNvPr id="716" name="Google Shape;716;p37"/>
          <p:cNvSpPr txBox="1"/>
          <p:nvPr>
            <p:ph idx="4294967295" type="subTitle"/>
          </p:nvPr>
        </p:nvSpPr>
        <p:spPr>
          <a:xfrm>
            <a:off x="713326" y="3722755"/>
            <a:ext cx="5370600" cy="3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Twitter and Instagram</a:t>
            </a:r>
            <a:endParaRPr>
              <a:solidFill>
                <a:schemeClr val="lt2"/>
              </a:solidFill>
            </a:endParaRPr>
          </a:p>
        </p:txBody>
      </p:sp>
      <p:grpSp>
        <p:nvGrpSpPr>
          <p:cNvPr id="717" name="Google Shape;717;p37"/>
          <p:cNvGrpSpPr/>
          <p:nvPr/>
        </p:nvGrpSpPr>
        <p:grpSpPr>
          <a:xfrm>
            <a:off x="7540033" y="1518428"/>
            <a:ext cx="1737339" cy="2687360"/>
            <a:chOff x="5822090" y="3489498"/>
            <a:chExt cx="976911" cy="1511111"/>
          </a:xfrm>
        </p:grpSpPr>
        <p:sp>
          <p:nvSpPr>
            <p:cNvPr id="718" name="Google Shape;718;p37"/>
            <p:cNvSpPr/>
            <p:nvPr/>
          </p:nvSpPr>
          <p:spPr>
            <a:xfrm>
              <a:off x="5876253" y="3773411"/>
              <a:ext cx="855496" cy="1227198"/>
            </a:xfrm>
            <a:custGeom>
              <a:rect b="b" l="l" r="r" t="t"/>
              <a:pathLst>
                <a:path extrusionOk="0" h="110434" w="76985">
                  <a:moveTo>
                    <a:pt x="1" y="0"/>
                  </a:moveTo>
                  <a:lnTo>
                    <a:pt x="11935" y="110434"/>
                  </a:lnTo>
                  <a:lnTo>
                    <a:pt x="64546" y="110434"/>
                  </a:lnTo>
                  <a:lnTo>
                    <a:pt x="76985" y="168"/>
                  </a:lnTo>
                  <a:lnTo>
                    <a:pt x="1" y="0"/>
                  </a:lnTo>
                  <a:close/>
                </a:path>
              </a:pathLst>
            </a:cu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7"/>
            <p:cNvSpPr/>
            <p:nvPr/>
          </p:nvSpPr>
          <p:spPr>
            <a:xfrm>
              <a:off x="5822090" y="3489498"/>
              <a:ext cx="976911" cy="231618"/>
            </a:xfrm>
            <a:custGeom>
              <a:rect b="b" l="l" r="r" t="t"/>
              <a:pathLst>
                <a:path extrusionOk="0" h="20843" w="87911">
                  <a:moveTo>
                    <a:pt x="11934" y="0"/>
                  </a:moveTo>
                  <a:cubicBezTo>
                    <a:pt x="9245" y="0"/>
                    <a:pt x="7060" y="2017"/>
                    <a:pt x="7060" y="4706"/>
                  </a:cubicBezTo>
                  <a:lnTo>
                    <a:pt x="7060" y="6555"/>
                  </a:lnTo>
                  <a:lnTo>
                    <a:pt x="16977" y="6555"/>
                  </a:lnTo>
                  <a:cubicBezTo>
                    <a:pt x="20843" y="6555"/>
                    <a:pt x="20843" y="12270"/>
                    <a:pt x="16977" y="12270"/>
                  </a:cubicBezTo>
                  <a:lnTo>
                    <a:pt x="4202" y="12270"/>
                  </a:lnTo>
                  <a:cubicBezTo>
                    <a:pt x="1849" y="12270"/>
                    <a:pt x="0" y="14119"/>
                    <a:pt x="0" y="16473"/>
                  </a:cubicBezTo>
                  <a:cubicBezTo>
                    <a:pt x="0" y="18826"/>
                    <a:pt x="1849" y="20675"/>
                    <a:pt x="4202" y="20675"/>
                  </a:cubicBezTo>
                  <a:lnTo>
                    <a:pt x="83036" y="20843"/>
                  </a:lnTo>
                  <a:cubicBezTo>
                    <a:pt x="85725" y="20843"/>
                    <a:pt x="87910" y="18658"/>
                    <a:pt x="87910" y="15968"/>
                  </a:cubicBezTo>
                  <a:cubicBezTo>
                    <a:pt x="87910" y="13376"/>
                    <a:pt x="85880" y="11253"/>
                    <a:pt x="83326" y="11253"/>
                  </a:cubicBezTo>
                  <a:cubicBezTo>
                    <a:pt x="83230" y="11253"/>
                    <a:pt x="83133" y="11256"/>
                    <a:pt x="83036" y="11262"/>
                  </a:cubicBezTo>
                  <a:lnTo>
                    <a:pt x="79001" y="11262"/>
                  </a:lnTo>
                  <a:lnTo>
                    <a:pt x="79001" y="4875"/>
                  </a:lnTo>
                  <a:cubicBezTo>
                    <a:pt x="79001" y="2185"/>
                    <a:pt x="76984" y="168"/>
                    <a:pt x="74295" y="168"/>
                  </a:cubicBezTo>
                  <a:lnTo>
                    <a:pt x="11934" y="0"/>
                  </a:lnTo>
                  <a:close/>
                </a:path>
              </a:pathLst>
            </a:custGeom>
            <a:solidFill>
              <a:schemeClr val="dk1"/>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38"/>
          <p:cNvSpPr txBox="1"/>
          <p:nvPr>
            <p:ph type="title"/>
          </p:nvPr>
        </p:nvSpPr>
        <p:spPr>
          <a:xfrm>
            <a:off x="713250" y="539500"/>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Twitter</a:t>
            </a:r>
            <a:endParaRPr>
              <a:latin typeface="Merriweather"/>
              <a:ea typeface="Merriweather"/>
              <a:cs typeface="Merriweather"/>
              <a:sym typeface="Merriweather"/>
            </a:endParaRPr>
          </a:p>
        </p:txBody>
      </p:sp>
      <p:sp>
        <p:nvSpPr>
          <p:cNvPr id="725" name="Google Shape;725;p38"/>
          <p:cNvSpPr txBox="1"/>
          <p:nvPr>
            <p:ph idx="1" type="subTitle"/>
          </p:nvPr>
        </p:nvSpPr>
        <p:spPr>
          <a:xfrm flipH="1">
            <a:off x="2194275" y="1154900"/>
            <a:ext cx="4710300" cy="1662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Just Under 2500 Followers</a:t>
            </a:r>
            <a:endParaRPr/>
          </a:p>
          <a:p>
            <a:pPr indent="-330200" lvl="0" marL="457200" rtl="0" algn="l">
              <a:spcBef>
                <a:spcPts val="0"/>
              </a:spcBef>
              <a:spcAft>
                <a:spcPts val="0"/>
              </a:spcAft>
              <a:buSzPts val="1600"/>
              <a:buChar char="●"/>
            </a:pPr>
            <a:r>
              <a:rPr lang="en"/>
              <a:t>Very Active - Mostly Instagram Reposts</a:t>
            </a:r>
            <a:endParaRPr/>
          </a:p>
          <a:p>
            <a:pPr indent="-330200" lvl="0" marL="457200" rtl="0" algn="l">
              <a:spcBef>
                <a:spcPts val="0"/>
              </a:spcBef>
              <a:spcAft>
                <a:spcPts val="0"/>
              </a:spcAft>
              <a:buSzPts val="1600"/>
              <a:buChar char="●"/>
            </a:pPr>
            <a:r>
              <a:rPr lang="en"/>
              <a:t>Very Poor Results</a:t>
            </a:r>
            <a:endParaRPr/>
          </a:p>
          <a:p>
            <a:pPr indent="-330200" lvl="0" marL="457200" rtl="0" algn="l">
              <a:spcBef>
                <a:spcPts val="0"/>
              </a:spcBef>
              <a:spcAft>
                <a:spcPts val="0"/>
              </a:spcAft>
              <a:buSzPts val="1600"/>
              <a:buChar char="●"/>
            </a:pPr>
            <a:r>
              <a:rPr lang="en"/>
              <a:t>Verdict: </a:t>
            </a:r>
            <a:r>
              <a:rPr b="1" lang="en"/>
              <a:t>Low Effort, Low Results</a:t>
            </a:r>
            <a:endParaRPr b="1"/>
          </a:p>
        </p:txBody>
      </p:sp>
      <p:pic>
        <p:nvPicPr>
          <p:cNvPr id="726" name="Google Shape;726;p38"/>
          <p:cNvPicPr preferRelativeResize="0"/>
          <p:nvPr/>
        </p:nvPicPr>
        <p:blipFill rotWithShape="1">
          <a:blip r:embed="rId3">
            <a:alphaModFix/>
          </a:blip>
          <a:srcRect b="0" l="0" r="0" t="27425"/>
          <a:stretch/>
        </p:blipFill>
        <p:spPr>
          <a:xfrm>
            <a:off x="2261250" y="2485225"/>
            <a:ext cx="4576351" cy="2385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5">
                                            <p:txEl>
                                              <p:pRg end="0" st="0"/>
                                            </p:txEl>
                                          </p:spTgt>
                                        </p:tgtEl>
                                        <p:attrNameLst>
                                          <p:attrName>style.visibility</p:attrName>
                                        </p:attrNameLst>
                                      </p:cBhvr>
                                      <p:to>
                                        <p:strVal val="visible"/>
                                      </p:to>
                                    </p:set>
                                    <p:animEffect filter="fade" transition="in">
                                      <p:cBhvr>
                                        <p:cTn dur="1000"/>
                                        <p:tgtEl>
                                          <p:spTgt spid="72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5">
                                            <p:txEl>
                                              <p:pRg end="1" st="1"/>
                                            </p:txEl>
                                          </p:spTgt>
                                        </p:tgtEl>
                                        <p:attrNameLst>
                                          <p:attrName>style.visibility</p:attrName>
                                        </p:attrNameLst>
                                      </p:cBhvr>
                                      <p:to>
                                        <p:strVal val="visible"/>
                                      </p:to>
                                    </p:set>
                                    <p:animEffect filter="fade" transition="in">
                                      <p:cBhvr>
                                        <p:cTn dur="1000"/>
                                        <p:tgtEl>
                                          <p:spTgt spid="72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5">
                                            <p:txEl>
                                              <p:pRg end="2" st="2"/>
                                            </p:txEl>
                                          </p:spTgt>
                                        </p:tgtEl>
                                        <p:attrNameLst>
                                          <p:attrName>style.visibility</p:attrName>
                                        </p:attrNameLst>
                                      </p:cBhvr>
                                      <p:to>
                                        <p:strVal val="visible"/>
                                      </p:to>
                                    </p:set>
                                    <p:animEffect filter="fade" transition="in">
                                      <p:cBhvr>
                                        <p:cTn dur="1000"/>
                                        <p:tgtEl>
                                          <p:spTgt spid="72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5">
                                            <p:txEl>
                                              <p:pRg end="3" st="3"/>
                                            </p:txEl>
                                          </p:spTgt>
                                        </p:tgtEl>
                                        <p:attrNameLst>
                                          <p:attrName>style.visibility</p:attrName>
                                        </p:attrNameLst>
                                      </p:cBhvr>
                                      <p:to>
                                        <p:strVal val="visible"/>
                                      </p:to>
                                    </p:set>
                                    <p:animEffect filter="fade" transition="in">
                                      <p:cBhvr>
                                        <p:cTn dur="1000"/>
                                        <p:tgtEl>
                                          <p:spTgt spid="72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39"/>
          <p:cNvSpPr txBox="1"/>
          <p:nvPr>
            <p:ph type="title"/>
          </p:nvPr>
        </p:nvSpPr>
        <p:spPr>
          <a:xfrm>
            <a:off x="713250" y="539500"/>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Instagram</a:t>
            </a:r>
            <a:endParaRPr>
              <a:latin typeface="Merriweather"/>
              <a:ea typeface="Merriweather"/>
              <a:cs typeface="Merriweather"/>
              <a:sym typeface="Merriweather"/>
            </a:endParaRPr>
          </a:p>
        </p:txBody>
      </p:sp>
      <p:sp>
        <p:nvSpPr>
          <p:cNvPr id="732" name="Google Shape;732;p39"/>
          <p:cNvSpPr txBox="1"/>
          <p:nvPr>
            <p:ph idx="1" type="subTitle"/>
          </p:nvPr>
        </p:nvSpPr>
        <p:spPr>
          <a:xfrm flipH="1">
            <a:off x="2194275" y="1006625"/>
            <a:ext cx="4710300" cy="1662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Over </a:t>
            </a:r>
            <a:r>
              <a:rPr b="1" lang="en"/>
              <a:t>17K Followers</a:t>
            </a:r>
            <a:r>
              <a:rPr lang="en"/>
              <a:t> and </a:t>
            </a:r>
            <a:r>
              <a:rPr b="1" lang="en"/>
              <a:t>1800 Posts</a:t>
            </a:r>
            <a:endParaRPr b="1"/>
          </a:p>
          <a:p>
            <a:pPr indent="-330200" lvl="0" marL="457200" rtl="0" algn="l">
              <a:spcBef>
                <a:spcPts val="0"/>
              </a:spcBef>
              <a:spcAft>
                <a:spcPts val="0"/>
              </a:spcAft>
              <a:buSzPts val="1600"/>
              <a:buChar char="●"/>
            </a:pPr>
            <a:r>
              <a:rPr lang="en"/>
              <a:t>Greater Success than on Twitter</a:t>
            </a:r>
            <a:endParaRPr/>
          </a:p>
          <a:p>
            <a:pPr indent="-330200" lvl="0" marL="457200" rtl="0" algn="l">
              <a:spcBef>
                <a:spcPts val="0"/>
              </a:spcBef>
              <a:spcAft>
                <a:spcPts val="0"/>
              </a:spcAft>
              <a:buSzPts val="1600"/>
              <a:buChar char="●"/>
            </a:pPr>
            <a:r>
              <a:rPr lang="en"/>
              <a:t>Averaging over </a:t>
            </a:r>
            <a:r>
              <a:rPr b="1" lang="en"/>
              <a:t>135 likes per post</a:t>
            </a:r>
            <a:endParaRPr b="1"/>
          </a:p>
          <a:p>
            <a:pPr indent="-330200" lvl="0" marL="457200" rtl="0" algn="l">
              <a:spcBef>
                <a:spcPts val="0"/>
              </a:spcBef>
              <a:spcAft>
                <a:spcPts val="0"/>
              </a:spcAft>
              <a:buSzPts val="1600"/>
              <a:buChar char="●"/>
            </a:pPr>
            <a:r>
              <a:rPr b="1" lang="en"/>
              <a:t>Low Number of Comments </a:t>
            </a:r>
            <a:r>
              <a:rPr lang="en"/>
              <a:t>Are a Weak Point</a:t>
            </a:r>
            <a:endParaRPr/>
          </a:p>
          <a:p>
            <a:pPr indent="-330200" lvl="0" marL="457200" rtl="0" algn="l">
              <a:spcBef>
                <a:spcPts val="0"/>
              </a:spcBef>
              <a:spcAft>
                <a:spcPts val="0"/>
              </a:spcAft>
              <a:buSzPts val="1600"/>
              <a:buChar char="●"/>
            </a:pPr>
            <a:r>
              <a:rPr lang="en"/>
              <a:t>Verdict: </a:t>
            </a:r>
            <a:r>
              <a:rPr b="1" lang="en"/>
              <a:t>High</a:t>
            </a:r>
            <a:r>
              <a:rPr b="1" lang="en"/>
              <a:t> Effort, Medium Results</a:t>
            </a:r>
            <a:endParaRPr b="1"/>
          </a:p>
        </p:txBody>
      </p:sp>
      <p:pic>
        <p:nvPicPr>
          <p:cNvPr id="733" name="Google Shape;733;p39"/>
          <p:cNvPicPr preferRelativeResize="0"/>
          <p:nvPr/>
        </p:nvPicPr>
        <p:blipFill>
          <a:blip r:embed="rId3">
            <a:alphaModFix/>
          </a:blip>
          <a:stretch>
            <a:fillRect/>
          </a:stretch>
        </p:blipFill>
        <p:spPr>
          <a:xfrm>
            <a:off x="1666213" y="2730175"/>
            <a:ext cx="5766413" cy="2169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2">
                                            <p:txEl>
                                              <p:pRg end="0" st="0"/>
                                            </p:txEl>
                                          </p:spTgt>
                                        </p:tgtEl>
                                        <p:attrNameLst>
                                          <p:attrName>style.visibility</p:attrName>
                                        </p:attrNameLst>
                                      </p:cBhvr>
                                      <p:to>
                                        <p:strVal val="visible"/>
                                      </p:to>
                                    </p:set>
                                    <p:animEffect filter="fade" transition="in">
                                      <p:cBhvr>
                                        <p:cTn dur="1000"/>
                                        <p:tgtEl>
                                          <p:spTgt spid="73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2">
                                            <p:txEl>
                                              <p:pRg end="1" st="1"/>
                                            </p:txEl>
                                          </p:spTgt>
                                        </p:tgtEl>
                                        <p:attrNameLst>
                                          <p:attrName>style.visibility</p:attrName>
                                        </p:attrNameLst>
                                      </p:cBhvr>
                                      <p:to>
                                        <p:strVal val="visible"/>
                                      </p:to>
                                    </p:set>
                                    <p:animEffect filter="fade" transition="in">
                                      <p:cBhvr>
                                        <p:cTn dur="1000"/>
                                        <p:tgtEl>
                                          <p:spTgt spid="73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2">
                                            <p:txEl>
                                              <p:pRg end="2" st="2"/>
                                            </p:txEl>
                                          </p:spTgt>
                                        </p:tgtEl>
                                        <p:attrNameLst>
                                          <p:attrName>style.visibility</p:attrName>
                                        </p:attrNameLst>
                                      </p:cBhvr>
                                      <p:to>
                                        <p:strVal val="visible"/>
                                      </p:to>
                                    </p:set>
                                    <p:animEffect filter="fade" transition="in">
                                      <p:cBhvr>
                                        <p:cTn dur="1000"/>
                                        <p:tgtEl>
                                          <p:spTgt spid="73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2">
                                            <p:txEl>
                                              <p:pRg end="3" st="3"/>
                                            </p:txEl>
                                          </p:spTgt>
                                        </p:tgtEl>
                                        <p:attrNameLst>
                                          <p:attrName>style.visibility</p:attrName>
                                        </p:attrNameLst>
                                      </p:cBhvr>
                                      <p:to>
                                        <p:strVal val="visible"/>
                                      </p:to>
                                    </p:set>
                                    <p:animEffect filter="fade" transition="in">
                                      <p:cBhvr>
                                        <p:cTn dur="1000"/>
                                        <p:tgtEl>
                                          <p:spTgt spid="73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2">
                                            <p:txEl>
                                              <p:pRg end="4" st="4"/>
                                            </p:txEl>
                                          </p:spTgt>
                                        </p:tgtEl>
                                        <p:attrNameLst>
                                          <p:attrName>style.visibility</p:attrName>
                                        </p:attrNameLst>
                                      </p:cBhvr>
                                      <p:to>
                                        <p:strVal val="visible"/>
                                      </p:to>
                                    </p:set>
                                    <p:animEffect filter="fade" transition="in">
                                      <p:cBhvr>
                                        <p:cTn dur="1000"/>
                                        <p:tgtEl>
                                          <p:spTgt spid="732">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grpSp>
        <p:nvGrpSpPr>
          <p:cNvPr id="738" name="Google Shape;738;p40"/>
          <p:cNvGrpSpPr/>
          <p:nvPr/>
        </p:nvGrpSpPr>
        <p:grpSpPr>
          <a:xfrm>
            <a:off x="6775775" y="1292900"/>
            <a:ext cx="3249300" cy="3699900"/>
            <a:chOff x="6775775" y="1292900"/>
            <a:chExt cx="3249300" cy="3699900"/>
          </a:xfrm>
        </p:grpSpPr>
        <p:sp>
          <p:nvSpPr>
            <p:cNvPr id="739" name="Google Shape;739;p40"/>
            <p:cNvSpPr/>
            <p:nvPr/>
          </p:nvSpPr>
          <p:spPr>
            <a:xfrm>
              <a:off x="6775775" y="1292900"/>
              <a:ext cx="3249300" cy="3249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40"/>
            <p:cNvSpPr/>
            <p:nvPr/>
          </p:nvSpPr>
          <p:spPr>
            <a:xfrm>
              <a:off x="7023925" y="4473800"/>
              <a:ext cx="519000" cy="519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1" name="Google Shape;741;p40"/>
          <p:cNvSpPr txBox="1"/>
          <p:nvPr/>
        </p:nvSpPr>
        <p:spPr>
          <a:xfrm>
            <a:off x="457200" y="2438400"/>
            <a:ext cx="62295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solidFill>
                  <a:schemeClr val="lt2"/>
                </a:solidFill>
                <a:latin typeface="Merriweather"/>
                <a:ea typeface="Merriweather"/>
                <a:cs typeface="Merriweather"/>
                <a:sym typeface="Merriweather"/>
              </a:rPr>
              <a:t>Ways to Increase Engagement</a:t>
            </a:r>
            <a:endParaRPr b="1" sz="3600">
              <a:solidFill>
                <a:schemeClr val="lt2"/>
              </a:solidFill>
              <a:latin typeface="Merriweather"/>
              <a:ea typeface="Merriweather"/>
              <a:cs typeface="Merriweather"/>
              <a:sym typeface="Merriweather"/>
            </a:endParaRPr>
          </a:p>
        </p:txBody>
      </p:sp>
      <p:grpSp>
        <p:nvGrpSpPr>
          <p:cNvPr id="742" name="Google Shape;742;p40"/>
          <p:cNvGrpSpPr/>
          <p:nvPr/>
        </p:nvGrpSpPr>
        <p:grpSpPr>
          <a:xfrm>
            <a:off x="7540033" y="1518428"/>
            <a:ext cx="1737339" cy="2687360"/>
            <a:chOff x="5822090" y="3489498"/>
            <a:chExt cx="976911" cy="1511111"/>
          </a:xfrm>
        </p:grpSpPr>
        <p:sp>
          <p:nvSpPr>
            <p:cNvPr id="743" name="Google Shape;743;p40"/>
            <p:cNvSpPr/>
            <p:nvPr/>
          </p:nvSpPr>
          <p:spPr>
            <a:xfrm>
              <a:off x="5876253" y="3773411"/>
              <a:ext cx="855496" cy="1227198"/>
            </a:xfrm>
            <a:custGeom>
              <a:rect b="b" l="l" r="r" t="t"/>
              <a:pathLst>
                <a:path extrusionOk="0" h="110434" w="76985">
                  <a:moveTo>
                    <a:pt x="1" y="0"/>
                  </a:moveTo>
                  <a:lnTo>
                    <a:pt x="11935" y="110434"/>
                  </a:lnTo>
                  <a:lnTo>
                    <a:pt x="64546" y="110434"/>
                  </a:lnTo>
                  <a:lnTo>
                    <a:pt x="76985" y="168"/>
                  </a:lnTo>
                  <a:lnTo>
                    <a:pt x="1" y="0"/>
                  </a:lnTo>
                  <a:close/>
                </a:path>
              </a:pathLst>
            </a:cu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40"/>
            <p:cNvSpPr/>
            <p:nvPr/>
          </p:nvSpPr>
          <p:spPr>
            <a:xfrm>
              <a:off x="5822090" y="3489498"/>
              <a:ext cx="976911" cy="231618"/>
            </a:xfrm>
            <a:custGeom>
              <a:rect b="b" l="l" r="r" t="t"/>
              <a:pathLst>
                <a:path extrusionOk="0" h="20843" w="87911">
                  <a:moveTo>
                    <a:pt x="11934" y="0"/>
                  </a:moveTo>
                  <a:cubicBezTo>
                    <a:pt x="9245" y="0"/>
                    <a:pt x="7060" y="2017"/>
                    <a:pt x="7060" y="4706"/>
                  </a:cubicBezTo>
                  <a:lnTo>
                    <a:pt x="7060" y="6555"/>
                  </a:lnTo>
                  <a:lnTo>
                    <a:pt x="16977" y="6555"/>
                  </a:lnTo>
                  <a:cubicBezTo>
                    <a:pt x="20843" y="6555"/>
                    <a:pt x="20843" y="12270"/>
                    <a:pt x="16977" y="12270"/>
                  </a:cubicBezTo>
                  <a:lnTo>
                    <a:pt x="4202" y="12270"/>
                  </a:lnTo>
                  <a:cubicBezTo>
                    <a:pt x="1849" y="12270"/>
                    <a:pt x="0" y="14119"/>
                    <a:pt x="0" y="16473"/>
                  </a:cubicBezTo>
                  <a:cubicBezTo>
                    <a:pt x="0" y="18826"/>
                    <a:pt x="1849" y="20675"/>
                    <a:pt x="4202" y="20675"/>
                  </a:cubicBezTo>
                  <a:lnTo>
                    <a:pt x="83036" y="20843"/>
                  </a:lnTo>
                  <a:cubicBezTo>
                    <a:pt x="85725" y="20843"/>
                    <a:pt x="87910" y="18658"/>
                    <a:pt x="87910" y="15968"/>
                  </a:cubicBezTo>
                  <a:cubicBezTo>
                    <a:pt x="87910" y="13376"/>
                    <a:pt x="85880" y="11253"/>
                    <a:pt x="83326" y="11253"/>
                  </a:cubicBezTo>
                  <a:cubicBezTo>
                    <a:pt x="83230" y="11253"/>
                    <a:pt x="83133" y="11256"/>
                    <a:pt x="83036" y="11262"/>
                  </a:cubicBezTo>
                  <a:lnTo>
                    <a:pt x="79001" y="11262"/>
                  </a:lnTo>
                  <a:lnTo>
                    <a:pt x="79001" y="4875"/>
                  </a:lnTo>
                  <a:cubicBezTo>
                    <a:pt x="79001" y="2185"/>
                    <a:pt x="76984" y="168"/>
                    <a:pt x="74295" y="168"/>
                  </a:cubicBezTo>
                  <a:lnTo>
                    <a:pt x="11934" y="0"/>
                  </a:lnTo>
                  <a:close/>
                </a:path>
              </a:pathLst>
            </a:custGeom>
            <a:solidFill>
              <a:schemeClr val="dk1"/>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sp>
        <p:nvSpPr>
          <p:cNvPr id="749" name="Google Shape;749;p41"/>
          <p:cNvSpPr txBox="1"/>
          <p:nvPr>
            <p:ph idx="2" type="title"/>
          </p:nvPr>
        </p:nvSpPr>
        <p:spPr>
          <a:xfrm flipH="1">
            <a:off x="381001" y="657000"/>
            <a:ext cx="8915400" cy="417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Regular posts of stories on Instagram with polls </a:t>
            </a:r>
            <a:br>
              <a:rPr lang="en"/>
            </a:br>
            <a:r>
              <a:rPr lang="en"/>
              <a:t>and featurettes of their signature coffees</a:t>
            </a:r>
            <a:endParaRPr/>
          </a:p>
        </p:txBody>
      </p:sp>
      <p:sp>
        <p:nvSpPr>
          <p:cNvPr id="750" name="Google Shape;750;p41"/>
          <p:cNvSpPr txBox="1"/>
          <p:nvPr>
            <p:ph idx="2" type="title"/>
          </p:nvPr>
        </p:nvSpPr>
        <p:spPr>
          <a:xfrm flipH="1">
            <a:off x="316801" y="2101825"/>
            <a:ext cx="8979600" cy="417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Short Videos or reels of patron engagement </a:t>
            </a:r>
            <a:br>
              <a:rPr lang="en"/>
            </a:br>
            <a:r>
              <a:rPr lang="en"/>
              <a:t>and memorable moments</a:t>
            </a:r>
            <a:endParaRPr/>
          </a:p>
        </p:txBody>
      </p:sp>
      <p:sp>
        <p:nvSpPr>
          <p:cNvPr id="751" name="Google Shape;751;p41"/>
          <p:cNvSpPr txBox="1"/>
          <p:nvPr>
            <p:ph idx="2" type="title"/>
          </p:nvPr>
        </p:nvSpPr>
        <p:spPr>
          <a:xfrm flipH="1">
            <a:off x="316900" y="3576950"/>
            <a:ext cx="8509200" cy="615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Collaboration with culinary influencers </a:t>
            </a:r>
            <a:br>
              <a:rPr lang="en"/>
            </a:br>
            <a:r>
              <a:rPr lang="en"/>
              <a:t>or coffee </a:t>
            </a:r>
            <a:r>
              <a:rPr lang="en"/>
              <a:t>enthusiasts</a:t>
            </a:r>
            <a:endParaRPr/>
          </a:p>
        </p:txBody>
      </p:sp>
      <p:sp>
        <p:nvSpPr>
          <p:cNvPr id="752" name="Google Shape;752;p41"/>
          <p:cNvSpPr txBox="1"/>
          <p:nvPr/>
        </p:nvSpPr>
        <p:spPr>
          <a:xfrm>
            <a:off x="300050" y="951300"/>
            <a:ext cx="78654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Merriweather"/>
              <a:buChar char="-"/>
            </a:pPr>
            <a:r>
              <a:rPr lang="en">
                <a:latin typeface="Merriweather"/>
                <a:ea typeface="Merriweather"/>
                <a:cs typeface="Merriweather"/>
                <a:sym typeface="Merriweather"/>
              </a:rPr>
              <a:t>Use the data to see when consumers are on instagram most to time posts/stories accordingly</a:t>
            </a:r>
            <a:endParaRPr>
              <a:latin typeface="Merriweather"/>
              <a:ea typeface="Merriweather"/>
              <a:cs typeface="Merriweather"/>
              <a:sym typeface="Merriweather"/>
            </a:endParaRPr>
          </a:p>
        </p:txBody>
      </p:sp>
      <p:sp>
        <p:nvSpPr>
          <p:cNvPr id="753" name="Google Shape;753;p41"/>
          <p:cNvSpPr txBox="1"/>
          <p:nvPr/>
        </p:nvSpPr>
        <p:spPr>
          <a:xfrm>
            <a:off x="407200" y="2388400"/>
            <a:ext cx="77583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Merriweather"/>
              <a:buChar char="-"/>
            </a:pPr>
            <a:r>
              <a:rPr lang="en">
                <a:latin typeface="Merriweather"/>
                <a:ea typeface="Merriweather"/>
                <a:cs typeface="Merriweather"/>
                <a:sym typeface="Merriweather"/>
              </a:rPr>
              <a:t>Ask customers to film a quick </a:t>
            </a:r>
            <a:r>
              <a:rPr lang="en">
                <a:latin typeface="Merriweather"/>
                <a:ea typeface="Merriweather"/>
                <a:cs typeface="Merriweather"/>
                <a:sym typeface="Merriweather"/>
              </a:rPr>
              <a:t>testimonial</a:t>
            </a:r>
            <a:r>
              <a:rPr lang="en">
                <a:latin typeface="Merriweather"/>
                <a:ea typeface="Merriweather"/>
                <a:cs typeface="Merriweather"/>
                <a:sym typeface="Merriweather"/>
              </a:rPr>
              <a:t> reel</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lang="en">
                <a:latin typeface="Merriweather"/>
                <a:ea typeface="Merriweather"/>
                <a:cs typeface="Merriweather"/>
                <a:sym typeface="Merriweather"/>
              </a:rPr>
              <a:t>Keep up with target market trends/interests on TikTok and Instagram to know what other content to post</a:t>
            </a:r>
            <a:endParaRPr>
              <a:latin typeface="Merriweather"/>
              <a:ea typeface="Merriweather"/>
              <a:cs typeface="Merriweather"/>
              <a:sym typeface="Merriweather"/>
            </a:endParaRPr>
          </a:p>
        </p:txBody>
      </p:sp>
      <p:sp>
        <p:nvSpPr>
          <p:cNvPr id="754" name="Google Shape;754;p41"/>
          <p:cNvSpPr txBox="1"/>
          <p:nvPr/>
        </p:nvSpPr>
        <p:spPr>
          <a:xfrm>
            <a:off x="557225" y="4086225"/>
            <a:ext cx="79509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Merriweather"/>
              <a:buChar char="-"/>
            </a:pPr>
            <a:r>
              <a:rPr lang="en">
                <a:latin typeface="Merriweather"/>
                <a:ea typeface="Merriweather"/>
                <a:cs typeface="Merriweather"/>
                <a:sym typeface="Merriweather"/>
              </a:rPr>
              <a:t>Find </a:t>
            </a:r>
            <a:r>
              <a:rPr lang="en">
                <a:latin typeface="Merriweather"/>
                <a:ea typeface="Merriweather"/>
                <a:cs typeface="Merriweather"/>
                <a:sym typeface="Merriweather"/>
              </a:rPr>
              <a:t>complementary</a:t>
            </a:r>
            <a:r>
              <a:rPr lang="en">
                <a:latin typeface="Merriweather"/>
                <a:ea typeface="Merriweather"/>
                <a:cs typeface="Merriweather"/>
                <a:sym typeface="Merriweather"/>
              </a:rPr>
              <a:t> goods to collaborate with</a:t>
            </a:r>
            <a:endParaRPr>
              <a:latin typeface="Merriweather"/>
              <a:ea typeface="Merriweather"/>
              <a:cs typeface="Merriweather"/>
              <a:sym typeface="Merriweather"/>
            </a:endParaRPr>
          </a:p>
          <a:p>
            <a:pPr indent="-317500" lvl="1" marL="914400" rtl="0" algn="l">
              <a:spcBef>
                <a:spcPts val="0"/>
              </a:spcBef>
              <a:spcAft>
                <a:spcPts val="0"/>
              </a:spcAft>
              <a:buSzPts val="1400"/>
              <a:buFont typeface="Merriweather"/>
              <a:buChar char="-"/>
            </a:pPr>
            <a:r>
              <a:rPr lang="en">
                <a:latin typeface="Merriweather"/>
                <a:ea typeface="Merriweather"/>
                <a:cs typeface="Merriweather"/>
                <a:sym typeface="Merriweather"/>
              </a:rPr>
              <a:t>Local food awards</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lang="en">
                <a:latin typeface="Merriweather"/>
                <a:ea typeface="Merriweather"/>
                <a:cs typeface="Merriweather"/>
                <a:sym typeface="Merriweather"/>
              </a:rPr>
              <a:t>Utilize polls from earlier to see who people are interested in you collaborating with</a:t>
            </a:r>
            <a:endParaRPr>
              <a:latin typeface="Merriweather"/>
              <a:ea typeface="Merriweather"/>
              <a:cs typeface="Merriweather"/>
              <a:sym typeface="Merriweathe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42"/>
          <p:cNvSpPr txBox="1"/>
          <p:nvPr>
            <p:ph idx="2" type="title"/>
          </p:nvPr>
        </p:nvSpPr>
        <p:spPr>
          <a:xfrm flipH="1">
            <a:off x="-117876" y="492900"/>
            <a:ext cx="5705700" cy="417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Schedule posts across more platforms</a:t>
            </a:r>
            <a:endParaRPr/>
          </a:p>
        </p:txBody>
      </p:sp>
      <p:sp>
        <p:nvSpPr>
          <p:cNvPr id="760" name="Google Shape;760;p42"/>
          <p:cNvSpPr txBox="1"/>
          <p:nvPr>
            <p:ph idx="2" type="title"/>
          </p:nvPr>
        </p:nvSpPr>
        <p:spPr>
          <a:xfrm flipH="1">
            <a:off x="407199" y="1683525"/>
            <a:ext cx="5705700" cy="417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Hire a brand ambassador</a:t>
            </a:r>
            <a:endParaRPr/>
          </a:p>
        </p:txBody>
      </p:sp>
      <p:sp>
        <p:nvSpPr>
          <p:cNvPr id="761" name="Google Shape;761;p42"/>
          <p:cNvSpPr txBox="1"/>
          <p:nvPr/>
        </p:nvSpPr>
        <p:spPr>
          <a:xfrm>
            <a:off x="527575" y="985850"/>
            <a:ext cx="44148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Merriweather"/>
              <a:buChar char="-"/>
            </a:pPr>
            <a:r>
              <a:rPr lang="en">
                <a:latin typeface="Merriweather"/>
                <a:ea typeface="Merriweather"/>
                <a:cs typeface="Merriweather"/>
                <a:sym typeface="Merriweather"/>
              </a:rPr>
              <a:t>Hootsuite</a:t>
            </a:r>
            <a:endParaRPr>
              <a:latin typeface="Merriweather"/>
              <a:ea typeface="Merriweather"/>
              <a:cs typeface="Merriweather"/>
              <a:sym typeface="Merriweather"/>
            </a:endParaRPr>
          </a:p>
        </p:txBody>
      </p:sp>
      <p:sp>
        <p:nvSpPr>
          <p:cNvPr id="762" name="Google Shape;762;p42"/>
          <p:cNvSpPr txBox="1"/>
          <p:nvPr/>
        </p:nvSpPr>
        <p:spPr>
          <a:xfrm>
            <a:off x="527575" y="2100825"/>
            <a:ext cx="4414800" cy="7233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Font typeface="Merriweather"/>
              <a:buChar char="-"/>
            </a:pPr>
            <a:r>
              <a:rPr lang="en">
                <a:latin typeface="Merriweather"/>
                <a:ea typeface="Merriweather"/>
                <a:cs typeface="Merriweather"/>
                <a:sym typeface="Merriweather"/>
              </a:rPr>
              <a:t>LinkedIn, Indeed</a:t>
            </a:r>
            <a:endParaRPr>
              <a:latin typeface="Merriweather"/>
              <a:ea typeface="Merriweather"/>
              <a:cs typeface="Merriweather"/>
              <a:sym typeface="Merriweather"/>
            </a:endParaRPr>
          </a:p>
          <a:p>
            <a:pPr indent="-317500" lvl="0" marL="457200" rtl="0" algn="l">
              <a:lnSpc>
                <a:spcPct val="150000"/>
              </a:lnSpc>
              <a:spcBef>
                <a:spcPts val="0"/>
              </a:spcBef>
              <a:spcAft>
                <a:spcPts val="0"/>
              </a:spcAft>
              <a:buSzPts val="1400"/>
              <a:buFont typeface="Merriweather"/>
              <a:buChar char="-"/>
            </a:pPr>
            <a:r>
              <a:rPr lang="en">
                <a:latin typeface="Merriweather"/>
                <a:ea typeface="Merriweather"/>
                <a:cs typeface="Merriweather"/>
                <a:sym typeface="Merriweather"/>
              </a:rPr>
              <a:t>Well-known influencer</a:t>
            </a:r>
            <a:endParaRPr>
              <a:latin typeface="Merriweather"/>
              <a:ea typeface="Merriweather"/>
              <a:cs typeface="Merriweather"/>
              <a:sym typeface="Merriweather"/>
            </a:endParaRPr>
          </a:p>
        </p:txBody>
      </p:sp>
      <p:sp>
        <p:nvSpPr>
          <p:cNvPr id="763" name="Google Shape;763;p42"/>
          <p:cNvSpPr/>
          <p:nvPr/>
        </p:nvSpPr>
        <p:spPr>
          <a:xfrm>
            <a:off x="4707598" y="2603725"/>
            <a:ext cx="2382900" cy="2313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4" name="Google Shape;764;p42"/>
          <p:cNvGrpSpPr/>
          <p:nvPr/>
        </p:nvGrpSpPr>
        <p:grpSpPr>
          <a:xfrm>
            <a:off x="5979607" y="3258095"/>
            <a:ext cx="1880317" cy="1335059"/>
            <a:chOff x="2391591" y="4079699"/>
            <a:chExt cx="1417289" cy="1036295"/>
          </a:xfrm>
        </p:grpSpPr>
        <p:sp>
          <p:nvSpPr>
            <p:cNvPr id="765" name="Google Shape;765;p42"/>
            <p:cNvSpPr/>
            <p:nvPr/>
          </p:nvSpPr>
          <p:spPr>
            <a:xfrm flipH="1">
              <a:off x="2391591" y="4349738"/>
              <a:ext cx="492515" cy="508420"/>
            </a:xfrm>
            <a:custGeom>
              <a:rect b="b" l="l" r="r" t="t"/>
              <a:pathLst>
                <a:path extrusionOk="0" h="21033" w="20375">
                  <a:moveTo>
                    <a:pt x="9845" y="4152"/>
                  </a:moveTo>
                  <a:cubicBezTo>
                    <a:pt x="9976" y="4152"/>
                    <a:pt x="10108" y="4156"/>
                    <a:pt x="10242" y="4163"/>
                  </a:cubicBezTo>
                  <a:cubicBezTo>
                    <a:pt x="13638" y="4273"/>
                    <a:pt x="16321" y="7121"/>
                    <a:pt x="16267" y="10517"/>
                  </a:cubicBezTo>
                  <a:cubicBezTo>
                    <a:pt x="16267" y="14393"/>
                    <a:pt x="13116" y="16927"/>
                    <a:pt x="9833" y="16927"/>
                  </a:cubicBezTo>
                  <a:cubicBezTo>
                    <a:pt x="8199" y="16927"/>
                    <a:pt x="6532" y="16299"/>
                    <a:pt x="5203" y="14898"/>
                  </a:cubicBezTo>
                  <a:cubicBezTo>
                    <a:pt x="1351" y="10779"/>
                    <a:pt x="4345" y="4152"/>
                    <a:pt x="9845" y="4152"/>
                  </a:cubicBezTo>
                  <a:close/>
                  <a:moveTo>
                    <a:pt x="10242" y="1"/>
                  </a:moveTo>
                  <a:cubicBezTo>
                    <a:pt x="4546" y="110"/>
                    <a:pt x="0" y="4821"/>
                    <a:pt x="110" y="10517"/>
                  </a:cubicBezTo>
                  <a:cubicBezTo>
                    <a:pt x="110" y="16322"/>
                    <a:pt x="4655" y="21032"/>
                    <a:pt x="10242" y="21032"/>
                  </a:cubicBezTo>
                  <a:cubicBezTo>
                    <a:pt x="15883" y="21032"/>
                    <a:pt x="20374" y="16322"/>
                    <a:pt x="20374" y="10517"/>
                  </a:cubicBezTo>
                  <a:cubicBezTo>
                    <a:pt x="20374" y="4711"/>
                    <a:pt x="15829" y="1"/>
                    <a:pt x="10242" y="1"/>
                  </a:cubicBezTo>
                  <a:close/>
                </a:path>
              </a:pathLst>
            </a:cu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42"/>
            <p:cNvSpPr/>
            <p:nvPr/>
          </p:nvSpPr>
          <p:spPr>
            <a:xfrm flipH="1">
              <a:off x="2709884" y="4214290"/>
              <a:ext cx="1098996" cy="901703"/>
            </a:xfrm>
            <a:custGeom>
              <a:rect b="b" l="l" r="r" t="t"/>
              <a:pathLst>
                <a:path extrusionOk="0" h="37299" w="45460">
                  <a:moveTo>
                    <a:pt x="1" y="1"/>
                  </a:moveTo>
                  <a:lnTo>
                    <a:pt x="1" y="19663"/>
                  </a:lnTo>
                  <a:cubicBezTo>
                    <a:pt x="1" y="29412"/>
                    <a:pt x="7887" y="37299"/>
                    <a:pt x="17636" y="37299"/>
                  </a:cubicBezTo>
                  <a:lnTo>
                    <a:pt x="25304" y="37299"/>
                  </a:lnTo>
                  <a:cubicBezTo>
                    <a:pt x="36423" y="37299"/>
                    <a:pt x="45460" y="28317"/>
                    <a:pt x="45460" y="17198"/>
                  </a:cubicBezTo>
                  <a:lnTo>
                    <a:pt x="45460" y="822"/>
                  </a:lnTo>
                  <a:cubicBezTo>
                    <a:pt x="36912" y="6901"/>
                    <a:pt x="29139" y="8959"/>
                    <a:pt x="22531" y="8959"/>
                  </a:cubicBezTo>
                  <a:cubicBezTo>
                    <a:pt x="9490" y="8959"/>
                    <a:pt x="982" y="946"/>
                    <a:pt x="1" y="1"/>
                  </a:cubicBezTo>
                  <a:close/>
                </a:path>
              </a:pathLst>
            </a:custGeom>
            <a:solidFill>
              <a:schemeClr val="dk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42"/>
            <p:cNvSpPr/>
            <p:nvPr/>
          </p:nvSpPr>
          <p:spPr>
            <a:xfrm>
              <a:off x="2710675" y="4079699"/>
              <a:ext cx="1097400" cy="298800"/>
            </a:xfrm>
            <a:prstGeom prst="arc">
              <a:avLst>
                <a:gd fmla="val 10774253" name="adj1"/>
                <a:gd fmla="val 100905" name="adj2"/>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grpSp>
        <p:nvGrpSpPr>
          <p:cNvPr id="772" name="Google Shape;772;p43"/>
          <p:cNvGrpSpPr/>
          <p:nvPr/>
        </p:nvGrpSpPr>
        <p:grpSpPr>
          <a:xfrm>
            <a:off x="6775775" y="1292900"/>
            <a:ext cx="3249300" cy="3699900"/>
            <a:chOff x="6775775" y="1292900"/>
            <a:chExt cx="3249300" cy="3699900"/>
          </a:xfrm>
        </p:grpSpPr>
        <p:sp>
          <p:nvSpPr>
            <p:cNvPr id="773" name="Google Shape;773;p43"/>
            <p:cNvSpPr/>
            <p:nvPr/>
          </p:nvSpPr>
          <p:spPr>
            <a:xfrm>
              <a:off x="6775775" y="1292900"/>
              <a:ext cx="3249300" cy="3249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43"/>
            <p:cNvSpPr/>
            <p:nvPr/>
          </p:nvSpPr>
          <p:spPr>
            <a:xfrm>
              <a:off x="7023925" y="4473800"/>
              <a:ext cx="519000" cy="519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5" name="Google Shape;775;p43"/>
          <p:cNvSpPr txBox="1"/>
          <p:nvPr/>
        </p:nvSpPr>
        <p:spPr>
          <a:xfrm>
            <a:off x="457200" y="2438400"/>
            <a:ext cx="62295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solidFill>
                  <a:schemeClr val="lt2"/>
                </a:solidFill>
                <a:latin typeface="Merriweather"/>
                <a:ea typeface="Merriweather"/>
                <a:cs typeface="Merriweather"/>
                <a:sym typeface="Merriweather"/>
              </a:rPr>
              <a:t>Utilizing Emerging Social Media Platforms</a:t>
            </a:r>
            <a:endParaRPr b="1" sz="3600">
              <a:solidFill>
                <a:schemeClr val="lt2"/>
              </a:solidFill>
              <a:latin typeface="Merriweather"/>
              <a:ea typeface="Merriweather"/>
              <a:cs typeface="Merriweather"/>
              <a:sym typeface="Merriweather"/>
            </a:endParaRPr>
          </a:p>
        </p:txBody>
      </p:sp>
      <p:sp>
        <p:nvSpPr>
          <p:cNvPr id="776" name="Google Shape;776;p43"/>
          <p:cNvSpPr txBox="1"/>
          <p:nvPr>
            <p:ph idx="4294967295" type="subTitle"/>
          </p:nvPr>
        </p:nvSpPr>
        <p:spPr>
          <a:xfrm>
            <a:off x="713326" y="3722755"/>
            <a:ext cx="5370600" cy="3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TikTok and Twitter</a:t>
            </a:r>
            <a:endParaRPr>
              <a:solidFill>
                <a:schemeClr val="lt2"/>
              </a:solidFill>
            </a:endParaRPr>
          </a:p>
        </p:txBody>
      </p:sp>
      <p:grpSp>
        <p:nvGrpSpPr>
          <p:cNvPr id="777" name="Google Shape;777;p43"/>
          <p:cNvGrpSpPr/>
          <p:nvPr/>
        </p:nvGrpSpPr>
        <p:grpSpPr>
          <a:xfrm>
            <a:off x="7540033" y="1518428"/>
            <a:ext cx="1737339" cy="2687360"/>
            <a:chOff x="5822090" y="3489498"/>
            <a:chExt cx="976911" cy="1511111"/>
          </a:xfrm>
        </p:grpSpPr>
        <p:sp>
          <p:nvSpPr>
            <p:cNvPr id="778" name="Google Shape;778;p43"/>
            <p:cNvSpPr/>
            <p:nvPr/>
          </p:nvSpPr>
          <p:spPr>
            <a:xfrm>
              <a:off x="5876253" y="3773411"/>
              <a:ext cx="855496" cy="1227198"/>
            </a:xfrm>
            <a:custGeom>
              <a:rect b="b" l="l" r="r" t="t"/>
              <a:pathLst>
                <a:path extrusionOk="0" h="110434" w="76985">
                  <a:moveTo>
                    <a:pt x="1" y="0"/>
                  </a:moveTo>
                  <a:lnTo>
                    <a:pt x="11935" y="110434"/>
                  </a:lnTo>
                  <a:lnTo>
                    <a:pt x="64546" y="110434"/>
                  </a:lnTo>
                  <a:lnTo>
                    <a:pt x="76985" y="168"/>
                  </a:lnTo>
                  <a:lnTo>
                    <a:pt x="1" y="0"/>
                  </a:lnTo>
                  <a:close/>
                </a:path>
              </a:pathLst>
            </a:cu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43"/>
            <p:cNvSpPr/>
            <p:nvPr/>
          </p:nvSpPr>
          <p:spPr>
            <a:xfrm>
              <a:off x="5822090" y="3489498"/>
              <a:ext cx="976911" cy="231618"/>
            </a:xfrm>
            <a:custGeom>
              <a:rect b="b" l="l" r="r" t="t"/>
              <a:pathLst>
                <a:path extrusionOk="0" h="20843" w="87911">
                  <a:moveTo>
                    <a:pt x="11934" y="0"/>
                  </a:moveTo>
                  <a:cubicBezTo>
                    <a:pt x="9245" y="0"/>
                    <a:pt x="7060" y="2017"/>
                    <a:pt x="7060" y="4706"/>
                  </a:cubicBezTo>
                  <a:lnTo>
                    <a:pt x="7060" y="6555"/>
                  </a:lnTo>
                  <a:lnTo>
                    <a:pt x="16977" y="6555"/>
                  </a:lnTo>
                  <a:cubicBezTo>
                    <a:pt x="20843" y="6555"/>
                    <a:pt x="20843" y="12270"/>
                    <a:pt x="16977" y="12270"/>
                  </a:cubicBezTo>
                  <a:lnTo>
                    <a:pt x="4202" y="12270"/>
                  </a:lnTo>
                  <a:cubicBezTo>
                    <a:pt x="1849" y="12270"/>
                    <a:pt x="0" y="14119"/>
                    <a:pt x="0" y="16473"/>
                  </a:cubicBezTo>
                  <a:cubicBezTo>
                    <a:pt x="0" y="18826"/>
                    <a:pt x="1849" y="20675"/>
                    <a:pt x="4202" y="20675"/>
                  </a:cubicBezTo>
                  <a:lnTo>
                    <a:pt x="83036" y="20843"/>
                  </a:lnTo>
                  <a:cubicBezTo>
                    <a:pt x="85725" y="20843"/>
                    <a:pt x="87910" y="18658"/>
                    <a:pt x="87910" y="15968"/>
                  </a:cubicBezTo>
                  <a:cubicBezTo>
                    <a:pt x="87910" y="13376"/>
                    <a:pt x="85880" y="11253"/>
                    <a:pt x="83326" y="11253"/>
                  </a:cubicBezTo>
                  <a:cubicBezTo>
                    <a:pt x="83230" y="11253"/>
                    <a:pt x="83133" y="11256"/>
                    <a:pt x="83036" y="11262"/>
                  </a:cubicBezTo>
                  <a:lnTo>
                    <a:pt x="79001" y="11262"/>
                  </a:lnTo>
                  <a:lnTo>
                    <a:pt x="79001" y="4875"/>
                  </a:lnTo>
                  <a:cubicBezTo>
                    <a:pt x="79001" y="2185"/>
                    <a:pt x="76984" y="168"/>
                    <a:pt x="74295" y="168"/>
                  </a:cubicBezTo>
                  <a:lnTo>
                    <a:pt x="11934" y="0"/>
                  </a:lnTo>
                  <a:close/>
                </a:path>
              </a:pathLst>
            </a:custGeom>
            <a:solidFill>
              <a:schemeClr val="dk1"/>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Nature Coffee Newsletter by Slidesgo">
  <a:themeElements>
    <a:clrScheme name="Simple Light">
      <a:dk1>
        <a:srgbClr val="446351"/>
      </a:dk1>
      <a:lt1>
        <a:srgbClr val="53715F"/>
      </a:lt1>
      <a:dk2>
        <a:srgbClr val="B49450"/>
      </a:dk2>
      <a:lt2>
        <a:srgbClr val="C9A65A"/>
      </a:lt2>
      <a:accent1>
        <a:srgbClr val="446351"/>
      </a:accent1>
      <a:accent2>
        <a:srgbClr val="53715F"/>
      </a:accent2>
      <a:accent3>
        <a:srgbClr val="B49450"/>
      </a:accent3>
      <a:accent4>
        <a:srgbClr val="C9A65A"/>
      </a:accent4>
      <a:accent5>
        <a:srgbClr val="446351"/>
      </a:accent5>
      <a:accent6>
        <a:srgbClr val="53715F"/>
      </a:accent6>
      <a:hlink>
        <a:srgbClr val="374B3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