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embeddedFontLst>
    <p:embeddedFont>
      <p:font typeface="Google Sans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127.0.0.1:5500/market1/index.html" TargetMode="External"/><Relationship Id="rId4" Type="http://schemas.openxmlformats.org/officeDocument/2006/relationships/hyperlink" Target="https://github.com/SaikatDash/Empowering-Small-and-Marginal-Farmers-with-AI-Driven-Agricultural-Solut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sz="4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405746" y="717536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5B4B6-2152-4DCC-1831-2D8DF714128E}"/>
              </a:ext>
            </a:extLst>
          </p:cNvPr>
          <p:cNvSpPr txBox="1"/>
          <p:nvPr/>
        </p:nvSpPr>
        <p:spPr>
          <a:xfrm>
            <a:off x="527824" y="1155838"/>
            <a:ext cx="8071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the Good Database System for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Community Section for all the local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Tutorial section for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Add a Market Place where Farmers get the perfect pricing for their corps.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 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https://github.com/SaikatDash/Empowering-Small-and-Marginal-Farmers-with-AI-Driven-Agricultural-Solutions</a:t>
            </a: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 :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 : </a:t>
            </a:r>
            <a:r>
              <a:rPr lang="en-IN" sz="2400" dirty="0" err="1">
                <a:hlinkClick r:id="rId5"/>
              </a:rPr>
              <a:t>KrishiSathi</a:t>
            </a:r>
            <a:r>
              <a:rPr lang="en-IN" sz="2400" dirty="0">
                <a:hlinkClick r:id="rId5"/>
              </a:rPr>
              <a:t> - AI-Driven Agricultural Solutions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Team NextGen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Saikat Das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Empowering Small and Marginal Farmers with AI-Driven Agricultural Solutions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8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01000" y="590142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1294B-3628-F09D-028F-0F3E52DA64FE}"/>
              </a:ext>
            </a:extLst>
          </p:cNvPr>
          <p:cNvSpPr txBox="1"/>
          <p:nvPr/>
        </p:nvSpPr>
        <p:spPr>
          <a:xfrm>
            <a:off x="293649" y="946100"/>
            <a:ext cx="86346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This solution is a collaboration work of </a:t>
            </a:r>
            <a:r>
              <a:rPr lang="en-IN" sz="1600" b="1" dirty="0"/>
              <a:t>AI, Machine Learning </a:t>
            </a:r>
            <a:r>
              <a:rPr lang="en-IN" sz="1600" dirty="0"/>
              <a:t>to </a:t>
            </a:r>
            <a:r>
              <a:rPr lang="en-IN" sz="1600" b="1" dirty="0"/>
              <a:t>empower small and marginal farmers</a:t>
            </a:r>
            <a:r>
              <a:rPr lang="en-IN" sz="1600" dirty="0"/>
              <a:t> by providing </a:t>
            </a:r>
            <a:r>
              <a:rPr lang="en-IN" sz="1600" b="1" dirty="0"/>
              <a:t>personalized agricultural insights</a:t>
            </a:r>
            <a:r>
              <a:rPr lang="en-IN" sz="1600" dirty="0"/>
              <a:t>.</a:t>
            </a:r>
          </a:p>
          <a:p>
            <a:pPr>
              <a:buNone/>
            </a:pPr>
            <a:r>
              <a:rPr lang="en-IN" sz="1600" dirty="0"/>
              <a:t>🔹 </a:t>
            </a:r>
            <a:r>
              <a:rPr lang="en-IN" sz="1600" b="1" dirty="0"/>
              <a:t>AI-Powered Crop Recommendation</a:t>
            </a:r>
            <a:r>
              <a:rPr lang="en-IN" sz="1600" dirty="0"/>
              <a:t> – Predicts the best crop based on soil health, weather’s historical data.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Yield Prediction Model</a:t>
            </a:r>
            <a:r>
              <a:rPr lang="en-IN" sz="1600" dirty="0"/>
              <a:t> – Uses weather patterns, soil moisture, and past trends to forecast crop productivity.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Soil Health Monitoring</a:t>
            </a:r>
            <a:r>
              <a:rPr lang="en-IN" sz="1600" dirty="0"/>
              <a:t> – Collected Survey data on the location’s soil data helps to improve soil quality.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Web Application</a:t>
            </a:r>
            <a:r>
              <a:rPr lang="en-IN" sz="1600" dirty="0"/>
              <a:t> – Provides real-time access to AI-driven advisory for farmers.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BCF30-43C8-61A8-4E6F-C6B51C9297C2}"/>
              </a:ext>
            </a:extLst>
          </p:cNvPr>
          <p:cNvSpPr txBox="1"/>
          <p:nvPr/>
        </p:nvSpPr>
        <p:spPr>
          <a:xfrm>
            <a:off x="293649" y="3182130"/>
            <a:ext cx="1055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Google Sans"/>
                <a:ea typeface="Google Sans"/>
                <a:cs typeface="Google Sans"/>
              </a:rPr>
              <a:t>Impact</a:t>
            </a:r>
            <a:r>
              <a:rPr lang="en-IN" sz="2000" dirty="0">
                <a:latin typeface="Google Sans"/>
                <a:ea typeface="Google Sans"/>
                <a:cs typeface="Google San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07080-1AC3-4589-1194-94D0705D1F58}"/>
              </a:ext>
            </a:extLst>
          </p:cNvPr>
          <p:cNvSpPr txBox="1"/>
          <p:nvPr/>
        </p:nvSpPr>
        <p:spPr>
          <a:xfrm>
            <a:off x="379143" y="3527207"/>
            <a:ext cx="5525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Increases Yield &amp; Reduces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Optimizes Resource Usage (Water, Fertilizers)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b="1" dirty="0"/>
              <a:t>Enhances Climate 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Improves Farmers' Livelihoods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3156"/>
            <a:ext cx="9144000" cy="526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3204" y="305941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D5B1-682B-0E93-4CAC-1EC41F91E50E}"/>
              </a:ext>
            </a:extLst>
          </p:cNvPr>
          <p:cNvSpPr txBox="1"/>
          <p:nvPr/>
        </p:nvSpPr>
        <p:spPr>
          <a:xfrm>
            <a:off x="83204" y="731479"/>
            <a:ext cx="9144000" cy="428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Unlike traditional agricultural advisory systems ideas, this </a:t>
            </a:r>
            <a:r>
              <a:rPr lang="en-US" b="1" dirty="0"/>
              <a:t>AI-powered</a:t>
            </a:r>
            <a:r>
              <a:rPr lang="en-US" dirty="0"/>
              <a:t> solution provides </a:t>
            </a:r>
            <a:r>
              <a:rPr lang="en-US" b="1" dirty="0"/>
              <a:t>real-time, personalized</a:t>
            </a:r>
            <a:r>
              <a:rPr lang="en-US" dirty="0"/>
              <a:t> recommendations based on </a:t>
            </a:r>
            <a:r>
              <a:rPr lang="en-US" b="1" dirty="0"/>
              <a:t>machine learning, Artificial intelligence. </a:t>
            </a:r>
            <a:r>
              <a:rPr lang="en-US" dirty="0"/>
              <a:t>This system continuously learns and </a:t>
            </a:r>
            <a:r>
              <a:rPr lang="en-US" b="1" dirty="0"/>
              <a:t>adapts to changing climate, soil, and market conditions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How Will It Solve the Problem?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Data-Driven Crop Selection</a:t>
            </a:r>
            <a:r>
              <a:rPr lang="en-US" dirty="0"/>
              <a:t> – AI recommends the best crops based on </a:t>
            </a:r>
            <a:r>
              <a:rPr lang="en-US" b="1" dirty="0"/>
              <a:t>soil health, weather forecasts, and historical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Precision Farming</a:t>
            </a:r>
            <a:r>
              <a:rPr lang="en-US" dirty="0"/>
              <a:t> – IoT sensors and satellite data enable </a:t>
            </a:r>
            <a:r>
              <a:rPr lang="en-US" b="1" dirty="0"/>
              <a:t>real-time monitoring</a:t>
            </a:r>
            <a:r>
              <a:rPr lang="en-US" dirty="0"/>
              <a:t> of soil, water, and weather conditions.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Early Pest &amp; Disease Detection</a:t>
            </a:r>
            <a:r>
              <a:rPr lang="en-US" dirty="0"/>
              <a:t> – AI detects crop diseases early using </a:t>
            </a:r>
            <a:r>
              <a:rPr lang="en-US" b="1" dirty="0"/>
              <a:t>image recognition and sensor data</a:t>
            </a:r>
            <a:r>
              <a:rPr lang="en-US" dirty="0"/>
              <a:t>, reducing losses.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Smart Irrigation &amp; Resource Management</a:t>
            </a:r>
            <a:r>
              <a:rPr lang="en-US" dirty="0"/>
              <a:t> – AI optimizes </a:t>
            </a:r>
            <a:r>
              <a:rPr lang="en-US" b="1" dirty="0"/>
              <a:t>water and fertilizer usage</a:t>
            </a:r>
            <a:r>
              <a:rPr lang="en-US" dirty="0"/>
              <a:t>, preventing overuse and ensuring sustainability.</a:t>
            </a:r>
          </a:p>
          <a:p>
            <a:pPr>
              <a:lnSpc>
                <a:spcPct val="115000"/>
              </a:lnSpc>
              <a:buFont typeface="Arial"/>
              <a:buNone/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Most Essential Problem Focused Solution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Localized &amp; Personalized Advice</a:t>
            </a:r>
            <a:r>
              <a:rPr lang="en-US" dirty="0"/>
              <a:t> – Provides </a:t>
            </a:r>
            <a:r>
              <a:rPr lang="en-US" b="1" dirty="0"/>
              <a:t>customized recommendations</a:t>
            </a:r>
            <a:r>
              <a:rPr lang="en-US" dirty="0"/>
              <a:t> based on farm-specific data.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Climate-Resilient Farming</a:t>
            </a:r>
            <a:r>
              <a:rPr lang="en-US" dirty="0"/>
              <a:t> – Helps farmers </a:t>
            </a:r>
            <a:r>
              <a:rPr lang="en-US" b="1" dirty="0"/>
              <a:t>adapt to unpredictable weather patterns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Market Linkages &amp; Financial Support</a:t>
            </a:r>
            <a:r>
              <a:rPr lang="en-US" dirty="0"/>
              <a:t> – Connects farmers with </a:t>
            </a:r>
            <a:r>
              <a:rPr lang="en-US" b="1" dirty="0"/>
              <a:t>buyers, government schemes, and financial resources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22600" y="639634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AD260D-9A9B-7D26-8FE3-7A46ABD8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1050518"/>
            <a:ext cx="855030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Crop &amp; Seed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ML to recommend optimal crops and high-yield seeds based on soil quality, weather, and past yield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&amp; Weather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real-time weather forecasts and AI-driven risk analysis to mitigate climate threats.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&amp; Pest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image-based AI to identify pests and diseases, suggesting effective organic or chemical treatments.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Soil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Analyzes soil health and recommends fertilizers, promoting sustainable farming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Price Prediction &amp; Direct Selling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Forecasts crop demand and prices while connecting farmers to buyers and government schemes.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Web-Based Platform for Easy Access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 farmer-friendly mobile &amp; web app for real-time access to all AI-driven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2A8575-C1C2-4DA1-5F27-82564CAC1F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327"/>
          <a:stretch/>
        </p:blipFill>
        <p:spPr>
          <a:xfrm>
            <a:off x="404812" y="966626"/>
            <a:ext cx="8334375" cy="3501295"/>
          </a:xfrm>
          <a:prstGeom prst="rect">
            <a:avLst/>
          </a:prstGeom>
        </p:spPr>
      </p:pic>
      <p:sp>
        <p:nvSpPr>
          <p:cNvPr id="90" name="Google Shape;90;p18"/>
          <p:cNvSpPr txBox="1"/>
          <p:nvPr/>
        </p:nvSpPr>
        <p:spPr>
          <a:xfrm>
            <a:off x="185999" y="626509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CE324-030B-CBE0-20B6-E9F2251D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7" y="514521"/>
            <a:ext cx="7820722" cy="4628979"/>
          </a:xfrm>
          <a:prstGeom prst="rect">
            <a:avLst/>
          </a:prstGeom>
        </p:spPr>
      </p:pic>
      <p:sp>
        <p:nvSpPr>
          <p:cNvPr id="106" name="Google Shape;106;p20"/>
          <p:cNvSpPr txBox="1"/>
          <p:nvPr/>
        </p:nvSpPr>
        <p:spPr>
          <a:xfrm>
            <a:off x="161550" y="514521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48035" y="865250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69E24-448E-1982-B138-49CC4BC283CE}"/>
              </a:ext>
            </a:extLst>
          </p:cNvPr>
          <p:cNvSpPr txBox="1"/>
          <p:nvPr/>
        </p:nvSpPr>
        <p:spPr>
          <a:xfrm>
            <a:off x="535259" y="1294981"/>
            <a:ext cx="44390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HTML,CSS(Frontend)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MongoDB,JAVASCRIPT</a:t>
            </a: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(Backend)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Weather API(OpenWeather.com)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Soil API(AgroMonitoring.com)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6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692" y="42314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6535F-DACD-5B06-E478-E0F3468F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1" y="856347"/>
            <a:ext cx="3825933" cy="20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47EA8-229B-984A-490C-BECEFDC90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09" y="848858"/>
            <a:ext cx="3795655" cy="19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EE67C-ED88-BEE8-CC5A-EBBDAC0EB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01" y="3048606"/>
            <a:ext cx="3825933" cy="19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796D49-F6CF-4569-E57D-29BC13B8C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008" y="3090898"/>
            <a:ext cx="3795655" cy="18652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718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Google Sans</vt:lpstr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SAIKAT DAS</cp:lastModifiedBy>
  <cp:revision>25</cp:revision>
  <dcterms:modified xsi:type="dcterms:W3CDTF">2025-04-05T09:39:16Z</dcterms:modified>
</cp:coreProperties>
</file>