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Google Sans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sz="4000" b="1" dirty="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 dirty="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name: Team NextGen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Team leader name: Saikat Das</a:t>
            </a:r>
            <a:endParaRPr sz="1800" b="1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lang="en-GB" sz="1800" b="1" dirty="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Empowering Small and Marginal Farmers with AI-Driven Agricultural Solutions</a:t>
            </a:r>
            <a:endParaRPr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587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00500" y="45033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1294B-3628-F09D-028F-0F3E52DA64FE}"/>
              </a:ext>
            </a:extLst>
          </p:cNvPr>
          <p:cNvSpPr txBox="1"/>
          <p:nvPr/>
        </p:nvSpPr>
        <p:spPr>
          <a:xfrm>
            <a:off x="330958" y="879192"/>
            <a:ext cx="863462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/>
              <a:t>This solution is a collaboration work of </a:t>
            </a:r>
            <a:r>
              <a:rPr lang="en-IN" sz="1600" b="1" dirty="0"/>
              <a:t>AI, Machine Learning </a:t>
            </a:r>
            <a:r>
              <a:rPr lang="en-IN" sz="1600" dirty="0"/>
              <a:t>to </a:t>
            </a:r>
            <a:r>
              <a:rPr lang="en-IN" sz="1600" b="1" dirty="0"/>
              <a:t>empower small and marginal farmers</a:t>
            </a:r>
            <a:r>
              <a:rPr lang="en-IN" sz="1600" dirty="0"/>
              <a:t> by providing </a:t>
            </a:r>
            <a:r>
              <a:rPr lang="en-IN" sz="1600" b="1" dirty="0"/>
              <a:t>personalized agricultural insights</a:t>
            </a:r>
            <a:r>
              <a:rPr lang="en-IN" sz="1600" dirty="0"/>
              <a:t>.</a:t>
            </a:r>
          </a:p>
          <a:p>
            <a:pPr>
              <a:buNone/>
            </a:pPr>
            <a:r>
              <a:rPr lang="en-IN" sz="1600" dirty="0"/>
              <a:t>🔹 </a:t>
            </a:r>
            <a:r>
              <a:rPr lang="en-IN" sz="1600" b="1" dirty="0"/>
              <a:t>AI-Powered Crop Recommendation</a:t>
            </a:r>
            <a:r>
              <a:rPr lang="en-IN" sz="1600" dirty="0"/>
              <a:t> – Predicts the best crop based on soil health, weather’s historical data.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Yield Prediction Model</a:t>
            </a:r>
            <a:r>
              <a:rPr lang="en-IN" sz="1600" dirty="0"/>
              <a:t> – Uses weather patterns, soil moisture, and past trends to forecast crop productivity.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Soil Health Monitoring</a:t>
            </a:r>
            <a:r>
              <a:rPr lang="en-IN" sz="1600" dirty="0"/>
              <a:t> – Collected Survey data on the location’s soil data helps to improve soil quality.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Smart Irrigation &amp; Resource Optimization</a:t>
            </a:r>
            <a:r>
              <a:rPr lang="en-IN" sz="1600" dirty="0"/>
              <a:t> – AI-based water management for efficient irrigation.</a:t>
            </a:r>
            <a:br>
              <a:rPr lang="en-IN" sz="1600" dirty="0"/>
            </a:br>
            <a:r>
              <a:rPr lang="en-IN" sz="1600" dirty="0"/>
              <a:t>🔹 </a:t>
            </a:r>
            <a:r>
              <a:rPr lang="en-IN" sz="1600" b="1" dirty="0"/>
              <a:t>Web Application</a:t>
            </a:r>
            <a:r>
              <a:rPr lang="en-IN" sz="1600" dirty="0"/>
              <a:t> – Provides real-time access to AI-driven advisory for farmers.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BCF30-43C8-61A8-4E6F-C6B51C9297C2}"/>
              </a:ext>
            </a:extLst>
          </p:cNvPr>
          <p:cNvSpPr txBox="1"/>
          <p:nvPr/>
        </p:nvSpPr>
        <p:spPr>
          <a:xfrm>
            <a:off x="215729" y="3583184"/>
            <a:ext cx="8712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latin typeface="Google Sans"/>
                <a:ea typeface="Google Sans"/>
                <a:cs typeface="Google Sans"/>
              </a:rPr>
              <a:t>Impact</a:t>
            </a:r>
            <a:r>
              <a:rPr lang="en-IN" sz="2000" dirty="0">
                <a:latin typeface="Google Sans"/>
                <a:ea typeface="Google Sans"/>
                <a:cs typeface="Google Sans"/>
              </a:rPr>
              <a:t> </a:t>
            </a:r>
          </a:p>
          <a:p>
            <a:r>
              <a:rPr lang="en-IN" sz="1600" dirty="0"/>
              <a:t>✅ </a:t>
            </a:r>
            <a:r>
              <a:rPr lang="en-IN" sz="1600" b="1" dirty="0"/>
              <a:t>Increases Yield &amp; Reduces Losses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Optimizes Resource Usage (Water, Fertilizers)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Enhances Climate Resilience</a:t>
            </a:r>
            <a:br>
              <a:rPr lang="en-IN" sz="1600" dirty="0"/>
            </a:br>
            <a:r>
              <a:rPr lang="en-IN" sz="1600" dirty="0"/>
              <a:t>✅ </a:t>
            </a:r>
            <a:r>
              <a:rPr lang="en-IN" sz="1600" b="1" dirty="0"/>
              <a:t>Improves Farmers' Livelihoods</a:t>
            </a:r>
            <a:endParaRPr lang="en-IN" sz="1600" dirty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3156"/>
            <a:ext cx="9144000" cy="526665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3204" y="305941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 u="sng" dirty="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ED5B1-682B-0E93-4CAC-1EC41F91E50E}"/>
              </a:ext>
            </a:extLst>
          </p:cNvPr>
          <p:cNvSpPr txBox="1"/>
          <p:nvPr/>
        </p:nvSpPr>
        <p:spPr>
          <a:xfrm>
            <a:off x="83204" y="731479"/>
            <a:ext cx="9144000" cy="4284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Unlike traditional agricultural advisory systems ideas, this </a:t>
            </a:r>
            <a:r>
              <a:rPr lang="en-US" b="1" dirty="0"/>
              <a:t>AI-powered</a:t>
            </a:r>
            <a:r>
              <a:rPr lang="en-US" dirty="0"/>
              <a:t> solution provides </a:t>
            </a:r>
            <a:r>
              <a:rPr lang="en-US" b="1" dirty="0"/>
              <a:t>real-time, personalized</a:t>
            </a:r>
            <a:r>
              <a:rPr lang="en-US" dirty="0"/>
              <a:t> recommendations based on </a:t>
            </a:r>
            <a:r>
              <a:rPr lang="en-US" b="1" dirty="0"/>
              <a:t>machine learning, Artificial intelligence. </a:t>
            </a:r>
            <a:r>
              <a:rPr lang="en-US" dirty="0"/>
              <a:t>This system continuously learns and </a:t>
            </a:r>
            <a:r>
              <a:rPr lang="en-US" b="1" dirty="0"/>
              <a:t>adapts to changing climate, soil, and market conditions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115000"/>
              </a:lnSpc>
            </a:pPr>
            <a:r>
              <a:rPr lang="en-US" sz="1800" u="sng" dirty="0">
                <a:latin typeface="Google Sans"/>
                <a:ea typeface="Google Sans"/>
                <a:cs typeface="Google Sans"/>
              </a:rPr>
              <a:t>How Will It Solve the Problem?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Data-Driven Crop Selection</a:t>
            </a:r>
            <a:r>
              <a:rPr lang="en-US" dirty="0"/>
              <a:t> – AI recommends the best crops based on </a:t>
            </a:r>
            <a:r>
              <a:rPr lang="en-US" b="1" dirty="0"/>
              <a:t>soil health, weather forecasts, and historical data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Precision Farming</a:t>
            </a:r>
            <a:r>
              <a:rPr lang="en-US" dirty="0"/>
              <a:t> – IoT sensors and satellite data enable </a:t>
            </a:r>
            <a:r>
              <a:rPr lang="en-US" b="1" dirty="0"/>
              <a:t>real-time monitoring</a:t>
            </a:r>
            <a:r>
              <a:rPr lang="en-US" dirty="0"/>
              <a:t> of soil, water, and weather conditions.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Early Pest &amp; Disease Detection</a:t>
            </a:r>
            <a:r>
              <a:rPr lang="en-US" dirty="0"/>
              <a:t> – AI detects crop diseases early using </a:t>
            </a:r>
            <a:r>
              <a:rPr lang="en-US" b="1" dirty="0"/>
              <a:t>image recognition and sensor data</a:t>
            </a:r>
            <a:r>
              <a:rPr lang="en-US" dirty="0"/>
              <a:t>, reducing losses.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Smart Irrigation &amp; Resource Management</a:t>
            </a:r>
            <a:r>
              <a:rPr lang="en-US" dirty="0"/>
              <a:t> – AI optimizes </a:t>
            </a:r>
            <a:r>
              <a:rPr lang="en-US" b="1" dirty="0"/>
              <a:t>water and fertilizer usage</a:t>
            </a:r>
            <a:r>
              <a:rPr lang="en-US" dirty="0"/>
              <a:t>, preventing overuse and ensuring sustainability.</a:t>
            </a:r>
          </a:p>
          <a:p>
            <a:pPr>
              <a:lnSpc>
                <a:spcPct val="115000"/>
              </a:lnSpc>
              <a:buFont typeface="Arial"/>
              <a:buNone/>
            </a:pPr>
            <a:r>
              <a:rPr lang="en-US" sz="1800" u="sng" dirty="0">
                <a:latin typeface="Google Sans"/>
                <a:ea typeface="Google Sans"/>
                <a:cs typeface="Google Sans"/>
              </a:rPr>
              <a:t>Most Essential Problem Focused Solution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Localized &amp; Personalized Advice</a:t>
            </a:r>
            <a:r>
              <a:rPr lang="en-US" dirty="0"/>
              <a:t> – Provides </a:t>
            </a:r>
            <a:r>
              <a:rPr lang="en-US" b="1" dirty="0"/>
              <a:t>customized recommendations</a:t>
            </a:r>
            <a:r>
              <a:rPr lang="en-US" dirty="0"/>
              <a:t> based on farm-specific data.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Climate-Resilient Farming</a:t>
            </a:r>
            <a:r>
              <a:rPr lang="en-US" dirty="0"/>
              <a:t> – Helps farmers </a:t>
            </a:r>
            <a:r>
              <a:rPr lang="en-US" b="1" dirty="0"/>
              <a:t>adapt to unpredictable weather patterns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Market Linkages &amp; Financial Support</a:t>
            </a:r>
            <a:r>
              <a:rPr lang="en-US" dirty="0"/>
              <a:t> – Connects farmers with </a:t>
            </a:r>
            <a:r>
              <a:rPr lang="en-US" b="1" dirty="0"/>
              <a:t>buyers, government schemes, and financial resources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98808" y="416610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 dirty="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 u="sng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AD260D-9A9B-7D26-8FE3-7A46ABD80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98" y="829723"/>
            <a:ext cx="866160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Crop &amp; Seed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ML to recommend optimal crops and high-yield seeds based on soil quality, weather, and past yield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 &amp; Weather Prediction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real-time weather forecasts and AI-driven risk analysis to mitigate climate threats.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 &amp; Pest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image-based AI to identify pests and diseases, suggesting effective organic or chemical treatments.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Fertilizer &amp; Soil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Analyzes soil health and recommends fertilizers, promoting sustainable farming practices.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Price Prediction &amp; Direct Selling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Forecasts crop demand and prices while connecting farmers to buyers and government schemes.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Sustainable Farming &amp; Water Conservation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Advises on eco-friendly farming techniques and promotes water-efficient irrigation by providing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 Education via AI Chatbots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24/7 farming guidance through AI-powered chatbots, video training, and local community support.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Mobile &amp; Web-Based Platform for Easy Access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 farmer-friendly mobile &amp; web app for real-time access to all AI-driven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86000" y="4880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 dirty="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 dirty="0">
              <a:latin typeface="Google Sans"/>
              <a:ea typeface="Google Sans"/>
              <a:cs typeface="Google Sans"/>
              <a:sym typeface="Google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 dirty="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733</Words>
  <Application>Microsoft Office PowerPoint</Application>
  <PresentationFormat>On-screen Show (16:9)</PresentationFormat>
  <Paragraphs>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Google Sans</vt:lpstr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SAIKAT DAS</cp:lastModifiedBy>
  <cp:revision>13</cp:revision>
  <dcterms:modified xsi:type="dcterms:W3CDTF">2025-03-17T13:02:52Z</dcterms:modified>
</cp:coreProperties>
</file>